
<file path=[Content_Types].xml><?xml version="1.0" encoding="utf-8"?>
<Types xmlns="http://schemas.openxmlformats.org/package/2006/content-types">
  <Override PartName="/ppt/slides/slide94.xml" ContentType="application/vnd.openxmlformats-officedocument.presentationml.slide+xml"/>
  <Override PartName="/ppt/slides/slide142.xml" ContentType="application/vnd.openxmlformats-officedocument.presentationml.slide+xml"/>
  <Override PartName="/ppt/slides/slide820.xml" ContentType="application/vnd.openxmlformats-officedocument.presentationml.slide+xml"/>
  <Override PartName="/ppt/slides/slide1134.xml" ContentType="application/vnd.openxmlformats-officedocument.presentationml.slide+xml"/>
  <Override PartName="/ppt/slides/slide1320.xml" ContentType="application/vnd.openxmlformats-officedocument.presentationml.slide+xml"/>
  <Override PartName="/ppt/slides/slide549.xml" ContentType="application/vnd.openxmlformats-officedocument.presentationml.slide+xml"/>
  <Override PartName="/ppt/slides/slide990.xml" ContentType="application/vnd.openxmlformats-officedocument.presentationml.slide+xml"/>
  <Override PartName="/ppt/notesSlides/notesSlide85.xml" ContentType="application/vnd.openxmlformats-officedocument.presentationml.notesSlide+xml"/>
  <Override PartName="/ppt/slides/slide25.xml" ContentType="application/vnd.openxmlformats-officedocument.presentationml.slide+xml"/>
  <Override PartName="/ppt/slides/slide735.xml" ContentType="application/vnd.openxmlformats-officedocument.presentationml.slide+xml"/>
  <Override PartName="/ppt/slides/slide921.xml" ContentType="application/vnd.openxmlformats-officedocument.presentationml.slide+xml"/>
  <Override PartName="/ppt/slides/slide1049.xml" ContentType="application/vnd.openxmlformats-officedocument.presentationml.slide+xml"/>
  <Override PartName="/ppt/slides/slide1490.xml" ContentType="application/vnd.openxmlformats-officedocument.presentationml.slide+xml"/>
  <Default Extension="xml" ContentType="application/xml"/>
  <Override PartName="/ppt/slides/slide243.xml" ContentType="application/vnd.openxmlformats-officedocument.presentationml.slide+xml"/>
  <Override PartName="/ppt/slides/slide1235.xml" ContentType="application/vnd.openxmlformats-officedocument.presentationml.slide+xml"/>
  <Override PartName="/ppt/slides/slide1421.xml" ContentType="application/vnd.openxmlformats-officedocument.presentationml.slide+xml"/>
  <Override PartName="/ppt/notesSlides/notesSlide16.xml" ContentType="application/vnd.openxmlformats-officedocument.presentationml.notesSlide+xml"/>
  <Override PartName="/ppt/slides/slide836.xml" ContentType="application/vnd.openxmlformats-officedocument.presentationml.slide+xml"/>
  <Override PartName="/ppt/slides/slide1591.xml" ContentType="application/vnd.openxmlformats-officedocument.presentationml.slide+xml"/>
  <Override PartName="/ppt/slides/slide158.xml" ContentType="application/vnd.openxmlformats-officedocument.presentationml.slide+xml"/>
  <Override PartName="/ppt/slides/slide344.xml" ContentType="application/vnd.openxmlformats-officedocument.presentationml.slide+xml"/>
  <Override PartName="/ppt/slides/slide1336.xml" ContentType="application/vnd.openxmlformats-officedocument.presentationml.slide+xml"/>
  <Override PartName="/ppt/slides/slide530.xml" ContentType="application/vnd.openxmlformats-officedocument.presentationml.slide+xml"/>
  <Override PartName="/ppt/slides/slide1522.xml" ContentType="application/vnd.openxmlformats-officedocument.presentationml.slide+xml"/>
  <Override PartName="/ppt/slides/slide259.xml" ContentType="application/vnd.openxmlformats-officedocument.presentationml.slide+xml"/>
  <Override PartName="/ppt/slides/slide937.xml" ContentType="application/vnd.openxmlformats-officedocument.presentationml.slide+xml"/>
  <Override PartName="/ppt/slides/slide1030.xml" ContentType="application/vnd.openxmlformats-officedocument.presentationml.slide+xml"/>
  <Override PartName="/ppt/slides/slide445.xml" ContentType="application/vnd.openxmlformats-officedocument.presentationml.slide+xml"/>
  <Override PartName="/ppt/slides/slide631.xml" ContentType="application/vnd.openxmlformats-officedocument.presentationml.slide+xml"/>
  <Override PartName="/ppt/slides/slide1437.xml" ContentType="application/vnd.openxmlformats-officedocument.presentationml.slide+xml"/>
  <Override PartName="/ppt/slides/slide1131.xml" ContentType="application/vnd.openxmlformats-officedocument.presentationml.slide+xml"/>
  <Override PartName="/ppt/slides/slide1623.xml" ContentType="application/vnd.openxmlformats-officedocument.presentationml.slide+xml"/>
  <Override PartName="/ppt/slides/slide91.xml" ContentType="application/vnd.openxmlformats-officedocument.presentationml.slide+xml"/>
  <Override PartName="/ppt/slides/slide22.xml" ContentType="application/vnd.openxmlformats-officedocument.presentationml.slide+xml"/>
  <Override PartName="/ppt/slides/slide546.xml" ContentType="application/vnd.openxmlformats-officedocument.presentationml.slide+xml"/>
  <Override PartName="/ppt/slides/slide732.xml" ContentType="application/vnd.openxmlformats-officedocument.presentationml.slide+xml"/>
  <Override PartName="/ppt/slides/slide1046.xml" ContentType="application/vnd.openxmlformats-officedocument.presentationml.slide+xml"/>
  <Override PartName="/ppt/slides/slide1538.xml" ContentType="application/vnd.openxmlformats-officedocument.presentationml.slide+xml"/>
  <Override PartName="/ppt/notesSlides/notesSlide82.xml" ContentType="application/vnd.openxmlformats-officedocument.presentationml.notesSlide+xml"/>
  <Override PartName="/ppt/slides/slide240.xml" ContentType="application/vnd.openxmlformats-officedocument.presentationml.slide+xml"/>
  <Override PartName="/ppt/slides/slide1232.xml" ContentType="application/vnd.openxmlformats-officedocument.presentationml.slide+xml"/>
  <Override PartName="/ppt/notesSlides/notesSlide13.xml" ContentType="application/vnd.openxmlformats-officedocument.presentationml.notesSlide+xml"/>
  <Override PartName="/ppt/slides/slide647.xml" ContentType="application/vnd.openxmlformats-officedocument.presentationml.slide+xml"/>
  <Override PartName="/ppt/slides/slide155.xml" ContentType="application/vnd.openxmlformats-officedocument.presentationml.slide+xml"/>
  <Override PartName="/ppt/slides/slide833.xml" ContentType="application/vnd.openxmlformats-officedocument.presentationml.slide+xml"/>
  <Override PartName="/ppt/slides/slide1147.xml" ContentType="application/vnd.openxmlformats-officedocument.presentationml.slide+xml"/>
  <Override PartName="/ppt/slides/slide341.xml" ContentType="application/vnd.openxmlformats-officedocument.presentationml.slide+xml"/>
  <Override PartName="/ppt/slides/slide1333.xml" ContentType="application/vnd.openxmlformats-officedocument.presentationml.slide+xml"/>
  <Override PartName="/ppt/slides/slide38.xml" ContentType="application/vnd.openxmlformats-officedocument.presentationml.slide+xml"/>
  <Override PartName="/ppt/slides/slide748.xml" ContentType="application/vnd.openxmlformats-officedocument.presentationml.slide+xml"/>
  <Override PartName="/ppt/slides/slide256.xml" ContentType="application/vnd.openxmlformats-officedocument.presentationml.slide+xml"/>
  <Override PartName="/ppt/slides/slide442.xml" ContentType="application/vnd.openxmlformats-officedocument.presentationml.slide+xml"/>
  <Override PartName="/ppt/slides/slide934.xml" ContentType="application/vnd.openxmlformats-officedocument.presentationml.slide+xml"/>
  <Override PartName="/ppt/slides/slide1248.xml" ContentType="application/vnd.openxmlformats-officedocument.presentationml.slide+xml"/>
  <Override PartName="/ppt/slides/slide1434.xml" ContentType="application/vnd.openxmlformats-officedocument.presentationml.slide+xml"/>
  <Override PartName="/ppt/notesSlides/notesSlide29.xml" ContentType="application/vnd.openxmlformats-officedocument.presentationml.notesSlide+xml"/>
  <Override PartName="/ppt/slides/slide1620.xml" ContentType="application/vnd.openxmlformats-officedocument.presentationml.slide+xml"/>
  <Override PartName="/ppt/slides/slide357.xml" ContentType="application/vnd.openxmlformats-officedocument.presentationml.slide+xml"/>
  <Override PartName="/ppt/slides/slide849.xml" ContentType="application/vnd.openxmlformats-officedocument.presentationml.slide+xml"/>
  <Override PartName="/ppt/slides/slide543.xml" ContentType="application/vnd.openxmlformats-officedocument.presentationml.slide+xml"/>
  <Override PartName="/ppt/slides/slide1349.xml" ContentType="application/vnd.openxmlformats-officedocument.presentationml.slide+xml"/>
  <Override PartName="/ppt/slides/slide1535.xml" ContentType="application/vnd.openxmlformats-officedocument.presentationml.slide+xml"/>
  <Override PartName="/ppt/slides/slide1043.xml" ContentType="application/vnd.openxmlformats-officedocument.presentationml.slide+xml"/>
  <Override PartName="/ppt/slides/slide458.xml" ContentType="application/vnd.openxmlformats-officedocument.presentationml.slide+xml"/>
  <Override PartName="/ppt/notesSlides/notesSlide10.xml" ContentType="application/vnd.openxmlformats-officedocument.presentationml.notesSlide+xml"/>
  <Override PartName="/ppt/slides/slide644.xml" ContentType="application/vnd.openxmlformats-officedocument.presentationml.slide+xml"/>
  <Override PartName="/ppt/slides/slide830.xml" ContentType="application/vnd.openxmlformats-officedocument.presentationml.slide+xml"/>
  <Override PartName="/ppt/slides/slide1636.xml" ContentType="application/vnd.openxmlformats-officedocument.presentationml.slide+xml"/>
  <Override PartName="/ppt/slides/slide152.xml" ContentType="application/vnd.openxmlformats-officedocument.presentationml.slide+xml"/>
  <Override PartName="/ppt/slides/slide1144.xml" ContentType="application/vnd.openxmlformats-officedocument.presentationml.slide+xml"/>
  <Override PartName="/ppt/slides/slide1330.xml" ContentType="application/vnd.openxmlformats-officedocument.presentationml.slide+xml"/>
  <Override PartName="/ppt/slides/slide559.xml" ContentType="application/vnd.openxmlformats-officedocument.presentationml.slide+xml"/>
  <Override PartName="/ppt/slides/slide745.xml" ContentType="application/vnd.openxmlformats-officedocument.presentationml.slide+xml"/>
  <Override PartName="/ppt/slides/slide35.xml" ContentType="application/vnd.openxmlformats-officedocument.presentationml.slide+xml"/>
  <Override PartName="/ppt/slides/slide253.xml" ContentType="application/vnd.openxmlformats-officedocument.presentationml.slide+xml"/>
  <Override PartName="/ppt/slides/slide931.xml" ContentType="application/vnd.openxmlformats-officedocument.presentationml.slide+xml"/>
  <Override PartName="/ppt/slides/slide1059.xml" ContentType="application/vnd.openxmlformats-officedocument.presentationml.slide+xml"/>
  <Override PartName="/ppt/slides/slide1245.xml" ContentType="application/vnd.openxmlformats-officedocument.presentationml.slide+xml"/>
  <Override PartName="/ppt/slides/slide1431.xml" ContentType="application/vnd.openxmlformats-officedocument.presentationml.slide+xml"/>
  <Override PartName="/ppt/notesSlides/notesSlide26.xml" ContentType="application/vnd.openxmlformats-officedocument.presentationml.notesSlide+xml"/>
  <Override PartName="/ppt/slides/slide168.xml" ContentType="application/vnd.openxmlformats-officedocument.presentationml.slide+xml"/>
  <Override PartName="/ppt/slides/slide846.xml" ContentType="application/vnd.openxmlformats-officedocument.presentationml.slide+xml"/>
  <Override PartName="/ppt/slides/slide354.xml" ContentType="application/vnd.openxmlformats-officedocument.presentationml.slide+xml"/>
  <Override PartName="/ppt/slides/slide540.xml" ContentType="application/vnd.openxmlformats-officedocument.presentationml.slide+xml"/>
  <Override PartName="/ppt/slides/slide1346.xml" ContentType="application/vnd.openxmlformats-officedocument.presentationml.slide+xml"/>
  <Override PartName="/ppt/slides/slide1040.xml" ContentType="application/vnd.openxmlformats-officedocument.presentationml.slide+xml"/>
  <Override PartName="/ppt/slides/slide1532.xml" ContentType="application/vnd.openxmlformats-officedocument.presentationml.slide+xml"/>
  <Override PartName="/ppt/slides/slide269.xml" ContentType="application/vnd.openxmlformats-officedocument.presentationml.slide+xml"/>
  <Override PartName="/ppt/slides/slide947.xml" ContentType="application/vnd.openxmlformats-officedocument.presentationml.slide+xml"/>
  <Override PartName="/ppt/slides/slide455.xml" ContentType="application/vnd.openxmlformats-officedocument.presentationml.slide+xml"/>
  <Override PartName="/ppt/slides/slide641.xml" ContentType="application/vnd.openxmlformats-officedocument.presentationml.slide+xml"/>
  <Override PartName="/ppt/slides/slide1447.xml" ContentType="application/vnd.openxmlformats-officedocument.presentationml.slide+xml"/>
  <Override PartName="/ppt/slides/slide1633.xml" ContentType="application/vnd.openxmlformats-officedocument.presentationml.slide+xml"/>
  <Override PartName="/ppt/slides/slide1141.xml" ContentType="application/vnd.openxmlformats-officedocument.presentationml.slide+xml"/>
  <Override PartName="/ppt/slides/slide556.xml" ContentType="application/vnd.openxmlformats-officedocument.presentationml.slide+xml"/>
  <Override PartName="/ppt/slides/slide1548.xml" ContentType="application/vnd.openxmlformats-officedocument.presentationml.slide+xml"/>
  <Override PartName="/ppt/slides/slide32.xml" ContentType="application/vnd.openxmlformats-officedocument.presentationml.slide+xml"/>
  <Override PartName="/ppt/slides/slide742.xml" ContentType="application/vnd.openxmlformats-officedocument.presentationml.slide+xml"/>
  <Override PartName="/ppt/slides/slide1056.xml" ContentType="application/vnd.openxmlformats-officedocument.presentationml.slide+xml"/>
  <Override PartName="/ppt/slides/slide250.xml" ContentType="application/vnd.openxmlformats-officedocument.presentationml.slide+xml"/>
  <Override PartName="/ppt/slides/slide581.xml" ContentType="application/vnd.openxmlformats-officedocument.presentationml.slide+xml"/>
  <Override PartName="/ppt/slides/slide818.xml" ContentType="application/vnd.openxmlformats-officedocument.presentationml.slide+xml"/>
  <Override PartName="/ppt/slides/slide1242.xml" ContentType="application/vnd.openxmlformats-officedocument.presentationml.slide+xml"/>
  <Override PartName="/ppt/slides/slide1573.xml" ContentType="application/vnd.openxmlformats-officedocument.presentationml.slide+xml"/>
  <Override PartName="/ppt/notesSlides/notesSlide23.xml" ContentType="application/vnd.openxmlformats-officedocument.presentationml.notesSlide+xml"/>
  <Override PartName="/ppt/slides/slide326.xml" ContentType="application/vnd.openxmlformats-officedocument.presentationml.slide+xml"/>
  <Override PartName="/ppt/slides/slide512.xml" ContentType="application/vnd.openxmlformats-officedocument.presentationml.slide+xml"/>
  <Override PartName="/ppt/slides/slide657.xml" ContentType="application/vnd.openxmlformats-officedocument.presentationml.slide+xml"/>
  <Override PartName="/ppt/slides/slide988.xml" ContentType="application/vnd.openxmlformats-officedocument.presentationml.slide+xml"/>
  <Override PartName="/ppt/slides/slide1081.xml" ContentType="application/vnd.openxmlformats-officedocument.presentationml.slide+xml"/>
  <Override PartName="/ppt/slides/slide1318.xml" ContentType="application/vnd.openxmlformats-officedocument.presentationml.slide+xml"/>
  <Override PartName="/ppt/slides/slide1504.xml" ContentType="application/vnd.openxmlformats-officedocument.presentationml.slide+xml"/>
  <Override PartName="/ppt/slides/slide165.xml" ContentType="application/vnd.openxmlformats-officedocument.presentationml.slide+xml"/>
  <Override PartName="/ppt/slides/slide351.xml" ContentType="application/vnd.openxmlformats-officedocument.presentationml.slide+xml"/>
  <Override PartName="/ppt/slides/slide496.xml" ContentType="application/vnd.openxmlformats-officedocument.presentationml.slide+xml"/>
  <Override PartName="/ppt/slides/slide843.xml" ContentType="application/vnd.openxmlformats-officedocument.presentationml.slide+xml"/>
  <Override PartName="/ppt/slides/slide1012.xml" ContentType="application/vnd.openxmlformats-officedocument.presentationml.slide+xml"/>
  <Override PartName="/ppt/slides/slide1157.xml" ContentType="application/vnd.openxmlformats-officedocument.presentationml.slide+xml"/>
  <Override PartName="/ppt/slides/slide1343.xml" ContentType="application/vnd.openxmlformats-officedocument.presentationml.slide+xml"/>
  <Override PartName="/ppt/slides/slide1488.xml" ContentType="application/vnd.openxmlformats-officedocument.presentationml.slide+xml"/>
  <Override PartName="/ppt/slides/slide190.xml" ContentType="application/vnd.openxmlformats-officedocument.presentationml.slide+xml"/>
  <Override PartName="/ppt/slides/slide682.xml" ContentType="application/vnd.openxmlformats-officedocument.presentationml.slide+xml"/>
  <Override PartName="/ppt/slides/slide919.xml" ContentType="application/vnd.openxmlformats-officedocument.presentationml.slide+xml"/>
  <Override PartName="/ppt/slides/slide1182.xml" ContentType="application/vnd.openxmlformats-officedocument.presentationml.slide+xml"/>
  <Override PartName="/ppt/slides/slide48.xml" ContentType="application/vnd.openxmlformats-officedocument.presentationml.slide+xml"/>
  <Override PartName="/ppt/slides/slide427.xml" ContentType="application/vnd.openxmlformats-officedocument.presentationml.slide+xml"/>
  <Override PartName="/ppt/slides/slide613.xml" ContentType="application/vnd.openxmlformats-officedocument.presentationml.slide+xml"/>
  <Override PartName="/ppt/slides/slide758.xml" ContentType="application/vnd.openxmlformats-officedocument.presentationml.slide+xml"/>
  <Override PartName="/ppt/slides/slide944.xml" ContentType="application/vnd.openxmlformats-officedocument.presentationml.slide+xml"/>
  <Override PartName="/ppt/slides/slide1419.xml" ContentType="application/vnd.openxmlformats-officedocument.presentationml.slide+xml"/>
  <Override PartName="/ppt/slides/slide1605.xml" ContentType="application/vnd.openxmlformats-officedocument.presentationml.slide+xml"/>
  <Override PartName="/ppt/slides/slide73.xml" ContentType="application/vnd.openxmlformats-officedocument.presentationml.slide+xml"/>
  <Override PartName="/ppt/slides/slide121.xml" ContentType="application/vnd.openxmlformats-officedocument.presentationml.slide+xml"/>
  <Override PartName="/ppt/slides/slide266.xml" ContentType="application/vnd.openxmlformats-officedocument.presentationml.slide+xml"/>
  <Override PartName="/ppt/slides/slide452.xml" ContentType="application/vnd.openxmlformats-officedocument.presentationml.slide+xml"/>
  <Override PartName="/ppt/slides/slide597.xml" ContentType="application/vnd.openxmlformats-officedocument.presentationml.slide+xml"/>
  <Override PartName="/ppt/slides/slide783.xml" ContentType="application/vnd.openxmlformats-officedocument.presentationml.slide+xml"/>
  <Override PartName="/ppt/slides/slide1113.xml" ContentType="application/vnd.openxmlformats-officedocument.presentationml.slide+xml"/>
  <Override PartName="/ppt/slides/slide1258.xml" ContentType="application/vnd.openxmlformats-officedocument.presentationml.slide+xml"/>
  <Override PartName="/ppt/slides/slide1444.xml" ContentType="application/vnd.openxmlformats-officedocument.presentationml.slide+xml"/>
  <Override PartName="/ppt/slides/slide1589.xml" ContentType="application/vnd.openxmlformats-officedocument.presentationml.slide+xml"/>
  <Override PartName="/ppt/notesSlides/notesSlide39.xml" ContentType="application/vnd.openxmlformats-officedocument.presentationml.notesSlide+xml"/>
  <Override PartName="/ppt/slides/slide291.xml" ContentType="application/vnd.openxmlformats-officedocument.presentationml.slide+xml"/>
  <Override PartName="/ppt/slides/slide528.xml" ContentType="application/vnd.openxmlformats-officedocument.presentationml.slide+xml"/>
  <Override PartName="/ppt/slides/slide859.xml" ContentType="application/vnd.openxmlformats-officedocument.presentationml.slide+xml"/>
  <Override PartName="/ppt/slides/slide1097.xml" ContentType="application/vnd.openxmlformats-officedocument.presentationml.slide+xml"/>
  <Override PartName="/ppt/slides/slide1283.xml" ContentType="application/vnd.openxmlformats-officedocument.presentationml.slide+xml"/>
  <Override PartName="/ppt/slides/slide1630.xml" ContentType="application/vnd.openxmlformats-officedocument.presentationml.slide+xml"/>
  <Override PartName="/ppt/notesSlides/notesSlide64.xml" ContentType="application/vnd.openxmlformats-officedocument.presentationml.notesSlide+xml"/>
  <Override PartName="/ppt/slides/slide367.xml" ContentType="application/vnd.openxmlformats-officedocument.presentationml.slide+xml"/>
  <Override PartName="/ppt/slides/slide698.xml" ContentType="application/vnd.openxmlformats-officedocument.presentationml.slide+xml"/>
  <Override PartName="/ppt/slides/slide714.xml" ContentType="application/vnd.openxmlformats-officedocument.presentationml.slide+xml"/>
  <Override PartName="/ppt/slides/slide900.xml" ContentType="application/vnd.openxmlformats-officedocument.presentationml.slide+xml"/>
  <Override PartName="/ppt/slides/slide1028.xml" ContentType="application/vnd.openxmlformats-officedocument.presentationml.slide+xml"/>
  <Override PartName="/ppt/slides/slide1359.xml" ContentType="application/vnd.openxmlformats-officedocument.presentationml.slide+xml"/>
  <Override PartName="/ppt/slides/slide222.xml" ContentType="application/vnd.openxmlformats-officedocument.presentationml.slide+xml"/>
  <Override PartName="/ppt/slides/slide553.xml" ContentType="application/vnd.openxmlformats-officedocument.presentationml.slide+xml"/>
  <Override PartName="/ppt/slides/slide884.xml" ContentType="application/vnd.openxmlformats-officedocument.presentationml.slide+xml"/>
  <Override PartName="/ppt/slides/slide1198.xml" ContentType="application/vnd.openxmlformats-officedocument.presentationml.slide+xml"/>
  <Override PartName="/ppt/slides/slide1214.xml" ContentType="application/vnd.openxmlformats-officedocument.presentationml.slide+xml"/>
  <Override PartName="/ppt/slides/slide1400.xml" ContentType="application/vnd.openxmlformats-officedocument.presentationml.slide+xml"/>
  <Override PartName="/ppt/slides/slide1545.xml" ContentType="application/vnd.openxmlformats-officedocument.presentationml.slide+xml"/>
  <Override PartName="/ppt/slides/slide392.xml" ContentType="application/vnd.openxmlformats-officedocument.presentationml.slide+xml"/>
  <Override PartName="/ppt/slides/slide629.xml" ContentType="application/vnd.openxmlformats-officedocument.presentationml.slide+xml"/>
  <Override PartName="/ppt/slides/slide815.xml" ContentType="application/vnd.openxmlformats-officedocument.presentationml.slide+xml"/>
  <Override PartName="/ppt/slides/slide1053.xml" ContentType="application/vnd.openxmlformats-officedocument.presentationml.slide+xml"/>
  <Override PartName="/ppt/slides/slide1384.xml" ContentType="application/vnd.openxmlformats-officedocument.presentationml.slide+xml"/>
  <Override PartName="/ppt/slides/slide1570.xml" ContentType="application/vnd.openxmlformats-officedocument.presentationml.slide+xml"/>
  <Override PartName="/ppt/notesSlides/notesSlide20.xml" ContentType="application/vnd.openxmlformats-officedocument.presentationml.notesSlide+xml"/>
  <Override PartName="/ppt/slides/slide89.xml" ContentType="application/vnd.openxmlformats-officedocument.presentationml.slide+xml"/>
  <Override PartName="/ppt/slides/slide137.xml" ContentType="application/vnd.openxmlformats-officedocument.presentationml.slide+xml"/>
  <Override PartName="/ppt/slides/slide323.xml" ContentType="application/vnd.openxmlformats-officedocument.presentationml.slide+xml"/>
  <Override PartName="/ppt/slides/slide468.xml" ContentType="application/vnd.openxmlformats-officedocument.presentationml.slide+xml"/>
  <Override PartName="/ppt/slides/slide654.xml" ContentType="application/vnd.openxmlformats-officedocument.presentationml.slide+xml"/>
  <Override PartName="/ppt/slides/slide799.xml" ContentType="application/vnd.openxmlformats-officedocument.presentationml.slide+xml"/>
  <Override PartName="/ppt/slides/slide1129.xml" ContentType="application/vnd.openxmlformats-officedocument.presentationml.slide+xml"/>
  <Override PartName="/ppt/slides/slide1315.xml" ContentType="application/vnd.openxmlformats-officedocument.presentationml.slide+xml"/>
  <Override PartName="/ppt/slides/slide162.xml" ContentType="application/vnd.openxmlformats-officedocument.presentationml.slide+xml"/>
  <Override PartName="/ppt/slides/slide493.xml" ContentType="application/vnd.openxmlformats-officedocument.presentationml.slide+xml"/>
  <Override PartName="/ppt/slides/slide840.xml" ContentType="application/vnd.openxmlformats-officedocument.presentationml.slide+xml"/>
  <Override PartName="/ppt/slides/slide985.xml" ContentType="application/vnd.openxmlformats-officedocument.presentationml.slide+xml"/>
  <Override PartName="/ppt/slides/slide1154.xml" ContentType="application/vnd.openxmlformats-officedocument.presentationml.slide+xml"/>
  <Override PartName="/ppt/slides/slide1299.xml" ContentType="application/vnd.openxmlformats-officedocument.presentationml.slide+xml"/>
  <Override PartName="/ppt/slides/slide1501.xml" ContentType="application/vnd.openxmlformats-officedocument.presentationml.slide+xml"/>
  <Override PartName="/ppt/slides/slide238.xml" ContentType="application/vnd.openxmlformats-officedocument.presentationml.slide+xml"/>
  <Override PartName="/ppt/slides/slide916.xml" ContentType="application/vnd.openxmlformats-officedocument.presentationml.slide+xml"/>
  <Override PartName="/ppt/slides/slide1340.xml" ContentType="application/vnd.openxmlformats-officedocument.presentationml.slide+xml"/>
  <Override PartName="/ppt/slides/slide1485.xml" ContentType="application/vnd.openxmlformats-officedocument.presentationml.slide+xml"/>
  <Override PartName="/ppt/slides/slide45.xml" ContentType="application/vnd.openxmlformats-officedocument.presentationml.slide+xml"/>
  <Override PartName="/ppt/slides/slide424.xml" ContentType="application/vnd.openxmlformats-officedocument.presentationml.slide+xml"/>
  <Override PartName="/ppt/slides/slide569.xml" ContentType="application/vnd.openxmlformats-officedocument.presentationml.slide+xml"/>
  <Override PartName="/ppt/slides/slide755.xml" ContentType="application/vnd.openxmlformats-officedocument.presentationml.slide+xml"/>
  <Override PartName="/ppt/slides/slide1069.xml" ContentType="application/vnd.openxmlformats-officedocument.presentationml.slide+xml"/>
  <Override PartName="/ppt/slides/slide1416.xml" ContentType="application/vnd.openxmlformats-officedocument.presentationml.slide+xml"/>
  <Override PartName="/ppt/slides/slide263.xml" ContentType="application/vnd.openxmlformats-officedocument.presentationml.slide+xml"/>
  <Override PartName="/ppt/slides/slide594.xml" ContentType="application/vnd.openxmlformats-officedocument.presentationml.slide+xml"/>
  <Override PartName="/ppt/slides/slide610.xml" ContentType="application/vnd.openxmlformats-officedocument.presentationml.slide+xml"/>
  <Override PartName="/ppt/slides/slide941.xml" ContentType="application/vnd.openxmlformats-officedocument.presentationml.slide+xml"/>
  <Override PartName="/ppt/slides/slide1110.xml" ContentType="application/vnd.openxmlformats-officedocument.presentationml.slide+xml"/>
  <Override PartName="/ppt/slides/slide1255.xml" ContentType="application/vnd.openxmlformats-officedocument.presentationml.slide+xml"/>
  <Override PartName="/ppt/slides/slide1586.xml" ContentType="application/vnd.openxmlformats-officedocument.presentationml.slide+xml"/>
  <Override PartName="/ppt/slides/slide1602.xml" ContentType="application/vnd.openxmlformats-officedocument.presentationml.slide+xml"/>
  <Override PartName="/ppt/notesSlides/notesSlide36.xml" ContentType="application/vnd.openxmlformats-officedocument.presentationml.notesSlide+xml"/>
  <Override PartName="/ppt/slides/slide70.xml" ContentType="application/vnd.openxmlformats-officedocument.presentationml.slide+xml"/>
  <Override PartName="/ppt/slides/slide339.xml" ContentType="application/vnd.openxmlformats-officedocument.presentationml.slide+xml"/>
  <Override PartName="/ppt/slides/slide780.xml" ContentType="application/vnd.openxmlformats-officedocument.presentationml.slide+xml"/>
  <Override PartName="/ppt/slides/slide1094.xml" ContentType="application/vnd.openxmlformats-officedocument.presentationml.slide+xml"/>
  <Override PartName="/ppt/slides/slide1441.xml" ContentType="application/vnd.openxmlformats-officedocument.presentationml.slide+xml"/>
  <Override PartName="/ppt/slides/slide178.xml" ContentType="application/vnd.openxmlformats-officedocument.presentationml.slide+xml"/>
  <Override PartName="/ppt/slides/slide525.xml" ContentType="application/vnd.openxmlformats-officedocument.presentationml.slide+xml"/>
  <Override PartName="/ppt/slides/slide711.xml" ContentType="application/vnd.openxmlformats-officedocument.presentationml.slide+xml"/>
  <Override PartName="/ppt/slides/slide856.xml" ContentType="application/vnd.openxmlformats-officedocument.presentationml.slide+xml"/>
  <Override PartName="/ppt/slides/slide1280.xml" ContentType="application/vnd.openxmlformats-officedocument.presentationml.slide+xml"/>
  <Override PartName="/ppt/slides/slide1517.xml" ContentType="application/vnd.openxmlformats-officedocument.presentationml.slide+xml"/>
  <Override PartName="/ppt/notesSlides/notesSlide61.xml" ContentType="application/vnd.openxmlformats-officedocument.presentationml.notesSlide+xml"/>
  <Override PartName="/ppt/slides/slide364.xml" ContentType="application/vnd.openxmlformats-officedocument.presentationml.slide+xml"/>
  <Override PartName="/ppt/slides/slide550.xml" ContentType="application/vnd.openxmlformats-officedocument.presentationml.slide+xml"/>
  <Override PartName="/ppt/slides/slide695.xml" ContentType="application/vnd.openxmlformats-officedocument.presentationml.slide+xml"/>
  <Override PartName="/ppt/slides/slide881.xml" ContentType="application/vnd.openxmlformats-officedocument.presentationml.slide+xml"/>
  <Override PartName="/ppt/slides/slide1025.xml" ContentType="application/vnd.openxmlformats-officedocument.presentationml.slide+xml"/>
  <Override PartName="/ppt/slides/slide1211.xml" ContentType="application/vnd.openxmlformats-officedocument.presentationml.slide+xml"/>
  <Override PartName="/ppt/slides/slide1356.xml" ContentType="application/vnd.openxmlformats-officedocument.presentationml.slide+xml"/>
  <Override PartName="/ppt/slides/slide1542.xml" ContentType="application/vnd.openxmlformats-officedocument.presentationml.slide+xml"/>
  <Override PartName="/ppt/slides/slide109.xml" ContentType="application/vnd.openxmlformats-officedocument.presentationml.slide+xml"/>
  <Override PartName="/ppt/slides/slide626.xml" ContentType="application/vnd.openxmlformats-officedocument.presentationml.slide+xml"/>
  <Override PartName="/ppt/slides/slide1050.xml" ContentType="application/vnd.openxmlformats-officedocument.presentationml.slide+xml"/>
  <Override PartName="/ppt/slides/slide1195.xml" ContentType="application/vnd.openxmlformats-officedocument.presentationml.slide+xml"/>
  <Override PartName="/ppt/slides/slide1381.xml" ContentType="application/vnd.openxmlformats-officedocument.presentationml.slide+xml"/>
  <Override PartName="/ppt/slides/slide1618.xml" ContentType="application/vnd.openxmlformats-officedocument.presentationml.slide+xml"/>
  <Override PartName="/ppt/slides/slide134.xml" ContentType="application/vnd.openxmlformats-officedocument.presentationml.slide+xml"/>
  <Override PartName="/ppt/slides/slide279.xml" ContentType="application/vnd.openxmlformats-officedocument.presentationml.slide+xml"/>
  <Override PartName="/ppt/slides/slide465.xml" ContentType="application/vnd.openxmlformats-officedocument.presentationml.slide+xml"/>
  <Override PartName="/ppt/slides/slide812.xml" ContentType="application/vnd.openxmlformats-officedocument.presentationml.slide+xml"/>
  <Override PartName="/ppt/slides/slide957.xml" ContentType="application/vnd.openxmlformats-officedocument.presentationml.slide+xml"/>
  <Override PartName="/ppt/slides/slide1126.xml" ContentType="application/vnd.openxmlformats-officedocument.presentationml.slide+xml"/>
  <Override PartName="/ppt/slides/slide1457.xml" ContentType="application/vnd.openxmlformats-officedocument.presentationml.slide+xml"/>
  <Override PartName="/ppt/slides/slide86.xml" ContentType="application/vnd.openxmlformats-officedocument.presentationml.slide+xml"/>
  <Override PartName="/ppt/slides/slide320.xml" ContentType="application/vnd.openxmlformats-officedocument.presentationml.slide+xml"/>
  <Override PartName="/ppt/slides/slide651.xml" ContentType="application/vnd.openxmlformats-officedocument.presentationml.slide+xml"/>
  <Override PartName="/ppt/slides/slide796.xml" ContentType="application/vnd.openxmlformats-officedocument.presentationml.slide+xml"/>
  <Override PartName="/ppt/slides/slide982.xml" ContentType="application/vnd.openxmlformats-officedocument.presentationml.slide+xml"/>
  <Override PartName="/ppt/slides/slide1296.xml" ContentType="application/vnd.openxmlformats-officedocument.presentationml.slide+xml"/>
  <Override PartName="/ppt/slides/slide1312.xml" ContentType="application/vnd.openxmlformats-officedocument.presentationml.slide+xml"/>
  <Override PartName="/ppt/slides/slide17.xml" ContentType="application/vnd.openxmlformats-officedocument.presentationml.slide+xml"/>
  <Override PartName="/ppt/slides/slide490.xml" ContentType="application/vnd.openxmlformats-officedocument.presentationml.slide+xml"/>
  <Override PartName="/ppt/slides/slide727.xml" ContentType="application/vnd.openxmlformats-officedocument.presentationml.slide+xml"/>
  <Override PartName="/ppt/slides/slide1151.xml" ContentType="application/vnd.openxmlformats-officedocument.presentationml.slide+xml"/>
  <Override PartName="/ppt/slides/slide1482.xml" ContentType="application/vnd.openxmlformats-officedocument.presentationml.slide+xml"/>
  <Override PartName="/ppt/notesSlides/notesSlide77.xml" ContentType="application/vnd.openxmlformats-officedocument.presentationml.notesSlide+xml"/>
  <Override PartName="/ppt/slides/slide235.xml" ContentType="application/vnd.openxmlformats-officedocument.presentationml.slide+xml"/>
  <Override PartName="/ppt/slides/slide421.xml" ContentType="application/vnd.openxmlformats-officedocument.presentationml.slide+xml"/>
  <Override PartName="/ppt/slides/slide566.xml" ContentType="application/vnd.openxmlformats-officedocument.presentationml.slide+xml"/>
  <Override PartName="/ppt/slides/slide897.xml" ContentType="application/vnd.openxmlformats-officedocument.presentationml.slide+xml"/>
  <Override PartName="/ppt/slides/slide913.xml" ContentType="application/vnd.openxmlformats-officedocument.presentationml.slide+xml"/>
  <Override PartName="/ppt/slides/slide1227.xml" ContentType="application/vnd.openxmlformats-officedocument.presentationml.slide+xml"/>
  <Override PartName="/ppt/slides/slide1413.xml" ContentType="application/vnd.openxmlformats-officedocument.presentationml.slide+xml"/>
  <Override PartName="/ppt/slides/slide1558.xml" ContentType="application/vnd.openxmlformats-officedocument.presentationml.slide+xml"/>
  <Override PartName="/ppt/slides/slide42.xml" ContentType="application/vnd.openxmlformats-officedocument.presentationml.slide+xml"/>
  <Override PartName="/ppt/slides/slide260.xml" ContentType="application/vnd.openxmlformats-officedocument.presentationml.slide+xml"/>
  <Override PartName="/ppt/slides/slide752.xml" ContentType="application/vnd.openxmlformats-officedocument.presentationml.slide+xml"/>
  <Override PartName="/ppt/slides/slide1066.xml" ContentType="application/vnd.openxmlformats-officedocument.presentationml.slide+xml"/>
  <Override PartName="/ppt/slides/slide1252.xml" ContentType="application/vnd.openxmlformats-officedocument.presentationml.slide+xml"/>
  <Override PartName="/ppt/slides/slide1397.xml" ContentType="application/vnd.openxmlformats-officedocument.presentationml.slide+xml"/>
  <Override PartName="/ppt/slides/slide591.xml" ContentType="application/vnd.openxmlformats-officedocument.presentationml.slide+xml"/>
  <Override PartName="/ppt/slides/slide828.xml" ContentType="application/vnd.openxmlformats-officedocument.presentationml.slide+xml"/>
  <Override PartName="/ppt/slides/slide1091.xml" ContentType="application/vnd.openxmlformats-officedocument.presentationml.slide+xml"/>
  <Override PartName="/ppt/slides/slide1583.xml" ContentType="application/vnd.openxmlformats-officedocument.presentationml.slide+xml"/>
  <Override PartName="/ppt/notesSlides/notesSlide33.xml" ContentType="application/vnd.openxmlformats-officedocument.presentationml.notesSlide+xml"/>
  <Override PartName="/ppt/slides/slide336.xml" ContentType="application/vnd.openxmlformats-officedocument.presentationml.slide+xml"/>
  <Override PartName="/ppt/slides/slide522.xml" ContentType="application/vnd.openxmlformats-officedocument.presentationml.slide+xml"/>
  <Override PartName="/ppt/slides/slide667.xml" ContentType="application/vnd.openxmlformats-officedocument.presentationml.slide+xml"/>
  <Override PartName="/ppt/slides/slide853.xml" ContentType="application/vnd.openxmlformats-officedocument.presentationml.slide+xml"/>
  <Override PartName="/ppt/slides/slide998.xml" ContentType="application/vnd.openxmlformats-officedocument.presentationml.slide+xml"/>
  <Override PartName="/ppt/slides/slide1328.xml" ContentType="application/vnd.openxmlformats-officedocument.presentationml.slide+xml"/>
  <Override PartName="/ppt/slides/slide1514.xml" ContentType="application/vnd.openxmlformats-officedocument.presentationml.slide+xml"/>
  <Override PartName="/ppt/slides/slide175.xml" ContentType="application/vnd.openxmlformats-officedocument.presentationml.slide+xml"/>
  <Override PartName="/ppt/slides/slide361.xml" ContentType="application/vnd.openxmlformats-officedocument.presentationml.slide+xml"/>
  <Override PartName="/ppt/slides/slide692.xml" ContentType="application/vnd.openxmlformats-officedocument.presentationml.slide+xml"/>
  <Override PartName="/ppt/slides/slide929.xml" ContentType="application/vnd.openxmlformats-officedocument.presentationml.slide+xml"/>
  <Override PartName="/ppt/slides/slide1022.xml" ContentType="application/vnd.openxmlformats-officedocument.presentationml.slide+xml"/>
  <Override PartName="/ppt/slides/slide1167.xml" ContentType="application/vnd.openxmlformats-officedocument.presentationml.slide+xml"/>
  <Override PartName="/ppt/slides/slide1353.xml" ContentType="application/vnd.openxmlformats-officedocument.presentationml.slide+xml"/>
  <Override PartName="/ppt/slides/slide1498.xml" ContentType="application/vnd.openxmlformats-officedocument.presentationml.slide+xml"/>
  <Override PartName="/ppt/slides/slide8.xml" ContentType="application/vnd.openxmlformats-officedocument.presentationml.slide+xml"/>
  <Override PartName="/ppt/slides/slide106.xml" ContentType="application/vnd.openxmlformats-officedocument.presentationml.slide+xml"/>
  <Override PartName="/ppt/slides/slide437.xml" ContentType="application/vnd.openxmlformats-officedocument.presentationml.slide+xml"/>
  <Override PartName="/ppt/slides/slide768.xml" ContentType="application/vnd.openxmlformats-officedocument.presentationml.slide+xml"/>
  <Override PartName="/ppt/slides/slide1192.xml" ContentType="application/vnd.openxmlformats-officedocument.presentationml.slide+xml"/>
  <Override PartName="/ppt/slides/slide1429.xml" ContentType="application/vnd.openxmlformats-officedocument.presentationml.slide+xml"/>
  <Override PartName="/ppt/slides/slide58.xml" ContentType="application/vnd.openxmlformats-officedocument.presentationml.slide+xml"/>
  <Override PartName="/ppt/slides/slide276.xml" ContentType="application/vnd.openxmlformats-officedocument.presentationml.slide+xml"/>
  <Override PartName="/ppt/slides/slide623.xml" ContentType="application/vnd.openxmlformats-officedocument.presentationml.slide+xml"/>
  <Override PartName="/ppt/slides/slide954.xml" ContentType="application/vnd.openxmlformats-officedocument.presentationml.slide+xml"/>
  <Override PartName="/ppt/slides/slide1268.xml" ContentType="application/vnd.openxmlformats-officedocument.presentationml.slide+xml"/>
  <Override PartName="/ppt/slides/slide1615.xml" ContentType="application/vnd.openxmlformats-officedocument.presentationml.slide+xml"/>
  <Override PartName="/ppt/slides/slide83.xml" ContentType="application/vnd.openxmlformats-officedocument.presentationml.slide+xml"/>
  <Override PartName="/ppt/slides/slide131.xml" ContentType="application/vnd.openxmlformats-officedocument.presentationml.slide+xml"/>
  <Override PartName="/ppt/slides/slide462.xml" ContentType="application/vnd.openxmlformats-officedocument.presentationml.slide+xml"/>
  <Override PartName="/ppt/slides/slide793.xml" ContentType="application/vnd.openxmlformats-officedocument.presentationml.slide+xml"/>
  <Override PartName="/ppt/slides/slide1123.xml" ContentType="application/vnd.openxmlformats-officedocument.presentationml.slide+xml"/>
  <Override PartName="/ppt/slides/slide1454.xml" ContentType="application/vnd.openxmlformats-officedocument.presentationml.slide+xml"/>
  <Override PartName="/ppt/slides/slide1599.xml" ContentType="application/vnd.openxmlformats-officedocument.presentationml.slide+xml"/>
  <Override PartName="/ppt/notesSlides/notesSlide49.xml" ContentType="application/vnd.openxmlformats-officedocument.presentationml.notesSlide+xml"/>
  <Override PartName="/ppt/slides/slide207.xml" ContentType="application/vnd.openxmlformats-officedocument.presentationml.slide+xml"/>
  <Override PartName="/ppt/slides/slide538.xml" ContentType="application/vnd.openxmlformats-officedocument.presentationml.slide+xml"/>
  <Override PartName="/ppt/slides/slide724.xml" ContentType="application/vnd.openxmlformats-officedocument.presentationml.slide+xml"/>
  <Override PartName="/ppt/slides/slide869.xml" ContentType="application/vnd.openxmlformats-officedocument.presentationml.slide+xml"/>
  <Override PartName="/ppt/slides/slide1293.xml" ContentType="application/vnd.openxmlformats-officedocument.presentationml.slide+xml"/>
  <Override PartName="/ppt/notesSlides/notesSlide74.xml" ContentType="application/vnd.openxmlformats-officedocument.presentationml.notesSlide+xml"/>
  <Override PartName="/ppt/slides/slide14.xml" ContentType="application/vnd.openxmlformats-officedocument.presentationml.slide+xml"/>
  <Override PartName="/ppt/slides/slide232.xml" ContentType="application/vnd.openxmlformats-officedocument.presentationml.slide+xml"/>
  <Override PartName="/ppt/slides/slide377.xml" ContentType="application/vnd.openxmlformats-officedocument.presentationml.slide+xml"/>
  <Override PartName="/ppt/slides/slide563.xml" ContentType="application/vnd.openxmlformats-officedocument.presentationml.slide+xml"/>
  <Override PartName="/ppt/slides/slide910.xml" ContentType="application/vnd.openxmlformats-officedocument.presentationml.slide+xml"/>
  <Override PartName="/ppt/slides/slide1038.xml" ContentType="application/vnd.openxmlformats-officedocument.presentationml.slide+xml"/>
  <Override PartName="/ppt/slides/slide1224.xml" ContentType="application/vnd.openxmlformats-officedocument.presentationml.slide+xml"/>
  <Override PartName="/ppt/slides/slide1369.xml" ContentType="application/vnd.openxmlformats-officedocument.presentationml.slide+xml"/>
  <Override PartName="/ppt/notesMasters/notesMaster1.xml" ContentType="application/vnd.openxmlformats-officedocument.presentationml.notesMaster+xml"/>
  <Override PartName="/ppt/slides/slide308.xml" ContentType="application/vnd.openxmlformats-officedocument.presentationml.slide+xml"/>
  <Override PartName="/ppt/slides/slide894.xml" ContentType="application/vnd.openxmlformats-officedocument.presentationml.slide+xml"/>
  <Override PartName="/ppt/slides/slide1063.xml" ContentType="application/vnd.openxmlformats-officedocument.presentationml.slide+xml"/>
  <Override PartName="/ppt/slides/slide1410.xml" ContentType="application/vnd.openxmlformats-officedocument.presentationml.slide+xml"/>
  <Override PartName="/ppt/slides/slide1555.xml" ContentType="application/vnd.openxmlformats-officedocument.presentationml.slide+xml"/>
  <Override PartName="/ppt/slides/slide147.xml" ContentType="application/vnd.openxmlformats-officedocument.presentationml.slide+xml"/>
  <Override PartName="/ppt/slides/slide639.xml" ContentType="application/vnd.openxmlformats-officedocument.presentationml.slide+xml"/>
  <Override PartName="/ppt/slides/slide825.xml" ContentType="application/vnd.openxmlformats-officedocument.presentationml.slide+xml"/>
  <Override PartName="/ppt/slides/slide1394.xml" ContentType="application/vnd.openxmlformats-officedocument.presentationml.slide+xml"/>
  <Override PartName="/ppt/slides/slide1580.xml" ContentType="application/vnd.openxmlformats-officedocument.presentationml.slide+xml"/>
  <Override PartName="/ppt/notesSlides/notesSlide30.xml" ContentType="application/vnd.openxmlformats-officedocument.presentationml.notesSlide+xml"/>
  <Override PartName="/ppt/slides/slide99.xml" ContentType="application/vnd.openxmlformats-officedocument.presentationml.slide+xml"/>
  <Override PartName="/ppt/slides/slide333.xml" ContentType="application/vnd.openxmlformats-officedocument.presentationml.slide+xml"/>
  <Override PartName="/ppt/slides/slide478.xml" ContentType="application/vnd.openxmlformats-officedocument.presentationml.slide+xml"/>
  <Override PartName="/ppt/slides/slide664.xml" ContentType="application/vnd.openxmlformats-officedocument.presentationml.slide+xml"/>
  <Override PartName="/ppt/slides/slide995.xml" ContentType="application/vnd.openxmlformats-officedocument.presentationml.slide+xml"/>
  <Override PartName="/ppt/slides/slide1139.xml" ContentType="application/vnd.openxmlformats-officedocument.presentationml.slide+xml"/>
  <Override PartName="/ppt/slides/slide1325.xml" ContentType="application/vnd.openxmlformats-officedocument.presentationml.slide+xml"/>
  <Override PartName="/ppt/slides/slide172.xml" ContentType="application/vnd.openxmlformats-officedocument.presentationml.slide+xml"/>
  <Override PartName="/ppt/slides/slide409.xml" ContentType="application/vnd.openxmlformats-officedocument.presentationml.slide+xml"/>
  <Override PartName="/ppt/slides/slide850.xml" ContentType="application/vnd.openxmlformats-officedocument.presentationml.slide+xml"/>
  <Override PartName="/ppt/slides/slide1164.xml" ContentType="application/vnd.openxmlformats-officedocument.presentationml.slide+xml"/>
  <Override PartName="/ppt/slides/slide1495.xml" ContentType="application/vnd.openxmlformats-officedocument.presentationml.slide+xml"/>
  <Override PartName="/ppt/slides/slide1511.xml" ContentType="application/vnd.openxmlformats-officedocument.presentationml.slide+xml"/>
  <Override PartName="/ppt/slides/slide5.xml" ContentType="application/vnd.openxmlformats-officedocument.presentationml.slide+xml"/>
  <Override PartName="/ppt/slides/slide103.xml" ContentType="application/vnd.openxmlformats-officedocument.presentationml.slide+xml"/>
  <Override PartName="/ppt/slides/slide248.xml" ContentType="application/vnd.openxmlformats-officedocument.presentationml.slide+xml"/>
  <Override PartName="/ppt/slides/slide579.xml" ContentType="application/vnd.openxmlformats-officedocument.presentationml.slide+xml"/>
  <Override PartName="/ppt/slides/slide926.xml" ContentType="application/vnd.openxmlformats-officedocument.presentationml.slide+xml"/>
  <Override PartName="/ppt/slides/slide1350.xml" ContentType="application/vnd.openxmlformats-officedocument.presentationml.slide+xml"/>
  <Override PartName="/ppt/slideLayouts/slideLayout7.xml" ContentType="application/vnd.openxmlformats-officedocument.presentationml.slideLayout+xml"/>
  <Override PartName="/ppt/slides/slide55.xml" ContentType="application/vnd.openxmlformats-officedocument.presentationml.slide+xml"/>
  <Override PartName="/ppt/slides/slide434.xml" ContentType="application/vnd.openxmlformats-officedocument.presentationml.slide+xml"/>
  <Override PartName="/ppt/slides/slide620.xml" ContentType="application/vnd.openxmlformats-officedocument.presentationml.slide+xml"/>
  <Override PartName="/ppt/slides/slide765.xml" ContentType="application/vnd.openxmlformats-officedocument.presentationml.slide+xml"/>
  <Override PartName="/ppt/slides/slide951.xml" ContentType="application/vnd.openxmlformats-officedocument.presentationml.slide+xml"/>
  <Override PartName="/ppt/slides/slide1079.xml" ContentType="application/vnd.openxmlformats-officedocument.presentationml.slide+xml"/>
  <Override PartName="/ppt/slides/slide1426.xml" ContentType="application/vnd.openxmlformats-officedocument.presentationml.slide+xml"/>
  <Override PartName="/ppt/slides/slide1612.xml" ContentType="application/vnd.openxmlformats-officedocument.presentationml.slide+xml"/>
  <Override PartName="/ppt/slides/slide80.xml" ContentType="application/vnd.openxmlformats-officedocument.presentationml.slide+xml"/>
  <Override PartName="/ppt/slides/slide273.xml" ContentType="application/vnd.openxmlformats-officedocument.presentationml.slide+xml"/>
  <Override PartName="/ppt/slides/slide790.xml" ContentType="application/vnd.openxmlformats-officedocument.presentationml.slide+xml"/>
  <Override PartName="/ppt/slides/slide1120.xml" ContentType="application/vnd.openxmlformats-officedocument.presentationml.slide+xml"/>
  <Override PartName="/ppt/slides/slide1265.xml" ContentType="application/vnd.openxmlformats-officedocument.presentationml.slide+xml"/>
  <Override PartName="/ppt/slides/slide1451.xml" ContentType="application/vnd.openxmlformats-officedocument.presentationml.slide+xml"/>
  <Override PartName="/ppt/slides/slide1596.xml" ContentType="application/vnd.openxmlformats-officedocument.presentationml.slide+xml"/>
  <Override PartName="/ppt/notesSlides/notesSlide46.xml" ContentType="application/vnd.openxmlformats-officedocument.presentationml.notesSlide+xml"/>
  <Override PartName="/ppt/presentation.xml" ContentType="application/vnd.ms-powerpoint.presentation.macroEnabled.main+xml"/>
  <Override PartName="/ppt/slides/slide204.xml" ContentType="application/vnd.openxmlformats-officedocument.presentationml.slide+xml"/>
  <Override PartName="/ppt/slides/slide349.xml" ContentType="application/vnd.openxmlformats-officedocument.presentationml.slide+xml"/>
  <Override PartName="/ppt/slides/slide535.xml" ContentType="application/vnd.openxmlformats-officedocument.presentationml.slide+xml"/>
  <Override PartName="/ppt/slides/slide1290.xml" ContentType="application/vnd.openxmlformats-officedocument.presentationml.slide+xml"/>
  <Override PartName="/ppt/slides/slide1527.xml" ContentType="application/vnd.openxmlformats-officedocument.presentationml.slide+xml"/>
  <Override PartName="/ppt/notesSlides/notesSlide71.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188.xml" ContentType="application/vnd.openxmlformats-officedocument.presentationml.slide+xml"/>
  <Override PartName="/ppt/slides/slide374.xml" ContentType="application/vnd.openxmlformats-officedocument.presentationml.slide+xml"/>
  <Override PartName="/ppt/slides/slide721.xml" ContentType="application/vnd.openxmlformats-officedocument.presentationml.slide+xml"/>
  <Override PartName="/ppt/slides/slide866.xml" ContentType="application/vnd.openxmlformats-officedocument.presentationml.slide+xml"/>
  <Override PartName="/ppt/slides/slide1035.xml" ContentType="application/vnd.openxmlformats-officedocument.presentationml.slide+xml"/>
  <Override PartName="/ppt/slides/slide1366.xml" ContentType="application/vnd.openxmlformats-officedocument.presentationml.slide+xml"/>
  <Override PartName="/ppt/slides/slide119.xml" ContentType="application/vnd.openxmlformats-officedocument.presentationml.slide+xml"/>
  <Override PartName="/ppt/slides/slide560.xml" ContentType="application/vnd.openxmlformats-officedocument.presentationml.slide+xml"/>
  <Override PartName="/ppt/slides/slide891.xml" ContentType="application/vnd.openxmlformats-officedocument.presentationml.slide+xml"/>
  <Override PartName="/ppt/slides/slide1221.xml" ContentType="application/vnd.openxmlformats-officedocument.presentationml.slide+xml"/>
  <Override PartName="/ppt/slides/slide1552.xml" ContentType="application/vnd.openxmlformats-officedocument.presentationml.slide+xml"/>
  <Override PartName="/ppt/slideLayouts/slideLayout10.xml" ContentType="application/vnd.openxmlformats-officedocument.presentationml.slideLayout+xml"/>
  <Override PartName="/ppt/slides/slide305.xml" ContentType="application/vnd.openxmlformats-officedocument.presentationml.slide+xml"/>
  <Override PartName="/ppt/slides/slide636.xml" ContentType="application/vnd.openxmlformats-officedocument.presentationml.slide+xml"/>
  <Override PartName="/ppt/slides/slide967.xml" ContentType="application/vnd.openxmlformats-officedocument.presentationml.slide+xml"/>
  <Override PartName="/ppt/slides/slide1060.xml" ContentType="application/vnd.openxmlformats-officedocument.presentationml.slide+xml"/>
  <Override PartName="/ppt/slides/slide1391.xml" ContentType="application/vnd.openxmlformats-officedocument.presentationml.slide+xml"/>
  <Override PartName="/ppt/slides/slide1628.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slides/slide289.xml" ContentType="application/vnd.openxmlformats-officedocument.presentationml.slide+xml"/>
  <Override PartName="/ppt/slides/slide330.xml" ContentType="application/vnd.openxmlformats-officedocument.presentationml.slide+xml"/>
  <Override PartName="/ppt/slides/slide475.xml" ContentType="application/vnd.openxmlformats-officedocument.presentationml.slide+xml"/>
  <Override PartName="/ppt/slides/slide822.xml" ContentType="application/vnd.openxmlformats-officedocument.presentationml.slide+xml"/>
  <Override PartName="/ppt/slides/slide1136.xml" ContentType="application/vnd.openxmlformats-officedocument.presentationml.slide+xml"/>
  <Override PartName="/ppt/slides/slide1467.xml" ContentType="application/vnd.openxmlformats-officedocument.presentationml.slide+xml"/>
  <Override PartName="/ppt/slides/slide661.xml" ContentType="application/vnd.openxmlformats-officedocument.presentationml.slide+xml"/>
  <Override PartName="/ppt/slides/slide992.xml" ContentType="application/vnd.openxmlformats-officedocument.presentationml.slide+xml"/>
  <Override PartName="/ppt/slides/slide1161.xml" ContentType="application/vnd.openxmlformats-officedocument.presentationml.slide+xml"/>
  <Override PartName="/ppt/slides/slide1322.xml" ContentType="application/vnd.openxmlformats-officedocument.presentationml.slide+xml"/>
  <Override PartName="/ppt/notesSlides/notesSlide87.xml" ContentType="application/vnd.openxmlformats-officedocument.presentationml.notesSlide+xml"/>
  <Override PartName="/ppt/slides/slide27.xml" ContentType="application/vnd.openxmlformats-officedocument.presentationml.slide+xml"/>
  <Override PartName="/ppt/slides/slide406.xml" ContentType="application/vnd.openxmlformats-officedocument.presentationml.slide+xml"/>
  <Override PartName="/ppt/slides/slide737.xml" ContentType="application/vnd.openxmlformats-officedocument.presentationml.slide+xml"/>
  <Override PartName="/ppt/slides/slide923.xml" ContentType="application/vnd.openxmlformats-officedocument.presentationml.slide+xml"/>
  <Override PartName="/ppt/slides/slide14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52.xml" ContentType="application/vnd.openxmlformats-officedocument.presentationml.slide+xml"/>
  <Override PartName="/ppt/slides/slide100.xml" ContentType="application/vnd.openxmlformats-officedocument.presentationml.slide+xml"/>
  <Override PartName="/ppt/slides/slide245.xml" ContentType="application/vnd.openxmlformats-officedocument.presentationml.slide+xml"/>
  <Override PartName="/ppt/slides/slide431.xml" ContentType="application/vnd.openxmlformats-officedocument.presentationml.slide+xml"/>
  <Override PartName="/ppt/slides/slide576.xml" ContentType="application/vnd.openxmlformats-officedocument.presentationml.slide+xml"/>
  <Override PartName="/ppt/slides/slide762.xml" ContentType="application/vnd.openxmlformats-officedocument.presentationml.slide+xml"/>
  <Override PartName="/ppt/slides/slide1237.xml" ContentType="application/vnd.openxmlformats-officedocument.presentationml.slide+xml"/>
  <Override PartName="/ppt/slides/slide1423.xml" ContentType="application/vnd.openxmlformats-officedocument.presentationml.slide+xml"/>
  <Override PartName="/ppt/slides/slide1568.xml" ContentType="application/vnd.openxmlformats-officedocument.presentationml.slide+xml"/>
  <Override PartName="/ppt/notesSlides/notesSlide18.xml" ContentType="application/vnd.openxmlformats-officedocument.presentationml.notesSlide+xml"/>
  <Override PartName="/ppt/slides/slide270.xml" ContentType="application/vnd.openxmlformats-officedocument.presentationml.slide+xml"/>
  <Override PartName="/ppt/slides/slide507.xml" ContentType="application/vnd.openxmlformats-officedocument.presentationml.slide+xml"/>
  <Override PartName="/ppt/slides/slide838.xml" ContentType="application/vnd.openxmlformats-officedocument.presentationml.slide+xml"/>
  <Override PartName="/ppt/slides/slide1076.xml" ContentType="application/vnd.openxmlformats-officedocument.presentationml.slide+xml"/>
  <Override PartName="/ppt/slides/slide1262.xml" ContentType="application/vnd.openxmlformats-officedocument.presentationml.slide+xml"/>
  <Override PartName="/ppt/slides/slide1593.xml" ContentType="application/vnd.openxmlformats-officedocument.presentationml.slide+xml"/>
  <Override PartName="/ppt/notesSlides/notesSlide43.xml" ContentType="application/vnd.openxmlformats-officedocument.presentationml.notesSlide+xml"/>
  <Override PartName="/ppt/slides/slide346.xml" ContentType="application/vnd.openxmlformats-officedocument.presentationml.slide+xml"/>
  <Override PartName="/ppt/slides/slide677.xml" ContentType="application/vnd.openxmlformats-officedocument.presentationml.slide+xml"/>
  <Override PartName="/ppt/slides/slide1007.xml" ContentType="application/vnd.openxmlformats-officedocument.presentationml.slide+xml"/>
  <Override PartName="/ppt/slides/slide1338.xml" ContentType="application/vnd.openxmlformats-officedocument.presentationml.slide+xml"/>
  <Override PartName="/ppt/slides/slide185.xml" ContentType="application/vnd.openxmlformats-officedocument.presentationml.slide+xml"/>
  <Override PartName="/ppt/slides/slide201.xml" ContentType="application/vnd.openxmlformats-officedocument.presentationml.slide+xml"/>
  <Override PartName="/ppt/slides/slide532.xml" ContentType="application/vnd.openxmlformats-officedocument.presentationml.slide+xml"/>
  <Override PartName="/ppt/slides/slide863.xml" ContentType="application/vnd.openxmlformats-officedocument.presentationml.slide+xml"/>
  <Override PartName="/ppt/slides/slide1177.xml" ContentType="application/vnd.openxmlformats-officedocument.presentationml.slide+xml"/>
  <Override PartName="/ppt/slides/slide1524.xml" ContentType="application/vnd.openxmlformats-officedocument.presentationml.slide+xml"/>
  <Override PartName="/ppt/notesSlides/notesSlide9.xml" ContentType="application/vnd.openxmlformats-officedocument.presentationml.notesSlide+xml"/>
  <Override PartName="/ppt/slides/slide371.xml" ContentType="application/vnd.openxmlformats-officedocument.presentationml.slide+xml"/>
  <Override PartName="/ppt/slides/slide608.xml" ContentType="application/vnd.openxmlformats-officedocument.presentationml.slide+xml"/>
  <Override PartName="/ppt/slides/slide939.xml" ContentType="application/vnd.openxmlformats-officedocument.presentationml.slide+xml"/>
  <Override PartName="/ppt/slides/slide1032.xml" ContentType="application/vnd.openxmlformats-officedocument.presentationml.slide+xml"/>
  <Override PartName="/ppt/slides/slide1363.xml" ContentType="application/vnd.openxmlformats-officedocument.presentationml.slide+xml"/>
  <Override PartName="/ppt/slides/slide68.xml" ContentType="application/vnd.openxmlformats-officedocument.presentationml.slide+xml"/>
  <Override PartName="/ppt/slides/slide116.xml" ContentType="application/vnd.openxmlformats-officedocument.presentationml.slide+xml"/>
  <Override PartName="/ppt/slides/slide302.xml" ContentType="application/vnd.openxmlformats-officedocument.presentationml.slide+xml"/>
  <Override PartName="/ppt/slides/slide447.xml" ContentType="application/vnd.openxmlformats-officedocument.presentationml.slide+xml"/>
  <Override PartName="/ppt/slides/slide778.xml" ContentType="application/vnd.openxmlformats-officedocument.presentationml.slide+xml"/>
  <Override PartName="/ppt/slides/slide1108.xml" ContentType="application/vnd.openxmlformats-officedocument.presentationml.slide+xml"/>
  <Override PartName="/ppt/slides/slide1439.xml" ContentType="application/vnd.openxmlformats-officedocument.presentationml.slide+xml"/>
  <Override PartName="/ppt/slides/slide141.xml" ContentType="application/vnd.openxmlformats-officedocument.presentationml.slide+xml"/>
  <Override PartName="/ppt/slides/slide286.xml" ContentType="application/vnd.openxmlformats-officedocument.presentationml.slide+xml"/>
  <Override PartName="/ppt/slides/slide472.xml" ContentType="application/vnd.openxmlformats-officedocument.presentationml.slide+xml"/>
  <Override PartName="/ppt/slides/slide633.xml" ContentType="application/vnd.openxmlformats-officedocument.presentationml.slide+xml"/>
  <Override PartName="/ppt/slides/slide964.xml" ContentType="application/vnd.openxmlformats-officedocument.presentationml.slide+xml"/>
  <Override PartName="/ppt/slides/slide1133.xml" ContentType="application/vnd.openxmlformats-officedocument.presentationml.slide+xml"/>
  <Override PartName="/ppt/slides/slide1278.xml" ContentType="application/vnd.openxmlformats-officedocument.presentationml.slide+xml"/>
  <Override PartName="/ppt/slides/slide1625.xml" ContentType="application/vnd.openxmlformats-officedocument.presentationml.slide+xml"/>
  <Override PartName="/ppt/notesSlides/notesSlide59.xml" ContentType="application/vnd.openxmlformats-officedocument.presentationml.notesSlide+xml"/>
  <Override PartName="/ppt/slides/slide93.xml" ContentType="application/vnd.openxmlformats-officedocument.presentationml.slide+xml"/>
  <Override PartName="/ppt/slides/slide217.xml" ContentType="application/vnd.openxmlformats-officedocument.presentationml.slide+xml"/>
  <Override PartName="/ppt/slides/slide709.xml" ContentType="application/vnd.openxmlformats-officedocument.presentationml.slide+xml"/>
  <Override PartName="/ppt/slides/slide1464.xml" ContentType="application/vnd.openxmlformats-officedocument.presentationml.slide+xml"/>
  <Override PartName="/ppt/slides/slide24.xml" ContentType="application/vnd.openxmlformats-officedocument.presentationml.slide+xml"/>
  <Override PartName="/ppt/slides/slide403.xml" ContentType="application/vnd.openxmlformats-officedocument.presentationml.slide+xml"/>
  <Override PartName="/ppt/slides/slide548.xml" ContentType="application/vnd.openxmlformats-officedocument.presentationml.slide+xml"/>
  <Override PartName="/ppt/slides/slide734.xml" ContentType="application/vnd.openxmlformats-officedocument.presentationml.slide+xml"/>
  <Override PartName="/ppt/slides/slide879.xml" ContentType="application/vnd.openxmlformats-officedocument.presentationml.slide+xml"/>
  <Override PartName="/ppt/slides/slide1209.xml" ContentType="application/vnd.openxmlformats-officedocument.presentationml.slide+xml"/>
  <Override PartName="/ppt/notesSlides/notesSlide84.xml" ContentType="application/vnd.openxmlformats-officedocument.presentationml.notesSlide+xml"/>
  <Override PartName="/ppt/slides/slide242.xml" ContentType="application/vnd.openxmlformats-officedocument.presentationml.slide+xml"/>
  <Override PartName="/ppt/slides/slide387.xml" ContentType="application/vnd.openxmlformats-officedocument.presentationml.slide+xml"/>
  <Override PartName="/ppt/slides/slide573.xml" ContentType="application/vnd.openxmlformats-officedocument.presentationml.slide+xml"/>
  <Override PartName="/ppt/slides/slide920.xml" ContentType="application/vnd.openxmlformats-officedocument.presentationml.slide+xml"/>
  <Override PartName="/ppt/slides/slide1048.xml" ContentType="application/vnd.openxmlformats-officedocument.presentationml.slide+xml"/>
  <Override PartName="/ppt/slides/slide1234.xml" ContentType="application/vnd.openxmlformats-officedocument.presentationml.slide+xml"/>
  <Override PartName="/ppt/slides/slide1379.xml" ContentType="application/vnd.openxmlformats-officedocument.presentationml.slide+xml"/>
  <Override PartName="/ppt/slides/slide1565.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slides/slide318.xml" ContentType="application/vnd.openxmlformats-officedocument.presentationml.slide+xml"/>
  <Override PartName="/ppt/slides/slide649.xml" ContentType="application/vnd.openxmlformats-officedocument.presentationml.slide+xml"/>
  <Override PartName="/ppt/slides/slide1073.xml" ContentType="application/vnd.openxmlformats-officedocument.presentationml.slide+xml"/>
  <Override PartName="/ppt/slides/slide1420.xml" ContentType="application/vnd.openxmlformats-officedocument.presentationml.slide+xml"/>
  <Override PartName="/ppt/slides/slide157.xml" ContentType="application/vnd.openxmlformats-officedocument.presentationml.slide+xml"/>
  <Override PartName="/ppt/slides/slide488.xml" ContentType="application/vnd.openxmlformats-officedocument.presentationml.slide+xml"/>
  <Override PartName="/ppt/slides/slide504.xml" ContentType="application/vnd.openxmlformats-officedocument.presentationml.slide+xml"/>
  <Override PartName="/ppt/slides/slide835.xml" ContentType="application/vnd.openxmlformats-officedocument.presentationml.slide+xml"/>
  <Override PartName="/ppt/slides/slide1149.xml" ContentType="application/vnd.openxmlformats-officedocument.presentationml.slide+xml"/>
  <Override PartName="/ppt/slides/slide1590.xml" ContentType="application/vnd.openxmlformats-officedocument.presentationml.slide+xml"/>
  <Override PartName="/ppt/notesSlides/notesSlide40.xml" ContentType="application/vnd.openxmlformats-officedocument.presentationml.notesSlide+xml"/>
  <Override PartName="/ppt/slides/slide343.xml" ContentType="application/vnd.openxmlformats-officedocument.presentationml.slide+xml"/>
  <Override PartName="/ppt/slides/slide674.xml" ContentType="application/vnd.openxmlformats-officedocument.presentationml.slide+xml"/>
  <Override PartName="/ppt/slides/slide860.xml" ContentType="application/vnd.openxmlformats-officedocument.presentationml.slide+xml"/>
  <Override PartName="/ppt/slides/slide1004.xml" ContentType="application/vnd.openxmlformats-officedocument.presentationml.slide+xml"/>
  <Override PartName="/ppt/slides/slide1335.xml" ContentType="application/vnd.openxmlformats-officedocument.presentationml.slide+xml"/>
  <Override PartName="/ppt/slides/slide1521.xml" ContentType="application/vnd.openxmlformats-officedocument.presentationml.slide+xml"/>
  <Override PartName="/ppt/notesSlides/notesSlide6.xml" ContentType="application/vnd.openxmlformats-officedocument.presentationml.notesSlide+xml"/>
  <Override PartName="/ppt/slides/slide182.xml" ContentType="application/vnd.openxmlformats-officedocument.presentationml.slide+xml"/>
  <Override PartName="/ppt/slides/slide419.xml" ContentType="application/vnd.openxmlformats-officedocument.presentationml.slide+xml"/>
  <Override PartName="/ppt/slides/slide605.xml" ContentType="application/vnd.openxmlformats-officedocument.presentationml.slide+xml"/>
  <Override PartName="/ppt/slides/slide1174.xml" ContentType="application/vnd.openxmlformats-officedocument.presentationml.slide+xml"/>
  <Override PartName="/ppt/slides/slide1360.xml" ContentType="application/vnd.openxmlformats-officedocument.presentationml.slide+xml"/>
  <Override PartName="/ppt/slides/slide113.xml" ContentType="application/vnd.openxmlformats-officedocument.presentationml.slide+xml"/>
  <Override PartName="/ppt/slides/slide258.xml" ContentType="application/vnd.openxmlformats-officedocument.presentationml.slide+xml"/>
  <Override PartName="/ppt/slides/slide444.xml" ContentType="application/vnd.openxmlformats-officedocument.presentationml.slide+xml"/>
  <Override PartName="/ppt/slides/slide589.xml" ContentType="application/vnd.openxmlformats-officedocument.presentationml.slide+xml"/>
  <Override PartName="/ppt/slides/slide936.xml" ContentType="application/vnd.openxmlformats-officedocument.presentationml.slide+xml"/>
  <Override PartName="/ppt/slides/slide1105.xml" ContentType="application/vnd.openxmlformats-officedocument.presentationml.slide+xml"/>
  <Override PartName="/ppt/slides/slide1436.xml" ContentType="application/vnd.openxmlformats-officedocument.presentationml.slide+xml"/>
  <Override PartName="/ppt/slides/slide65.xml" ContentType="application/vnd.openxmlformats-officedocument.presentationml.slide+xml"/>
  <Override PartName="/ppt/slides/slide283.xml" ContentType="application/vnd.openxmlformats-officedocument.presentationml.slide+xml"/>
  <Override PartName="/ppt/slides/slide630.xml" ContentType="application/vnd.openxmlformats-officedocument.presentationml.slide+xml"/>
  <Override PartName="/ppt/slides/slide775.xml" ContentType="application/vnd.openxmlformats-officedocument.presentationml.slide+xml"/>
  <Override PartName="/ppt/slides/slide961.xml" ContentType="application/vnd.openxmlformats-officedocument.presentationml.slide+xml"/>
  <Override PartName="/ppt/slides/slide1089.xml" ContentType="application/vnd.openxmlformats-officedocument.presentationml.slide+xml"/>
  <Override PartName="/ppt/slides/slide1275.xml" ContentType="application/vnd.openxmlformats-officedocument.presentationml.slide+xml"/>
  <Override PartName="/ppt/slides/slide1622.xml" ContentType="application/vnd.openxmlformats-officedocument.presentationml.slide+xml"/>
  <Override PartName="/ppt/slides/slide90.xml" ContentType="application/vnd.openxmlformats-officedocument.presentationml.slide+xml"/>
  <Override PartName="/ppt/slides/slide706.xml" ContentType="application/vnd.openxmlformats-officedocument.presentationml.slide+xml"/>
  <Override PartName="/ppt/slides/slide1130.xml" ContentType="application/vnd.openxmlformats-officedocument.presentationml.slide+xml"/>
  <Override PartName="/ppt/slides/slide1461.xml" ContentType="application/vnd.openxmlformats-officedocument.presentationml.slide+xml"/>
  <Override PartName="/ppt/notesSlides/notesSlide56.xml" ContentType="application/vnd.openxmlformats-officedocument.presentationml.notesSlide+xml"/>
  <Override PartName="/ppt/slides/slide214.xml" ContentType="application/vnd.openxmlformats-officedocument.presentationml.slide+xml"/>
  <Override PartName="/ppt/slides/slide359.xml" ContentType="application/vnd.openxmlformats-officedocument.presentationml.slide+xml"/>
  <Override PartName="/ppt/slides/slide400.xml" ContentType="application/vnd.openxmlformats-officedocument.presentationml.slide+xml"/>
  <Override PartName="/ppt/slides/slide545.xml" ContentType="application/vnd.openxmlformats-officedocument.presentationml.slide+xml"/>
  <Override PartName="/ppt/slides/slide876.xml" ContentType="application/vnd.openxmlformats-officedocument.presentationml.slide+xml"/>
  <Override PartName="/ppt/slides/slide1206.xml" ContentType="application/vnd.openxmlformats-officedocument.presentationml.slide+xml"/>
  <Override PartName="/ppt/slides/slide1537.xml" ContentType="application/vnd.openxmlformats-officedocument.presentationml.slide+xml"/>
  <Override PartName="/ppt/notesSlides/notesSlide81.xml" ContentType="application/vnd.openxmlformats-officedocument.presentationml.notesSlide+xml"/>
  <Override PartName="/ppt/slides/slide21.xml" ContentType="application/vnd.openxmlformats-officedocument.presentationml.slide+xml"/>
  <Override PartName="/ppt/slides/slide198.xml" ContentType="application/vnd.openxmlformats-officedocument.presentationml.slide+xml"/>
  <Override PartName="/ppt/slides/slide384.xml" ContentType="application/vnd.openxmlformats-officedocument.presentationml.slide+xml"/>
  <Override PartName="/ppt/slides/slide731.xml" ContentType="application/vnd.openxmlformats-officedocument.presentationml.slide+xml"/>
  <Override PartName="/ppt/slides/slide1045.xml" ContentType="application/vnd.openxmlformats-officedocument.presentationml.slide+xml"/>
  <Override PartName="/ppt/slides/slide1376.xml" ContentType="application/vnd.openxmlformats-officedocument.presentationml.slide+xml"/>
  <Override PartName="/ppt/slides/slide129.xml" ContentType="application/vnd.openxmlformats-officedocument.presentationml.slide+xml"/>
  <Override PartName="/ppt/slides/slide570.xml" ContentType="application/vnd.openxmlformats-officedocument.presentationml.slide+xml"/>
  <Override PartName="/ppt/slides/slide807.xml" ContentType="application/vnd.openxmlformats-officedocument.presentationml.slide+xml"/>
  <Override PartName="/ppt/slides/slide1231.xml" ContentType="application/vnd.openxmlformats-officedocument.presentationml.slide+xml"/>
  <Override PartName="/ppt/slides/slide1562.xml" ContentType="application/vnd.openxmlformats-officedocument.presentationml.slide+xml"/>
  <Override PartName="/ppt/notesSlides/notesSlide12.xml" ContentType="application/vnd.openxmlformats-officedocument.presentationml.notesSlide+xml"/>
  <Override PartName="/ppt/slides/slide299.xml" ContentType="application/vnd.openxmlformats-officedocument.presentationml.slide+xml"/>
  <Override PartName="/ppt/slides/slide315.xml" ContentType="application/vnd.openxmlformats-officedocument.presentationml.slide+xml"/>
  <Override PartName="/ppt/slides/slide501.xml" ContentType="application/vnd.openxmlformats-officedocument.presentationml.slide+xml"/>
  <Override PartName="/ppt/slides/slide646.xml" ContentType="application/vnd.openxmlformats-officedocument.presentationml.slide+xml"/>
  <Override PartName="/ppt/slides/slide832.xml" ContentType="application/vnd.openxmlformats-officedocument.presentationml.slide+xml"/>
  <Override PartName="/ppt/slides/slide977.xml" ContentType="application/vnd.openxmlformats-officedocument.presentationml.slide+xml"/>
  <Override PartName="/ppt/slides/slide1070.xml" ContentType="application/vnd.openxmlformats-officedocument.presentationml.slide+xml"/>
  <Override PartName="/ppt/slides/slide1307.xml" ContentType="application/vnd.openxmlformats-officedocument.presentationml.slide+xml"/>
  <Override PartName="/ppt/slides/slide154.xml" ContentType="application/vnd.openxmlformats-officedocument.presentationml.slide+xml"/>
  <Override PartName="/ppt/slides/slide340.xml" ContentType="application/vnd.openxmlformats-officedocument.presentationml.slide+xml"/>
  <Override PartName="/ppt/slides/slide485.xml" ContentType="application/vnd.openxmlformats-officedocument.presentationml.slide+xml"/>
  <Override PartName="/ppt/slides/slide671.xml" ContentType="application/vnd.openxmlformats-officedocument.presentationml.slide+xml"/>
  <Override PartName="/ppt/slides/slide1001.xml" ContentType="application/vnd.openxmlformats-officedocument.presentationml.slide+xml"/>
  <Override PartName="/ppt/slides/slide1146.xml" ContentType="application/vnd.openxmlformats-officedocument.presentationml.slide+xml"/>
  <Override PartName="/ppt/slides/slide1332.xml" ContentType="application/vnd.openxmlformats-officedocument.presentationml.slide+xml"/>
  <Override PartName="/ppt/slides/slide1477.xml" ContentType="application/vnd.openxmlformats-officedocument.presentationml.slide+xml"/>
  <Override PartName="/ppt/viewProps.xml" ContentType="application/vnd.openxmlformats-officedocument.presentationml.viewProps+xml"/>
  <Override PartName="/ppt/slides/slide416.xml" ContentType="application/vnd.openxmlformats-officedocument.presentationml.slide+xml"/>
  <Override PartName="/ppt/slides/slide747.xml" ContentType="application/vnd.openxmlformats-officedocument.presentationml.slide+xml"/>
  <Override PartName="/ppt/slides/slide908.xml" ContentType="application/vnd.openxmlformats-officedocument.presentationml.slide+xml"/>
  <Override PartName="/ppt/slides/slide1171.xml" ContentType="application/vnd.openxmlformats-officedocument.presentationml.slide+xml"/>
  <Override PartName="/ppt/slides/slide1408.xml" ContentType="application/vnd.openxmlformats-officedocument.presentationml.slide+xml"/>
  <Override PartName="/ppt/notesSlides/notesSlide3.xml" ContentType="application/vnd.openxmlformats-officedocument.presentationml.notesSlide+xml"/>
  <Override PartName="/ppt/slides/slide37.xml" ContentType="application/vnd.openxmlformats-officedocument.presentationml.slide+xml"/>
  <Override PartName="/ppt/slides/slide255.xml" ContentType="application/vnd.openxmlformats-officedocument.presentationml.slide+xml"/>
  <Override PartName="/ppt/slides/slide586.xml" ContentType="application/vnd.openxmlformats-officedocument.presentationml.slide+xml"/>
  <Override PartName="/ppt/slides/slide602.xml" ContentType="application/vnd.openxmlformats-officedocument.presentationml.slide+xml"/>
  <Override PartName="/ppt/slides/slide933.xml" ContentType="application/vnd.openxmlformats-officedocument.presentationml.slide+xml"/>
  <Override PartName="/ppt/slides/slide1247.xml" ContentType="application/vnd.openxmlformats-officedocument.presentationml.slide+xml"/>
  <Override PartName="/ppt/presProps.xml" ContentType="application/vnd.openxmlformats-officedocument.presentationml.presProps+xml"/>
  <Override PartName="/ppt/slides/slide62.xml" ContentType="application/vnd.openxmlformats-officedocument.presentationml.slide+xml"/>
  <Override PartName="/ppt/slides/slide110.xml" ContentType="application/vnd.openxmlformats-officedocument.presentationml.slide+xml"/>
  <Override PartName="/ppt/slides/slide441.xml" ContentType="application/vnd.openxmlformats-officedocument.presentationml.slide+xml"/>
  <Override PartName="/ppt/slides/slide772.xml" ContentType="application/vnd.openxmlformats-officedocument.presentationml.slide+xml"/>
  <Override PartName="/ppt/slides/slide1086.xml" ContentType="application/vnd.openxmlformats-officedocument.presentationml.slide+xml"/>
  <Override PartName="/ppt/slides/slide1102.xml" ContentType="application/vnd.openxmlformats-officedocument.presentationml.slide+xml"/>
  <Override PartName="/ppt/slides/slide1433.xml" ContentType="application/vnd.openxmlformats-officedocument.presentationml.slide+xml"/>
  <Override PartName="/ppt/slides/slide1578.xml" ContentType="application/vnd.openxmlformats-officedocument.presentationml.slide+xml"/>
  <Override PartName="/ppt/notesSlides/notesSlide28.xml" ContentType="application/vnd.openxmlformats-officedocument.presentationml.notesSlide+xml"/>
  <Override PartName="/ppt/slides/slide280.xml" ContentType="application/vnd.openxmlformats-officedocument.presentationml.slide+xml"/>
  <Override PartName="/ppt/slides/slide517.xml" ContentType="application/vnd.openxmlformats-officedocument.presentationml.slide+xml"/>
  <Override PartName="/ppt/slides/slide848.xml" ContentType="application/vnd.openxmlformats-officedocument.presentationml.slide+xml"/>
  <Override PartName="/ppt/slides/slide1272.xml" ContentType="application/vnd.openxmlformats-officedocument.presentationml.slide+xml"/>
  <Override PartName="/ppt/slides/slide1509.xml" ContentType="application/vnd.openxmlformats-officedocument.presentationml.slide+xml"/>
  <Override PartName="/ppt/notesSlides/notesSlide53.xml" ContentType="application/vnd.openxmlformats-officedocument.presentationml.notesSlide+xml"/>
  <Override PartName="/ppt/slides/slide211.xml" ContentType="application/vnd.openxmlformats-officedocument.presentationml.slide+xml"/>
  <Override PartName="/ppt/slides/slide356.xml" ContentType="application/vnd.openxmlformats-officedocument.presentationml.slide+xml"/>
  <Override PartName="/ppt/slides/slide687.xml" ContentType="application/vnd.openxmlformats-officedocument.presentationml.slide+xml"/>
  <Override PartName="/ppt/slides/slide703.xml" ContentType="application/vnd.openxmlformats-officedocument.presentationml.slide+xml"/>
  <Override PartName="/ppt/slides/slide1017.xml" ContentType="application/vnd.openxmlformats-officedocument.presentationml.slide+xml"/>
  <Override PartName="/ppt/slides/slide1203.xml" ContentType="application/vnd.openxmlformats-officedocument.presentationml.slide+xml"/>
  <Override PartName="/ppt/slides/slide1348.xml" ContentType="application/vnd.openxmlformats-officedocument.presentationml.slide+xml"/>
  <Override PartName="/ppt/slides/slide195.xml" ContentType="application/vnd.openxmlformats-officedocument.presentationml.slide+xml"/>
  <Override PartName="/ppt/slides/slide542.xml" ContentType="application/vnd.openxmlformats-officedocument.presentationml.slide+xml"/>
  <Override PartName="/ppt/slides/slide873.xml" ContentType="application/vnd.openxmlformats-officedocument.presentationml.slide+xml"/>
  <Override PartName="/ppt/slides/slide1042.xml" ContentType="application/vnd.openxmlformats-officedocument.presentationml.slide+xml"/>
  <Override PartName="/ppt/slides/slide1187.xml" ContentType="application/vnd.openxmlformats-officedocument.presentationml.slide+xml"/>
  <Override PartName="/ppt/slides/slide1534.xml" ContentType="application/vnd.openxmlformats-officedocument.presentationml.slide+xml"/>
  <Override PartName="/ppt/slides/slide126.xml" ContentType="application/vnd.openxmlformats-officedocument.presentationml.slide+xml"/>
  <Override PartName="/ppt/slides/slide381.xml" ContentType="application/vnd.openxmlformats-officedocument.presentationml.slide+xml"/>
  <Override PartName="/ppt/slides/slide618.xml" ContentType="application/vnd.openxmlformats-officedocument.presentationml.slide+xml"/>
  <Override PartName="/ppt/slides/slide804.xml" ContentType="application/vnd.openxmlformats-officedocument.presentationml.slide+xml"/>
  <Override PartName="/ppt/slides/slide949.xml" ContentType="application/vnd.openxmlformats-officedocument.presentationml.slide+xml"/>
  <Override PartName="/ppt/slides/slide1373.xml" ContentType="application/vnd.openxmlformats-officedocument.presentationml.slide+xml"/>
  <Override PartName="/ppt/slides/slide78.xml" ContentType="application/vnd.openxmlformats-officedocument.presentationml.slide+xml"/>
  <Override PartName="/ppt/slides/slide312.xml" ContentType="application/vnd.openxmlformats-officedocument.presentationml.slide+xml"/>
  <Override PartName="/ppt/slides/slide457.xml" ContentType="application/vnd.openxmlformats-officedocument.presentationml.slide+xml"/>
  <Override PartName="/ppt/slides/slide643.xml" ContentType="application/vnd.openxmlformats-officedocument.presentationml.slide+xml"/>
  <Override PartName="/ppt/slides/slide788.xml" ContentType="application/vnd.openxmlformats-officedocument.presentationml.slide+xml"/>
  <Override PartName="/ppt/slides/slide974.xml" ContentType="application/vnd.openxmlformats-officedocument.presentationml.slide+xml"/>
  <Override PartName="/ppt/slides/slide1118.xml" ContentType="application/vnd.openxmlformats-officedocument.presentationml.slide+xml"/>
  <Override PartName="/ppt/slides/slide1304.xml" ContentType="application/vnd.openxmlformats-officedocument.presentationml.slide+xml"/>
  <Override PartName="/ppt/slides/slide1449.xml" ContentType="application/vnd.openxmlformats-officedocument.presentationml.slide+xml"/>
  <Override PartName="/ppt/slides/slide1635.xml" ContentType="application/vnd.openxmlformats-officedocument.presentationml.slide+xml"/>
  <Override PartName="/docProps/core.xml" ContentType="application/vnd.openxmlformats-package.core-properties+xml"/>
  <Override PartName="/ppt/slides/slide151.xml" ContentType="application/vnd.openxmlformats-officedocument.presentationml.slide+xml"/>
  <Override PartName="/ppt/slides/slide296.xml" ContentType="application/vnd.openxmlformats-officedocument.presentationml.slide+xml"/>
  <Override PartName="/ppt/slides/slide482.xml" ContentType="application/vnd.openxmlformats-officedocument.presentationml.slide+xml"/>
  <Override PartName="/ppt/slides/slide719.xml" ContentType="application/vnd.openxmlformats-officedocument.presentationml.slide+xml"/>
  <Override PartName="/ppt/slides/slide1143.xml" ContentType="application/vnd.openxmlformats-officedocument.presentationml.slide+xml"/>
  <Override PartName="/ppt/slides/slide1288.xml" ContentType="application/vnd.openxmlformats-officedocument.presentationml.slide+xml"/>
  <Override PartName="/ppt/slides/slide1474.xml" ContentType="application/vnd.openxmlformats-officedocument.presentationml.slide+xml"/>
  <Override PartName="/ppt/notesSlides/notesSlide69.xml" ContentType="application/vnd.openxmlformats-officedocument.presentationml.notesSlide+xml"/>
  <Override PartName="/ppt/slides/slide227.xml" ContentType="application/vnd.openxmlformats-officedocument.presentationml.slide+xml"/>
  <Override PartName="/ppt/slides/slide558.xml" ContentType="application/vnd.openxmlformats-officedocument.presentationml.slide+xml"/>
  <Override PartName="/ppt/slides/slide905.xml" ContentType="application/vnd.openxmlformats-officedocument.presentationml.slide+xml"/>
  <Override PartName="/ppt/slides/slide1219.xml" ContentType="application/vnd.openxmlformats-officedocument.presentationml.slide+xml"/>
  <Override PartName="/ppt/slides/slide34.xml" ContentType="application/vnd.openxmlformats-officedocument.presentationml.slide+xml"/>
  <Override PartName="/ppt/slides/slide397.xml" ContentType="application/vnd.openxmlformats-officedocument.presentationml.slide+xml"/>
  <Override PartName="/ppt/slides/slide413.xml" ContentType="application/vnd.openxmlformats-officedocument.presentationml.slide+xml"/>
  <Override PartName="/ppt/slides/slide744.xml" ContentType="application/vnd.openxmlformats-officedocument.presentationml.slide+xml"/>
  <Override PartName="/ppt/slides/slide889.xml" ContentType="application/vnd.openxmlformats-officedocument.presentationml.slide+xml"/>
  <Override PartName="/ppt/slides/slide930.xml" ContentType="application/vnd.openxmlformats-officedocument.presentationml.slide+xml"/>
  <Override PartName="/ppt/slides/slide1058.xml" ContentType="application/vnd.openxmlformats-officedocument.presentationml.slide+xml"/>
  <Override PartName="/ppt/slides/slide1389.xml" ContentType="application/vnd.openxmlformats-officedocument.presentationml.slide+xml"/>
  <Override PartName="/ppt/slides/slide1405.xml" ContentType="application/vnd.openxmlformats-officedocument.presentationml.slide+xml"/>
  <Override PartName="/ppt/slides/slide252.xml" ContentType="application/vnd.openxmlformats-officedocument.presentationml.slide+xml"/>
  <Override PartName="/ppt/slides/slide583.xml" ContentType="application/vnd.openxmlformats-officedocument.presentationml.slide+xml"/>
  <Override PartName="/ppt/slides/slide1244.xml" ContentType="application/vnd.openxmlformats-officedocument.presentationml.slide+xml"/>
  <Override PartName="/ppt/slides/slide1430.xml" ContentType="application/vnd.openxmlformats-officedocument.presentationml.slide+xml"/>
  <Override PartName="/ppt/slides/slide1575.xml" ContentType="application/vnd.openxmlformats-officedocument.presentationml.slide+xml"/>
  <Override PartName="/ppt/notesSlides/notesSlide25.xml" ContentType="application/vnd.openxmlformats-officedocument.presentationml.notesSlide+xml"/>
  <Override PartName="/ppt/slides/slide328.xml" ContentType="application/vnd.openxmlformats-officedocument.presentationml.slide+xml"/>
  <Override PartName="/ppt/slides/slide514.xml" ContentType="application/vnd.openxmlformats-officedocument.presentationml.slide+xml"/>
  <Override PartName="/ppt/slides/slide659.xml" ContentType="application/vnd.openxmlformats-officedocument.presentationml.slide+xml"/>
  <Override PartName="/ppt/slides/slide1083.xml" ContentType="application/vnd.openxmlformats-officedocument.presentationml.slide+xml"/>
  <Override PartName="/ppt/slides/slide167.xml" ContentType="application/vnd.openxmlformats-officedocument.presentationml.slide+xml"/>
  <Override PartName="/ppt/slides/slide353.xml" ContentType="application/vnd.openxmlformats-officedocument.presentationml.slide+xml"/>
  <Override PartName="/ppt/slides/slide498.xml" ContentType="application/vnd.openxmlformats-officedocument.presentationml.slide+xml"/>
  <Override PartName="/ppt/slides/slide700.xml" ContentType="application/vnd.openxmlformats-officedocument.presentationml.slide+xml"/>
  <Override PartName="/ppt/slides/slide845.xml" ContentType="application/vnd.openxmlformats-officedocument.presentationml.slide+xml"/>
  <Override PartName="/ppt/slides/slide1014.xml" ContentType="application/vnd.openxmlformats-officedocument.presentationml.slide+xml"/>
  <Override PartName="/ppt/slides/slide1159.xml" ContentType="application/vnd.openxmlformats-officedocument.presentationml.slide+xml"/>
  <Override PartName="/ppt/slides/slide1345.xml" ContentType="application/vnd.openxmlformats-officedocument.presentationml.slide+xml"/>
  <Override PartName="/ppt/slides/slide1506.xml" ContentType="application/vnd.openxmlformats-officedocument.presentationml.slide+xml"/>
  <Override PartName="/ppt/notesSlides/notesSlide50.xml" ContentType="application/vnd.openxmlformats-officedocument.presentationml.notesSlide+xml"/>
  <Override PartName="/ppt/slides/slide192.xml" ContentType="application/vnd.openxmlformats-officedocument.presentationml.slide+xml"/>
  <Override PartName="/ppt/slides/slide684.xml" ContentType="application/vnd.openxmlformats-officedocument.presentationml.slide+xml"/>
  <Override PartName="/ppt/slides/slide870.xml" ContentType="application/vnd.openxmlformats-officedocument.presentationml.slide+xml"/>
  <Override PartName="/ppt/slides/slide1184.xml" ContentType="application/vnd.openxmlformats-officedocument.presentationml.slide+xml"/>
  <Override PartName="/ppt/slides/slide1200.xml" ContentType="application/vnd.openxmlformats-officedocument.presentationml.slide+xml"/>
  <Override PartName="/ppt/slides/slide1531.xml" ContentType="application/vnd.openxmlformats-officedocument.presentationml.slide+xml"/>
  <Override PartName="/ppt/slides/slide429.xml" ContentType="application/vnd.openxmlformats-officedocument.presentationml.slide+xml"/>
  <Override PartName="/ppt/slides/slide615.xml" ContentType="application/vnd.openxmlformats-officedocument.presentationml.slide+xml"/>
  <Override PartName="/ppt/slides/slide946.xml" ContentType="application/vnd.openxmlformats-officedocument.presentationml.slide+xml"/>
  <Override PartName="/ppt/slides/slide1370.xml" ContentType="application/vnd.openxmlformats-officedocument.presentationml.slide+xml"/>
  <Override PartName="/ppt/slides/slide1607.xml" ContentType="application/vnd.openxmlformats-officedocument.presentationml.slide+xml"/>
  <Override PartName="/ppt/slides/slide75.xml" ContentType="application/vnd.openxmlformats-officedocument.presentationml.slide+xml"/>
  <Override PartName="/ppt/slides/slide123.xml" ContentType="application/vnd.openxmlformats-officedocument.presentationml.slide+xml"/>
  <Override PartName="/ppt/slides/slide268.xml" ContentType="application/vnd.openxmlformats-officedocument.presentationml.slide+xml"/>
  <Override PartName="/ppt/slides/slide454.xml" ContentType="application/vnd.openxmlformats-officedocument.presentationml.slide+xml"/>
  <Override PartName="/ppt/slides/slide599.xml" ContentType="application/vnd.openxmlformats-officedocument.presentationml.slide+xml"/>
  <Override PartName="/ppt/slides/slide785.xml" ContentType="application/vnd.openxmlformats-officedocument.presentationml.slide+xml"/>
  <Override PartName="/ppt/slides/slide801.xml" ContentType="application/vnd.openxmlformats-officedocument.presentationml.slide+xml"/>
  <Override PartName="/ppt/slides/slide1115.xml" ContentType="application/vnd.openxmlformats-officedocument.presentationml.slide+xml"/>
  <Override PartName="/ppt/slides/slide1446.xml" ContentType="application/vnd.openxmlformats-officedocument.presentationml.slide+xml"/>
  <Override PartName="/ppt/slides/slide293.xml" ContentType="application/vnd.openxmlformats-officedocument.presentationml.slide+xml"/>
  <Override PartName="/ppt/slides/slide640.xml" ContentType="application/vnd.openxmlformats-officedocument.presentationml.slide+xml"/>
  <Override PartName="/ppt/slides/slide971.xml" ContentType="application/vnd.openxmlformats-officedocument.presentationml.slide+xml"/>
  <Override PartName="/ppt/slides/slide1099.xml" ContentType="application/vnd.openxmlformats-officedocument.presentationml.slide+xml"/>
  <Override PartName="/ppt/slides/slide1285.xml" ContentType="application/vnd.openxmlformats-officedocument.presentationml.slide+xml"/>
  <Override PartName="/ppt/slides/slide1301.xml" ContentType="application/vnd.openxmlformats-officedocument.presentationml.slide+xml"/>
  <Override PartName="/ppt/slides/slide1632.xml" ContentType="application/vnd.openxmlformats-officedocument.presentationml.slide+xml"/>
  <Override PartName="/ppt/notesSlides/notesSlide66.xml" ContentType="application/vnd.openxmlformats-officedocument.presentationml.notesSlide+xml"/>
  <Override PartName="/ppt/slides/slide369.xml" ContentType="application/vnd.openxmlformats-officedocument.presentationml.slide+xml"/>
  <Override PartName="/ppt/slides/slide716.xml" ContentType="application/vnd.openxmlformats-officedocument.presentationml.slide+xml"/>
  <Override PartName="/ppt/slides/slide902.xml" ContentType="application/vnd.openxmlformats-officedocument.presentationml.slide+xml"/>
  <Override PartName="/ppt/slides/slide1140.xml" ContentType="application/vnd.openxmlformats-officedocument.presentationml.slide+xml"/>
  <Override PartName="/ppt/slides/slide1471.xml" ContentType="application/vnd.openxmlformats-officedocument.presentationml.slide+xml"/>
  <Default Extension="jpeg" ContentType="image/jpeg"/>
  <Override PartName="/ppt/slides/slide31.xml" ContentType="application/vnd.openxmlformats-officedocument.presentationml.slide+xml"/>
  <Override PartName="/ppt/slides/slide224.xml" ContentType="application/vnd.openxmlformats-officedocument.presentationml.slide+xml"/>
  <Override PartName="/ppt/slides/slide410.xml" ContentType="application/vnd.openxmlformats-officedocument.presentationml.slide+xml"/>
  <Override PartName="/ppt/slides/slide555.xml" ContentType="application/vnd.openxmlformats-officedocument.presentationml.slide+xml"/>
  <Override PartName="/ppt/slides/slide741.xml" ContentType="application/vnd.openxmlformats-officedocument.presentationml.slide+xml"/>
  <Override PartName="/ppt/slides/slide886.xml" ContentType="application/vnd.openxmlformats-officedocument.presentationml.slide+xml"/>
  <Override PartName="/ppt/slides/slide1216.xml" ContentType="application/vnd.openxmlformats-officedocument.presentationml.slide+xml"/>
  <Override PartName="/ppt/slides/slide1402.xml" ContentType="application/vnd.openxmlformats-officedocument.presentationml.slide+xml"/>
  <Override PartName="/ppt/slides/slide1547.xml" ContentType="application/vnd.openxmlformats-officedocument.presentationml.slide+xml"/>
  <Override PartName="/ppt/slides/slide394.xml" ContentType="application/vnd.openxmlformats-officedocument.presentationml.slide+xml"/>
  <Override PartName="/ppt/slides/slide580.xml" ContentType="application/vnd.openxmlformats-officedocument.presentationml.slide+xml"/>
  <Override PartName="/ppt/slides/slide1055.xml" ContentType="application/vnd.openxmlformats-officedocument.presentationml.slide+xml"/>
  <Override PartName="/ppt/slides/slide1241.xml" ContentType="application/vnd.openxmlformats-officedocument.presentationml.slide+xml"/>
  <Override PartName="/ppt/slides/slide1386.xml" ContentType="application/vnd.openxmlformats-officedocument.presentationml.slide+xml"/>
  <Override PartName="/ppt/slides/slide1572.xml" ContentType="application/vnd.openxmlformats-officedocument.presentationml.slide+xml"/>
  <Override PartName="/ppt/notesSlides/notesSlide22.xml" ContentType="application/vnd.openxmlformats-officedocument.presentationml.notesSlide+xml"/>
  <Override PartName="/ppt/slides/slide139.xml" ContentType="application/vnd.openxmlformats-officedocument.presentationml.slide+xml"/>
  <Override PartName="/ppt/slides/slide325.xml" ContentType="application/vnd.openxmlformats-officedocument.presentationml.slide+xml"/>
  <Override PartName="/ppt/slides/slide817.xml" ContentType="application/vnd.openxmlformats-officedocument.presentationml.slide+xml"/>
  <Override PartName="/ppt/slides/slide1080.xml" ContentType="application/vnd.openxmlformats-officedocument.presentationml.slide+xml"/>
  <Override PartName="/ppt/slides/slide1317.xml" ContentType="application/vnd.openxmlformats-officedocument.presentationml.slide+xml"/>
  <Override PartName="/ppt/slides/slide164.xml" ContentType="application/vnd.openxmlformats-officedocument.presentationml.slide+xml"/>
  <Override PartName="/ppt/slides/slide495.xml" ContentType="application/vnd.openxmlformats-officedocument.presentationml.slide+xml"/>
  <Override PartName="/ppt/slides/slide511.xml" ContentType="application/vnd.openxmlformats-officedocument.presentationml.slide+xml"/>
  <Override PartName="/ppt/slides/slide656.xml" ContentType="application/vnd.openxmlformats-officedocument.presentationml.slide+xml"/>
  <Override PartName="/ppt/slides/slide842.xml" ContentType="application/vnd.openxmlformats-officedocument.presentationml.slide+xml"/>
  <Override PartName="/ppt/slides/slide987.xml" ContentType="application/vnd.openxmlformats-officedocument.presentationml.slide+xml"/>
  <Override PartName="/ppt/slides/slide1156.xml" ContentType="application/vnd.openxmlformats-officedocument.presentationml.slide+xml"/>
  <Override PartName="/ppt/slides/slide1503.xml" ContentType="application/vnd.openxmlformats-officedocument.presentationml.slide+xml"/>
  <Override PartName="/ppt/slides/slide350.xml" ContentType="application/vnd.openxmlformats-officedocument.presentationml.slide+xml"/>
  <Override PartName="/ppt/slides/slide681.xml" ContentType="application/vnd.openxmlformats-officedocument.presentationml.slide+xml"/>
  <Override PartName="/ppt/slides/slide918.xml" ContentType="application/vnd.openxmlformats-officedocument.presentationml.slide+xml"/>
  <Override PartName="/ppt/slides/slide1011.xml" ContentType="application/vnd.openxmlformats-officedocument.presentationml.slide+xml"/>
  <Override PartName="/ppt/slides/slide1342.xml" ContentType="application/vnd.openxmlformats-officedocument.presentationml.slide+xml"/>
  <Override PartName="/ppt/slides/slide1487.xml" ContentType="application/vnd.openxmlformats-officedocument.presentationml.slide+xml"/>
  <Override PartName="/ppt/slides/slide47.xml" ContentType="application/vnd.openxmlformats-officedocument.presentationml.slide+xml"/>
  <Override PartName="/ppt/slides/slide426.xml" ContentType="application/vnd.openxmlformats-officedocument.presentationml.slide+xml"/>
  <Override PartName="/ppt/slides/slide757.xml" ContentType="application/vnd.openxmlformats-officedocument.presentationml.slide+xml"/>
  <Override PartName="/ppt/slides/slide1181.xml" ContentType="application/vnd.openxmlformats-officedocument.presentationml.slide+xml"/>
  <Override PartName="/ppt/slides/slide1418.xml" ContentType="application/vnd.openxmlformats-officedocument.presentationml.slide+xml"/>
  <Override PartName="/ppt/slides/slide120.xml" ContentType="application/vnd.openxmlformats-officedocument.presentationml.slide+xml"/>
  <Override PartName="/ppt/slides/slide265.xml" ContentType="application/vnd.openxmlformats-officedocument.presentationml.slide+xml"/>
  <Override PartName="/ppt/slides/slide596.xml" ContentType="application/vnd.openxmlformats-officedocument.presentationml.slide+xml"/>
  <Override PartName="/ppt/slides/slide612.xml" ContentType="application/vnd.openxmlformats-officedocument.presentationml.slide+xml"/>
  <Override PartName="/ppt/slides/slide943.xml" ContentType="application/vnd.openxmlformats-officedocument.presentationml.slide+xml"/>
  <Override PartName="/ppt/slides/slide1112.xml" ContentType="application/vnd.openxmlformats-officedocument.presentationml.slide+xml"/>
  <Override PartName="/ppt/slides/slide1257.xml" ContentType="application/vnd.openxmlformats-officedocument.presentationml.slide+xml"/>
  <Override PartName="/ppt/slides/slide1588.xml" ContentType="application/vnd.openxmlformats-officedocument.presentationml.slide+xml"/>
  <Override PartName="/ppt/slides/slide1604.xml" ContentType="application/vnd.openxmlformats-officedocument.presentationml.slide+xml"/>
  <Override PartName="/ppt/notesSlides/notesSlide38.xml" ContentType="application/vnd.openxmlformats-officedocument.presentationml.notesSlide+xml"/>
  <Override PartName="/ppt/slides/slide72.xml" ContentType="application/vnd.openxmlformats-officedocument.presentationml.slide+xml"/>
  <Override PartName="/ppt/slides/slide451.xml" ContentType="application/vnd.openxmlformats-officedocument.presentationml.slide+xml"/>
  <Override PartName="/ppt/slides/slide782.xml" ContentType="application/vnd.openxmlformats-officedocument.presentationml.slide+xml"/>
  <Override PartName="/ppt/slides/slide1096.xml" ContentType="application/vnd.openxmlformats-officedocument.presentationml.slide+xml"/>
  <Override PartName="/ppt/slides/slide1443.xml" ContentType="application/vnd.openxmlformats-officedocument.presentationml.slide+xml"/>
  <Override PartName="/ppt/slides/slide290.xml" ContentType="application/vnd.openxmlformats-officedocument.presentationml.slide+xml"/>
  <Override PartName="/ppt/slides/slide527.xml" ContentType="application/vnd.openxmlformats-officedocument.presentationml.slide+xml"/>
  <Override PartName="/ppt/slides/slide713.xml" ContentType="application/vnd.openxmlformats-officedocument.presentationml.slide+xml"/>
  <Override PartName="/ppt/slides/slide858.xml" ContentType="application/vnd.openxmlformats-officedocument.presentationml.slide+xml"/>
  <Override PartName="/ppt/slides/slide1282.xml" ContentType="application/vnd.openxmlformats-officedocument.presentationml.slide+xml"/>
  <Override PartName="/ppt/slides/slide1519.xml" ContentType="application/vnd.openxmlformats-officedocument.presentationml.slide+xml"/>
  <Override PartName="/ppt/notesSlides/notesSlide63.xml" ContentType="application/vnd.openxmlformats-officedocument.presentationml.notesSlide+xml"/>
  <Override PartName="/ppt/slides/slide221.xml" ContentType="application/vnd.openxmlformats-officedocument.presentationml.slide+xml"/>
  <Override PartName="/ppt/slides/slide366.xml" ContentType="application/vnd.openxmlformats-officedocument.presentationml.slide+xml"/>
  <Override PartName="/ppt/slides/slide552.xml" ContentType="application/vnd.openxmlformats-officedocument.presentationml.slide+xml"/>
  <Override PartName="/ppt/slides/slide697.xml" ContentType="application/vnd.openxmlformats-officedocument.presentationml.slide+xml"/>
  <Override PartName="/ppt/slides/slide883.xml" ContentType="application/vnd.openxmlformats-officedocument.presentationml.slide+xml"/>
  <Override PartName="/ppt/slides/slide1027.xml" ContentType="application/vnd.openxmlformats-officedocument.presentationml.slide+xml"/>
  <Override PartName="/ppt/slides/slide1213.xml" ContentType="application/vnd.openxmlformats-officedocument.presentationml.slide+xml"/>
  <Override PartName="/ppt/slides/slide1358.xml" ContentType="application/vnd.openxmlformats-officedocument.presentationml.slide+xml"/>
  <Override PartName="/ppt/slides/slide1544.xml" ContentType="application/vnd.openxmlformats-officedocument.presentationml.slide+xml"/>
  <Override PartName="/ppt/slides/slide391.xml" ContentType="application/vnd.openxmlformats-officedocument.presentationml.slide+xml"/>
  <Override PartName="/ppt/slides/slide628.xml" ContentType="application/vnd.openxmlformats-officedocument.presentationml.slide+xml"/>
  <Override PartName="/ppt/slides/slide1052.xml" ContentType="application/vnd.openxmlformats-officedocument.presentationml.slide+xml"/>
  <Override PartName="/ppt/slides/slide1197.xml" ContentType="application/vnd.openxmlformats-officedocument.presentationml.slide+xml"/>
  <Override PartName="/ppt/slides/slide1383.xml" ContentType="application/vnd.openxmlformats-officedocument.presentationml.slide+xml"/>
  <Override PartName="/ppt/slides/slide136.xml" ContentType="application/vnd.openxmlformats-officedocument.presentationml.slide+xml"/>
  <Override PartName="/ppt/slides/slide467.xml" ContentType="application/vnd.openxmlformats-officedocument.presentationml.slide+xml"/>
  <Override PartName="/ppt/slides/slide814.xml" ContentType="application/vnd.openxmlformats-officedocument.presentationml.slide+xml"/>
  <Override PartName="/ppt/slides/slide959.xml" ContentType="application/vnd.openxmlformats-officedocument.presentationml.slide+xml"/>
  <Override PartName="/ppt/slides/slide1128.xml" ContentType="application/vnd.openxmlformats-officedocument.presentationml.slide+xml"/>
  <Override PartName="/ppt/slides/slide1459.xml" ContentType="application/vnd.openxmlformats-officedocument.presentationml.slide+xml"/>
  <Override PartName="/ppt/slides/slide88.xml" ContentType="application/vnd.openxmlformats-officedocument.presentationml.slide+xml"/>
  <Override PartName="/ppt/slides/slide322.xml" ContentType="application/vnd.openxmlformats-officedocument.presentationml.slide+xml"/>
  <Override PartName="/ppt/slides/slide653.xml" ContentType="application/vnd.openxmlformats-officedocument.presentationml.slide+xml"/>
  <Override PartName="/ppt/slides/slide798.xml" ContentType="application/vnd.openxmlformats-officedocument.presentationml.slide+xml"/>
  <Override PartName="/ppt/slides/slide984.xml" ContentType="application/vnd.openxmlformats-officedocument.presentationml.slide+xml"/>
  <Override PartName="/ppt/slides/slide1298.xml" ContentType="application/vnd.openxmlformats-officedocument.presentationml.slide+xml"/>
  <Override PartName="/ppt/slides/slide1314.xml" ContentType="application/vnd.openxmlformats-officedocument.presentationml.slide+xml"/>
  <Override PartName="/ppt/slides/slide1500.xml" ContentType="application/vnd.openxmlformats-officedocument.presentationml.slide+xml"/>
  <Override PartName="/ppt/slides/slide19.xml" ContentType="application/vnd.openxmlformats-officedocument.presentationml.slide+xml"/>
  <Override PartName="/ppt/slides/slide161.xml" ContentType="application/vnd.openxmlformats-officedocument.presentationml.slide+xml"/>
  <Override PartName="/ppt/slides/slide492.xml" ContentType="application/vnd.openxmlformats-officedocument.presentationml.slide+xml"/>
  <Override PartName="/ppt/slides/slide729.xml" ContentType="application/vnd.openxmlformats-officedocument.presentationml.slide+xml"/>
  <Override PartName="/ppt/slides/slide1153.xml" ContentType="application/vnd.openxmlformats-officedocument.presentationml.slide+xml"/>
  <Override PartName="/ppt/slides/slide1484.xml" ContentType="application/vnd.openxmlformats-officedocument.presentationml.slide+xml"/>
  <Override PartName="/ppt/notesSlides/notesSlide79.xml" ContentType="application/vnd.openxmlformats-officedocument.presentationml.notesSlide+xml"/>
  <Override PartName="/ppt/slides/slide237.xml" ContentType="application/vnd.openxmlformats-officedocument.presentationml.slide+xml"/>
  <Override PartName="/ppt/slides/slide423.xml" ContentType="application/vnd.openxmlformats-officedocument.presentationml.slide+xml"/>
  <Override PartName="/ppt/slides/slide568.xml" ContentType="application/vnd.openxmlformats-officedocument.presentationml.slide+xml"/>
  <Override PartName="/ppt/slides/slide899.xml" ContentType="application/vnd.openxmlformats-officedocument.presentationml.slide+xml"/>
  <Override PartName="/ppt/slides/slide915.xml" ContentType="application/vnd.openxmlformats-officedocument.presentationml.slide+xml"/>
  <Override PartName="/ppt/slides/slide1229.xml" ContentType="application/vnd.openxmlformats-officedocument.presentationml.slide+xml"/>
  <Override PartName="/ppt/theme/theme2.xml" ContentType="application/vnd.openxmlformats-officedocument.theme+xml"/>
  <Override PartName="/ppt/slides/slide44.xml" ContentType="application/vnd.openxmlformats-officedocument.presentationml.slide+xml"/>
  <Override PartName="/ppt/slides/slide262.xml" ContentType="application/vnd.openxmlformats-officedocument.presentationml.slide+xml"/>
  <Override PartName="/ppt/slides/slide754.xml" ContentType="application/vnd.openxmlformats-officedocument.presentationml.slide+xml"/>
  <Override PartName="/ppt/slides/slide940.xml" ContentType="application/vnd.openxmlformats-officedocument.presentationml.slide+xml"/>
  <Override PartName="/ppt/slides/slide1068.xml" ContentType="application/vnd.openxmlformats-officedocument.presentationml.slide+xml"/>
  <Override PartName="/ppt/slides/slide1399.xml" ContentType="application/vnd.openxmlformats-officedocument.presentationml.slide+xml"/>
  <Override PartName="/ppt/slides/slide1415.xml" ContentType="application/vnd.openxmlformats-officedocument.presentationml.slide+xml"/>
  <Override PartName="/ppt/slides/slide1601.xml" ContentType="application/vnd.openxmlformats-officedocument.presentationml.slide+xml"/>
  <Override PartName="/ppt/slides/slide593.xml" ContentType="application/vnd.openxmlformats-officedocument.presentationml.slide+xml"/>
  <Override PartName="/ppt/slides/slide1093.xml" ContentType="application/vnd.openxmlformats-officedocument.presentationml.slide+xml"/>
  <Override PartName="/ppt/slides/slide1254.xml" ContentType="application/vnd.openxmlformats-officedocument.presentationml.slide+xml"/>
  <Override PartName="/ppt/slides/slide1440.xml" ContentType="application/vnd.openxmlformats-officedocument.presentationml.slide+xml"/>
  <Override PartName="/ppt/slides/slide1585.xml" ContentType="application/vnd.openxmlformats-officedocument.presentationml.slide+xml"/>
  <Override PartName="/ppt/notesSlides/notesSlide35.xml" ContentType="application/vnd.openxmlformats-officedocument.presentationml.notesSlide+xml"/>
  <Override PartName="/ppt/slides/slide338.xml" ContentType="application/vnd.openxmlformats-officedocument.presentationml.slide+xml"/>
  <Override PartName="/ppt/slides/slide524.xml" ContentType="application/vnd.openxmlformats-officedocument.presentationml.slide+xml"/>
  <Override PartName="/ppt/slides/slide669.xml" ContentType="application/vnd.openxmlformats-officedocument.presentationml.slide+xml"/>
  <Override PartName="/ppt/slides/slide855.xml" ContentType="application/vnd.openxmlformats-officedocument.presentationml.slide+xml"/>
  <Override PartName="/ppt/slides/slide1516.xml" ContentType="application/vnd.openxmlformats-officedocument.presentationml.slide+xml"/>
  <Override PartName="/ppt/notesSlides/notesSlide60.xml" ContentType="application/vnd.openxmlformats-officedocument.presentationml.notesSlide+xml"/>
  <Override PartName="/ppt/slides/slide177.xml" ContentType="application/vnd.openxmlformats-officedocument.presentationml.slide+xml"/>
  <Override PartName="/ppt/slides/slide363.xml" ContentType="application/vnd.openxmlformats-officedocument.presentationml.slide+xml"/>
  <Override PartName="/ppt/slides/slide694.xml" ContentType="application/vnd.openxmlformats-officedocument.presentationml.slide+xml"/>
  <Override PartName="/ppt/slides/slide710.xml" ContentType="application/vnd.openxmlformats-officedocument.presentationml.slide+xml"/>
  <Override PartName="/ppt/slides/slide1024.xml" ContentType="application/vnd.openxmlformats-officedocument.presentationml.slide+xml"/>
  <Override PartName="/ppt/slides/slide1169.xml" ContentType="application/vnd.openxmlformats-officedocument.presentationml.slide+xml"/>
  <Override PartName="/ppt/slides/slide1355.xml" ContentType="application/vnd.openxmlformats-officedocument.presentationml.slide+xml"/>
  <Override PartName="/ppt/slides/slide108.xml" ContentType="application/vnd.openxmlformats-officedocument.presentationml.slide+xml"/>
  <Override PartName="/ppt/slides/slide439.xml" ContentType="application/vnd.openxmlformats-officedocument.presentationml.slide+xml"/>
  <Override PartName="/ppt/slides/slide880.xml" ContentType="application/vnd.openxmlformats-officedocument.presentationml.slide+xml"/>
  <Override PartName="/ppt/slides/slide1194.xml" ContentType="application/vnd.openxmlformats-officedocument.presentationml.slide+xml"/>
  <Override PartName="/ppt/slides/slide1210.xml" ContentType="application/vnd.openxmlformats-officedocument.presentationml.slide+xml"/>
  <Override PartName="/ppt/slides/slide1541.xml" ContentType="application/vnd.openxmlformats-officedocument.presentationml.slide+xml"/>
  <Override PartName="/ppt/slides/slide278.xml" ContentType="application/vnd.openxmlformats-officedocument.presentationml.slide+xml"/>
  <Override PartName="/ppt/slides/slide625.xml" ContentType="application/vnd.openxmlformats-officedocument.presentationml.slide+xml"/>
  <Override PartName="/ppt/slides/slide811.xml" ContentType="application/vnd.openxmlformats-officedocument.presentationml.slide+xml"/>
  <Override PartName="/ppt/slides/slide956.xml" ContentType="application/vnd.openxmlformats-officedocument.presentationml.slide+xml"/>
  <Override PartName="/ppt/slides/slide1380.xml" ContentType="application/vnd.openxmlformats-officedocument.presentationml.slide+xml"/>
  <Override PartName="/ppt/slides/slide1617.xml" ContentType="application/vnd.openxmlformats-officedocument.presentationml.slide+xml"/>
  <Override PartName="/ppt/slides/slide85.xml" ContentType="application/vnd.openxmlformats-officedocument.presentationml.slide+xml"/>
  <Override PartName="/ppt/slides/slide133.xml" ContentType="application/vnd.openxmlformats-officedocument.presentationml.slide+xml"/>
  <Override PartName="/ppt/slides/slide464.xml" ContentType="application/vnd.openxmlformats-officedocument.presentationml.slide+xml"/>
  <Override PartName="/ppt/slides/slide650.xml" ContentType="application/vnd.openxmlformats-officedocument.presentationml.slide+xml"/>
  <Override PartName="/ppt/slides/slide795.xml" ContentType="application/vnd.openxmlformats-officedocument.presentationml.slide+xml"/>
  <Override PartName="/ppt/slides/slide1125.xml" ContentType="application/vnd.openxmlformats-officedocument.presentationml.slide+xml"/>
  <Override PartName="/ppt/slides/slide1311.xml" ContentType="application/vnd.openxmlformats-officedocument.presentationml.slide+xml"/>
  <Override PartName="/ppt/slides/slide1456.xml" ContentType="application/vnd.openxmlformats-officedocument.presentationml.slide+xml"/>
  <Override PartName="/ppt/slides/slide209.xml" ContentType="application/vnd.openxmlformats-officedocument.presentationml.slide+xml"/>
  <Override PartName="/ppt/slides/slide981.xml" ContentType="application/vnd.openxmlformats-officedocument.presentationml.slide+xml"/>
  <Override PartName="/ppt/slides/slide1150.xml" ContentType="application/vnd.openxmlformats-officedocument.presentationml.slide+xml"/>
  <Override PartName="/ppt/slides/slide1295.xml" ContentType="application/vnd.openxmlformats-officedocument.presentationml.slide+xml"/>
  <Override PartName="/ppt/slides/slide1481.xml" ContentType="application/vnd.openxmlformats-officedocument.presentationml.slide+xml"/>
  <Override PartName="/ppt/notesSlides/notesSlide76.xml" ContentType="application/vnd.openxmlformats-officedocument.presentationml.notesSlide+xml"/>
  <Override PartName="/ppt/slides/slide16.xml" ContentType="application/vnd.openxmlformats-officedocument.presentationml.slide+xml"/>
  <Override PartName="/ppt/slides/slide234.xml" ContentType="application/vnd.openxmlformats-officedocument.presentationml.slide+xml"/>
  <Override PartName="/ppt/slides/slide379.xml" ContentType="application/vnd.openxmlformats-officedocument.presentationml.slide+xml"/>
  <Override PartName="/ppt/slides/slide726.xml" ContentType="application/vnd.openxmlformats-officedocument.presentationml.slide+xml"/>
  <Override PartName="/ppt/slides/slide912.xml" ContentType="application/vnd.openxmlformats-officedocument.presentationml.slide+xml"/>
  <Override PartName="/ppt/slides/slide1226.xml" ContentType="application/vnd.openxmlformats-officedocument.presentationml.slide+xml"/>
  <Override PartName="/ppt/slides/slide41.xml" ContentType="application/vnd.openxmlformats-officedocument.presentationml.slide+xml"/>
  <Override PartName="/ppt/slides/slide420.xml" ContentType="application/vnd.openxmlformats-officedocument.presentationml.slide+xml"/>
  <Override PartName="/ppt/slides/slide565.xml" ContentType="application/vnd.openxmlformats-officedocument.presentationml.slide+xml"/>
  <Override PartName="/ppt/slides/slide751.xml" ContentType="application/vnd.openxmlformats-officedocument.presentationml.slide+xml"/>
  <Override PartName="/ppt/slides/slide896.xml" ContentType="application/vnd.openxmlformats-officedocument.presentationml.slide+xml"/>
  <Override PartName="/ppt/slides/slide1065.xml" ContentType="application/vnd.openxmlformats-officedocument.presentationml.slide+xml"/>
  <Override PartName="/ppt/slides/slide1412.xml" ContentType="application/vnd.openxmlformats-officedocument.presentationml.slide+xml"/>
  <Override PartName="/ppt/slides/slide1557.xml" ContentType="application/vnd.openxmlformats-officedocument.presentationml.slide+xml"/>
  <Override PartName="/ppt/slides/slide149.xml" ContentType="application/vnd.openxmlformats-officedocument.presentationml.slide+xml"/>
  <Override PartName="/ppt/slides/slide590.xml" ContentType="application/vnd.openxmlformats-officedocument.presentationml.slide+xml"/>
  <Override PartName="/ppt/slides/slide827.xml" ContentType="application/vnd.openxmlformats-officedocument.presentationml.slide+xml"/>
  <Override PartName="/ppt/slides/slide1251.xml" ContentType="application/vnd.openxmlformats-officedocument.presentationml.slide+xml"/>
  <Override PartName="/ppt/slides/slide1396.xml" ContentType="application/vnd.openxmlformats-officedocument.presentationml.slide+xml"/>
  <Override PartName="/ppt/slides/slide1582.xml" ContentType="application/vnd.openxmlformats-officedocument.presentationml.slide+xml"/>
  <Override PartName="/ppt/notesSlides/notesSlide32.xml" ContentType="application/vnd.openxmlformats-officedocument.presentationml.notesSlide+xml"/>
  <Override PartName="/ppt/slides/slide335.xml" ContentType="application/vnd.openxmlformats-officedocument.presentationml.slide+xml"/>
  <Override PartName="/ppt/slides/slide666.xml" ContentType="application/vnd.openxmlformats-officedocument.presentationml.slide+xml"/>
  <Override PartName="/ppt/slides/slide997.xml" ContentType="application/vnd.openxmlformats-officedocument.presentationml.slide+xml"/>
  <Override PartName="/ppt/slides/slide1090.xml" ContentType="application/vnd.openxmlformats-officedocument.presentationml.slide+xml"/>
  <Override PartName="/ppt/slides/slide1327.xml" ContentType="application/vnd.openxmlformats-officedocument.presentationml.slide+xml"/>
  <Override PartName="/ppt/slides/slide174.xml" ContentType="application/vnd.openxmlformats-officedocument.presentationml.slide+xml"/>
  <Override PartName="/ppt/slides/slide521.xml" ContentType="application/vnd.openxmlformats-officedocument.presentationml.slide+xml"/>
  <Override PartName="/ppt/slides/slide852.xml" ContentType="application/vnd.openxmlformats-officedocument.presentationml.slide+xml"/>
  <Override PartName="/ppt/slides/slide1021.xml" ContentType="application/vnd.openxmlformats-officedocument.presentationml.slide+xml"/>
  <Override PartName="/ppt/slides/slide1166.xml" ContentType="application/vnd.openxmlformats-officedocument.presentationml.slide+xml"/>
  <Override PartName="/ppt/slides/slide1497.xml" ContentType="application/vnd.openxmlformats-officedocument.presentationml.slide+xml"/>
  <Override PartName="/ppt/slides/slide1513.xml" ContentType="application/vnd.openxmlformats-officedocument.presentationml.slide+xml"/>
  <Override PartName="/ppt/slides/slide7.xml" ContentType="application/vnd.openxmlformats-officedocument.presentationml.slide+xml"/>
  <Override PartName="/ppt/slides/slide360.xml" ContentType="application/vnd.openxmlformats-officedocument.presentationml.slide+xml"/>
  <Override PartName="/ppt/slides/slide691.xml" ContentType="application/vnd.openxmlformats-officedocument.presentationml.slide+xml"/>
  <Override PartName="/ppt/slides/slide928.xml" ContentType="application/vnd.openxmlformats-officedocument.presentationml.slide+xml"/>
  <Override PartName="/ppt/slides/slide1352.xml" ContentType="application/vnd.openxmlformats-officedocument.presentationml.slide+xml"/>
  <Override PartName="/ppt/slideLayouts/slideLayout9.xml" ContentType="application/vnd.openxmlformats-officedocument.presentationml.slideLayout+xml"/>
  <Override PartName="/ppt/slides/slide57.xml" ContentType="application/vnd.openxmlformats-officedocument.presentationml.slide+xml"/>
  <Override PartName="/ppt/slides/slide105.xml" ContentType="application/vnd.openxmlformats-officedocument.presentationml.slide+xml"/>
  <Override PartName="/ppt/slides/slide436.xml" ContentType="application/vnd.openxmlformats-officedocument.presentationml.slide+xml"/>
  <Override PartName="/ppt/slides/slide622.xml" ContentType="application/vnd.openxmlformats-officedocument.presentationml.slide+xml"/>
  <Override PartName="/ppt/slides/slide767.xml" ContentType="application/vnd.openxmlformats-officedocument.presentationml.slide+xml"/>
  <Override PartName="/ppt/slides/slide953.xml" ContentType="application/vnd.openxmlformats-officedocument.presentationml.slide+xml"/>
  <Override PartName="/ppt/slides/slide1191.xml" ContentType="application/vnd.openxmlformats-officedocument.presentationml.slide+xml"/>
  <Override PartName="/ppt/slides/slide1428.xml" ContentType="application/vnd.openxmlformats-officedocument.presentationml.slide+xml"/>
  <Override PartName="/ppt/slides/slide1614.xml" ContentType="application/vnd.openxmlformats-officedocument.presentationml.slide+xml"/>
  <Override PartName="/ppt/slides/slide130.xml" ContentType="application/vnd.openxmlformats-officedocument.presentationml.slide+xml"/>
  <Override PartName="/ppt/slides/slide275.xml" ContentType="application/vnd.openxmlformats-officedocument.presentationml.slide+xml"/>
  <Override PartName="/ppt/slides/slide461.xml" ContentType="application/vnd.openxmlformats-officedocument.presentationml.slide+xml"/>
  <Override PartName="/ppt/slides/slide792.xml" ContentType="application/vnd.openxmlformats-officedocument.presentationml.slide+xml"/>
  <Override PartName="/ppt/slides/slide1122.xml" ContentType="application/vnd.openxmlformats-officedocument.presentationml.slide+xml"/>
  <Override PartName="/ppt/slides/slide1267.xml" ContentType="application/vnd.openxmlformats-officedocument.presentationml.slide+xml"/>
  <Override PartName="/ppt/slides/slide1453.xml" ContentType="application/vnd.openxmlformats-officedocument.presentationml.slide+xml"/>
  <Override PartName="/ppt/slides/slide1598.xml" ContentType="application/vnd.openxmlformats-officedocument.presentationml.slide+xml"/>
  <Override PartName="/ppt/notesSlides/notesSlide48.xml" ContentType="application/vnd.openxmlformats-officedocument.presentationml.notesSlide+xml"/>
  <Override PartName="/ppt/slides/slide82.xml" ContentType="application/vnd.openxmlformats-officedocument.presentationml.slide+xml"/>
  <Override PartName="/ppt/slides/slide206.xml" ContentType="application/vnd.openxmlformats-officedocument.presentationml.slide+xml"/>
  <Override PartName="/ppt/slides/slide537.xml" ContentType="application/vnd.openxmlformats-officedocument.presentationml.slide+xml"/>
  <Override PartName="/ppt/slides/slide1292.xml" ContentType="application/vnd.openxmlformats-officedocument.presentationml.slide+xml"/>
  <Override PartName="/ppt/slides/slide13.xml" ContentType="application/vnd.openxmlformats-officedocument.presentationml.slide+xml"/>
  <Override PartName="/ppt/slides/slide376.xml" ContentType="application/vnd.openxmlformats-officedocument.presentationml.slide+xml"/>
  <Override PartName="/ppt/slides/slide723.xml" ContentType="application/vnd.openxmlformats-officedocument.presentationml.slide+xml"/>
  <Override PartName="/ppt/slides/slide868.xml" ContentType="application/vnd.openxmlformats-officedocument.presentationml.slide+xml"/>
  <Override PartName="/ppt/slides/slide1037.xml" ContentType="application/vnd.openxmlformats-officedocument.presentationml.slide+xml"/>
  <Override PartName="/ppt/slides/slide1368.xml" ContentType="application/vnd.openxmlformats-officedocument.presentationml.slide+xml"/>
  <Override PartName="/ppt/slides/slide1529.xml" ContentType="application/vnd.openxmlformats-officedocument.presentationml.slide+xml"/>
  <Override PartName="/ppt/notesSlides/notesSlide73.xml" ContentType="application/vnd.openxmlformats-officedocument.presentationml.notesSlide+xml"/>
  <Override PartName="/ppt/slides/slide231.xml" ContentType="application/vnd.openxmlformats-officedocument.presentationml.slide+xml"/>
  <Override PartName="/ppt/slides/slide562.xml" ContentType="application/vnd.openxmlformats-officedocument.presentationml.slide+xml"/>
  <Override PartName="/ppt/slides/slide893.xml" ContentType="application/vnd.openxmlformats-officedocument.presentationml.slide+xml"/>
  <Override PartName="/ppt/slides/slide1223.xml" ContentType="application/vnd.openxmlformats-officedocument.presentationml.slide+xml"/>
  <Override PartName="/ppt/slides/slide1554.xml" ContentType="application/vnd.openxmlformats-officedocument.presentationml.slide+xml"/>
  <Override PartName="/ppt/slideLayouts/slideLayout12.xml" ContentType="application/vnd.openxmlformats-officedocument.presentationml.slideLayout+xml"/>
  <Override PartName="/ppt/slides/slide307.xml" ContentType="application/vnd.openxmlformats-officedocument.presentationml.slide+xml"/>
  <Override PartName="/ppt/slides/slide638.xml" ContentType="application/vnd.openxmlformats-officedocument.presentationml.slide+xml"/>
  <Override PartName="/ppt/slides/slide969.xml" ContentType="application/vnd.openxmlformats-officedocument.presentationml.slide+xml"/>
  <Override PartName="/ppt/slides/slide1062.xml" ContentType="application/vnd.openxmlformats-officedocument.presentationml.slide+xml"/>
  <Override PartName="/ppt/slides/slide1393.xml" ContentType="application/vnd.openxmlformats-officedocument.presentationml.slide+xml"/>
  <Override PartName="/ppt/slides/slide98.xml" ContentType="application/vnd.openxmlformats-officedocument.presentationml.slide+xml"/>
  <Override PartName="/ppt/slides/slide146.xml" ContentType="application/vnd.openxmlformats-officedocument.presentationml.slide+xml"/>
  <Override PartName="/ppt/slides/slide332.xml" ContentType="application/vnd.openxmlformats-officedocument.presentationml.slide+xml"/>
  <Override PartName="/ppt/slides/slide477.xml" ContentType="application/vnd.openxmlformats-officedocument.presentationml.slide+xml"/>
  <Override PartName="/ppt/slides/slide824.xml" ContentType="application/vnd.openxmlformats-officedocument.presentationml.slide+xml"/>
  <Override PartName="/ppt/slides/slide1138.xml" ContentType="application/vnd.openxmlformats-officedocument.presentationml.slide+xml"/>
  <Override PartName="/ppt/slides/slide1469.xml" ContentType="application/vnd.openxmlformats-officedocument.presentationml.slide+xml"/>
  <Override PartName="/ppt/slides/slide171.xml" ContentType="application/vnd.openxmlformats-officedocument.presentationml.slide+xml"/>
  <Override PartName="/ppt/slides/slide663.xml" ContentType="application/vnd.openxmlformats-officedocument.presentationml.slide+xml"/>
  <Override PartName="/ppt/slides/slide994.xml" ContentType="application/vnd.openxmlformats-officedocument.presentationml.slide+xml"/>
  <Override PartName="/ppt/slides/slide1324.xml" ContentType="application/vnd.openxmlformats-officedocument.presentationml.slide+xml"/>
  <Override PartName="/ppt/slides/slide1510.xml" ContentType="application/vnd.openxmlformats-officedocument.presentationml.slide+xml"/>
  <Override PartName="/ppt/notesSlides/notesSlide89.xml" ContentType="application/vnd.openxmlformats-officedocument.presentationml.notesSlide+xml"/>
  <Override PartName="/ppt/slides/slide29.xml" ContentType="application/vnd.openxmlformats-officedocument.presentationml.slide+xml"/>
  <Override PartName="/ppt/slides/slide408.xml" ContentType="application/vnd.openxmlformats-officedocument.presentationml.slide+xml"/>
  <Override PartName="/ppt/slides/slide739.xml" ContentType="application/vnd.openxmlformats-officedocument.presentationml.slide+xml"/>
  <Override PartName="/ppt/slides/slide925.xml" ContentType="application/vnd.openxmlformats-officedocument.presentationml.slide+xml"/>
  <Override PartName="/ppt/slides/slide1163.xml" ContentType="application/vnd.openxmlformats-officedocument.presentationml.slide+xml"/>
  <Override PartName="/ppt/slides/slide1494.xml" ContentType="application/vnd.openxmlformats-officedocument.presentationml.slide+xml"/>
  <Override PartName="/ppt/slides/slide4.xml" ContentType="application/vnd.openxmlformats-officedocument.presentationml.slide+xml"/>
  <Override PartName="/ppt/slides/slide54.xml" ContentType="application/vnd.openxmlformats-officedocument.presentationml.slide+xml"/>
  <Override PartName="/ppt/slides/slide102.xml" ContentType="application/vnd.openxmlformats-officedocument.presentationml.slide+xml"/>
  <Override PartName="/ppt/slides/slide247.xml" ContentType="application/vnd.openxmlformats-officedocument.presentationml.slide+xml"/>
  <Override PartName="/ppt/slides/slide433.xml" ContentType="application/vnd.openxmlformats-officedocument.presentationml.slide+xml"/>
  <Override PartName="/ppt/slides/slide578.xml" ContentType="application/vnd.openxmlformats-officedocument.presentationml.slide+xml"/>
  <Override PartName="/ppt/slides/slide764.xml" ContentType="application/vnd.openxmlformats-officedocument.presentationml.slide+xml"/>
  <Override PartName="/ppt/slides/slide1239.xml" ContentType="application/vnd.openxmlformats-officedocument.presentationml.slide+xml"/>
  <Override PartName="/ppt/slides/slide1425.xml" ContentType="application/vnd.openxmlformats-officedocument.presentationml.slide+xml"/>
  <Override PartName="/ppt/slideLayouts/slideLayout6.xml" ContentType="application/vnd.openxmlformats-officedocument.presentationml.slideLayout+xml"/>
  <Override PartName="/ppt/slides/slide272.xml" ContentType="application/vnd.openxmlformats-officedocument.presentationml.slide+xml"/>
  <Override PartName="/ppt/slides/slide509.xml" ContentType="application/vnd.openxmlformats-officedocument.presentationml.slide+xml"/>
  <Override PartName="/ppt/slides/slide950.xml" ContentType="application/vnd.openxmlformats-officedocument.presentationml.slide+xml"/>
  <Override PartName="/ppt/slides/slide1078.xml" ContentType="application/vnd.openxmlformats-officedocument.presentationml.slide+xml"/>
  <Override PartName="/ppt/slides/slide1264.xml" ContentType="application/vnd.openxmlformats-officedocument.presentationml.slide+xml"/>
  <Override PartName="/ppt/slides/slide1595.xml" ContentType="application/vnd.openxmlformats-officedocument.presentationml.slide+xml"/>
  <Override PartName="/ppt/slides/slide1611.xml" ContentType="application/vnd.openxmlformats-officedocument.presentationml.slide+xml"/>
  <Override PartName="/ppt/notesSlides/notesSlide45.xml" ContentType="application/vnd.openxmlformats-officedocument.presentationml.notesSlide+xml"/>
  <Override PartName="/ppt/slides/slide348.xml" ContentType="application/vnd.openxmlformats-officedocument.presentationml.slide+xml"/>
  <Override PartName="/ppt/slides/slide679.xml" ContentType="application/vnd.openxmlformats-officedocument.presentationml.slide+xml"/>
  <Override PartName="/ppt/slides/slide1009.xml" ContentType="application/vnd.openxmlformats-officedocument.presentationml.slide+xml"/>
  <Override PartName="/ppt/slides/slide1450.xml" ContentType="application/vnd.openxmlformats-officedocument.presentationml.slide+xml"/>
  <Override PartName="/ppt/slides/slide10.xml" ContentType="application/vnd.openxmlformats-officedocument.presentationml.slide+xml"/>
  <Override PartName="/ppt/slides/slide187.xml" ContentType="application/vnd.openxmlformats-officedocument.presentationml.slide+xml"/>
  <Override PartName="/ppt/slides/slide203.xml" ContentType="application/vnd.openxmlformats-officedocument.presentationml.slide+xml"/>
  <Override PartName="/ppt/slides/slide534.xml" ContentType="application/vnd.openxmlformats-officedocument.presentationml.slide+xml"/>
  <Override PartName="/ppt/slides/slide720.xml" ContentType="application/vnd.openxmlformats-officedocument.presentationml.slide+xml"/>
  <Override PartName="/ppt/slides/slide865.xml" ContentType="application/vnd.openxmlformats-officedocument.presentationml.slide+xml"/>
  <Override PartName="/ppt/slides/slide1179.xml" ContentType="application/vnd.openxmlformats-officedocument.presentationml.slide+xml"/>
  <Override PartName="/ppt/slides/slide1526.xml" ContentType="application/vnd.openxmlformats-officedocument.presentationml.slide+xml"/>
  <Override PartName="/ppt/notesSlides/notesSlide70.xml" ContentType="application/vnd.openxmlformats-officedocument.presentationml.notesSlide+xml"/>
  <Override PartName="/ppt/slides/slide373.xml" ContentType="application/vnd.openxmlformats-officedocument.presentationml.slide+xml"/>
  <Override PartName="/ppt/slides/slide1034.xml" ContentType="application/vnd.openxmlformats-officedocument.presentationml.slide+xml"/>
  <Override PartName="/ppt/slides/slide1220.xml" ContentType="application/vnd.openxmlformats-officedocument.presentationml.slide+xml"/>
  <Override PartName="/ppt/slides/slide1365.xml" ContentType="application/vnd.openxmlformats-officedocument.presentationml.slide+xml"/>
  <Override PartName="/ppt/slides/slide1551.xml" ContentType="application/vnd.openxmlformats-officedocument.presentationml.slide+xml"/>
  <Override PartName="/ppt/slides/slide118.xml" ContentType="application/vnd.openxmlformats-officedocument.presentationml.slide+xml"/>
  <Override PartName="/ppt/slides/slide304.xml" ContentType="application/vnd.openxmlformats-officedocument.presentationml.slide+xml"/>
  <Override PartName="/ppt/slides/slide449.xml" ContentType="application/vnd.openxmlformats-officedocument.presentationml.slide+xml"/>
  <Override PartName="/ppt/slides/slide890.xml" ContentType="application/vnd.openxmlformats-officedocument.presentationml.slide+xml"/>
  <Override PartName="/ppt/slides/slide1390.xml" ContentType="application/vnd.openxmlformats-officedocument.presentationml.slide+xml"/>
  <Override PartName="/ppt/slides/slide143.xml" ContentType="application/vnd.openxmlformats-officedocument.presentationml.slide+xml"/>
  <Override PartName="/ppt/slides/slide288.xml" ContentType="application/vnd.openxmlformats-officedocument.presentationml.slide+xml"/>
  <Override PartName="/ppt/slides/slide635.xml" ContentType="application/vnd.openxmlformats-officedocument.presentationml.slide+xml"/>
  <Override PartName="/ppt/slides/slide821.xml" ContentType="application/vnd.openxmlformats-officedocument.presentationml.slide+xml"/>
  <Override PartName="/ppt/slides/slide966.xml" ContentType="application/vnd.openxmlformats-officedocument.presentationml.slide+xml"/>
  <Override PartName="/ppt/slides/slide1135.xml" ContentType="application/vnd.openxmlformats-officedocument.presentationml.slide+xml"/>
  <Override PartName="/ppt/slides/slide1627.xml" ContentType="application/vnd.openxmlformats-officedocument.presentationml.slide+xml"/>
  <Override PartName="/ppt/slides/slide95.xml" ContentType="application/vnd.openxmlformats-officedocument.presentationml.slide+xml"/>
  <Override PartName="/ppt/slides/slide474.xml" ContentType="application/vnd.openxmlformats-officedocument.presentationml.slide+xml"/>
  <Override PartName="/ppt/slides/slide660.xml" ContentType="application/vnd.openxmlformats-officedocument.presentationml.slide+xml"/>
  <Override PartName="/ppt/slides/slide991.xml" ContentType="application/vnd.openxmlformats-officedocument.presentationml.slide+xml"/>
  <Override PartName="/ppt/slides/slide1321.xml" ContentType="application/vnd.openxmlformats-officedocument.presentationml.slide+xml"/>
  <Override PartName="/ppt/slides/slide1466.xml" ContentType="application/vnd.openxmlformats-officedocument.presentationml.slide+xml"/>
  <Default Extension="bin" ContentType="application/vnd.ms-office.vbaProject"/>
  <Override PartName="/ppt/slides/slide26.xml" ContentType="application/vnd.openxmlformats-officedocument.presentationml.slide+xml"/>
  <Override PartName="/ppt/slides/slide219.xml" ContentType="application/vnd.openxmlformats-officedocument.presentationml.slide+xml"/>
  <Override PartName="/ppt/slides/slide405.xml" ContentType="application/vnd.openxmlformats-officedocument.presentationml.slide+xml"/>
  <Override PartName="/ppt/slides/slide736.xml" ContentType="application/vnd.openxmlformats-officedocument.presentationml.slide+xml"/>
  <Override PartName="/ppt/slides/slide1160.xml" ContentType="application/vnd.openxmlformats-officedocument.presentationml.slide+xml"/>
  <Override PartName="/ppt/slides/slide1491.xml" ContentType="application/vnd.openxmlformats-officedocument.presentationml.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244.xml" ContentType="application/vnd.openxmlformats-officedocument.presentationml.slide+xml"/>
  <Override PartName="/ppt/slides/slide389.xml" ContentType="application/vnd.openxmlformats-officedocument.presentationml.slide+xml"/>
  <Override PartName="/ppt/slides/slide575.xml" ContentType="application/vnd.openxmlformats-officedocument.presentationml.slide+xml"/>
  <Override PartName="/ppt/slides/slide922.xml" ContentType="application/vnd.openxmlformats-officedocument.presentationml.slide+xml"/>
  <Override PartName="/ppt/slides/slide1236.xml" ContentType="application/vnd.openxmlformats-officedocument.presentationml.slide+xml"/>
  <Override PartName="/ppt/slides/slide1567.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slides/slide51.xml" ContentType="application/vnd.openxmlformats-officedocument.presentationml.slide+xml"/>
  <Override PartName="/ppt/slides/slide430.xml" ContentType="application/vnd.openxmlformats-officedocument.presentationml.slide+xml"/>
  <Override PartName="/ppt/slides/slide761.xml" ContentType="application/vnd.openxmlformats-officedocument.presentationml.slide+xml"/>
  <Override PartName="/ppt/slides/slide1075.xml" ContentType="application/vnd.openxmlformats-officedocument.presentationml.slide+xml"/>
  <Override PartName="/ppt/slides/slide1422.xml" ContentType="application/vnd.openxmlformats-officedocument.presentationml.slide+xml"/>
  <Override PartName="/ppt/slides/slide159.xml" ContentType="application/vnd.openxmlformats-officedocument.presentationml.slide+xml"/>
  <Override PartName="/ppt/slides/slide506.xml" ContentType="application/vnd.openxmlformats-officedocument.presentationml.slide+xml"/>
  <Override PartName="/ppt/slides/slide837.xml" ContentType="application/vnd.openxmlformats-officedocument.presentationml.slide+xml"/>
  <Override PartName="/ppt/slides/slide1261.xml" ContentType="application/vnd.openxmlformats-officedocument.presentationml.slide+xml"/>
  <Override PartName="/ppt/slides/slide1592.xml" ContentType="application/vnd.openxmlformats-officedocument.presentationml.slide+xml"/>
  <Override PartName="/ppt/notesSlides/notesSlide42.xml" ContentType="application/vnd.openxmlformats-officedocument.presentationml.notesSlide+xml"/>
  <Override PartName="/ppt/slides/slide200.xml" ContentType="application/vnd.openxmlformats-officedocument.presentationml.slide+xml"/>
  <Override PartName="/ppt/slides/slide345.xml" ContentType="application/vnd.openxmlformats-officedocument.presentationml.slide+xml"/>
  <Override PartName="/ppt/slides/slide531.xml" ContentType="application/vnd.openxmlformats-officedocument.presentationml.slide+xml"/>
  <Override PartName="/ppt/slides/slide676.xml" ContentType="application/vnd.openxmlformats-officedocument.presentationml.slide+xml"/>
  <Override PartName="/ppt/slides/slide862.xml" ContentType="application/vnd.openxmlformats-officedocument.presentationml.slide+xml"/>
  <Override PartName="/ppt/slides/slide1006.xml" ContentType="application/vnd.openxmlformats-officedocument.presentationml.slide+xml"/>
  <Override PartName="/ppt/slides/slide1337.xml" ContentType="application/vnd.openxmlformats-officedocument.presentationml.slide+xml"/>
  <Override PartName="/ppt/slides/slide1523.xml" ContentType="application/vnd.openxmlformats-officedocument.presentationml.slide+xml"/>
  <Override PartName="/ppt/notesSlides/notesSlide8.xml" ContentType="application/vnd.openxmlformats-officedocument.presentationml.notesSlide+xml"/>
  <Override PartName="/ppt/slides/slide184.xml" ContentType="application/vnd.openxmlformats-officedocument.presentationml.slide+xml"/>
  <Override PartName="/ppt/slides/slide370.xml" ContentType="application/vnd.openxmlformats-officedocument.presentationml.slide+xml"/>
  <Override PartName="/ppt/slides/slide607.xml" ContentType="application/vnd.openxmlformats-officedocument.presentationml.slide+xml"/>
  <Override PartName="/ppt/slides/slide1031.xml" ContentType="application/vnd.openxmlformats-officedocument.presentationml.slide+xml"/>
  <Override PartName="/ppt/slides/slide1176.xml" ContentType="application/vnd.openxmlformats-officedocument.presentationml.slide+xml"/>
  <Override PartName="/ppt/slides/slide1362.xml" ContentType="application/vnd.openxmlformats-officedocument.presentationml.slide+xml"/>
  <Override PartName="/ppt/slides/slide115.xml" ContentType="application/vnd.openxmlformats-officedocument.presentationml.slide+xml"/>
  <Override PartName="/ppt/slides/slide446.xml" ContentType="application/vnd.openxmlformats-officedocument.presentationml.slide+xml"/>
  <Override PartName="/ppt/slides/slide938.xml" ContentType="application/vnd.openxmlformats-officedocument.presentationml.slide+xml"/>
  <Override PartName="/ppt/slides/slide1107.xml" ContentType="application/vnd.openxmlformats-officedocument.presentationml.slide+xml"/>
  <Override PartName="/ppt/slides/slide67.xml" ContentType="application/vnd.openxmlformats-officedocument.presentationml.slide+xml"/>
  <Override PartName="/ppt/slides/slide285.xml" ContentType="application/vnd.openxmlformats-officedocument.presentationml.slide+xml"/>
  <Override PartName="/ppt/slides/slide301.xml" ContentType="application/vnd.openxmlformats-officedocument.presentationml.slide+xml"/>
  <Override PartName="/ppt/slides/slide632.xml" ContentType="application/vnd.openxmlformats-officedocument.presentationml.slide+xml"/>
  <Override PartName="/ppt/slides/slide777.xml" ContentType="application/vnd.openxmlformats-officedocument.presentationml.slide+xml"/>
  <Override PartName="/ppt/slides/slide963.xml" ContentType="application/vnd.openxmlformats-officedocument.presentationml.slide+xml"/>
  <Override PartName="/ppt/slides/slide1438.xml" ContentType="application/vnd.openxmlformats-officedocument.presentationml.slide+xml"/>
  <Override PartName="/ppt/slides/slide1624.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slides/slide471.xml" ContentType="application/vnd.openxmlformats-officedocument.presentationml.slide+xml"/>
  <Override PartName="/ppt/slides/slide708.xml" ContentType="application/vnd.openxmlformats-officedocument.presentationml.slide+xml"/>
  <Override PartName="/ppt/slides/slide1132.xml" ContentType="application/vnd.openxmlformats-officedocument.presentationml.slide+xml"/>
  <Override PartName="/ppt/slides/slide1277.xml" ContentType="application/vnd.openxmlformats-officedocument.presentationml.slide+xml"/>
  <Override PartName="/ppt/slides/slide1463.xml" ContentType="application/vnd.openxmlformats-officedocument.presentationml.slide+xml"/>
  <Override PartName="/ppt/notesSlides/notesSlide58.xml" ContentType="application/vnd.openxmlformats-officedocument.presentationml.notesSlide+xml"/>
  <Override PartName="/ppt/slides/slide216.xml" ContentType="application/vnd.openxmlformats-officedocument.presentationml.slide+xml"/>
  <Override PartName="/ppt/slides/slide402.xml" ContentType="application/vnd.openxmlformats-officedocument.presentationml.slide+xml"/>
  <Override PartName="/ppt/slides/slide547.xml" ContentType="application/vnd.openxmlformats-officedocument.presentationml.slide+xml"/>
  <Override PartName="/ppt/slides/slide878.xml" ContentType="application/vnd.openxmlformats-officedocument.presentationml.slide+xml"/>
  <Override PartName="/ppt/slides/slide1208.xml" ContentType="application/vnd.openxmlformats-officedocument.presentationml.slide+xml"/>
  <Override PartName="/ppt/slides/slide1539.xml" ContentType="application/vnd.openxmlformats-officedocument.presentationml.slide+xml"/>
  <Override PartName="/ppt/notesSlides/notesSlide83.xml" ContentType="application/vnd.openxmlformats-officedocument.presentationml.notesSlide+xml"/>
  <Override PartName="/ppt/slides/slide23.xml" ContentType="application/vnd.openxmlformats-officedocument.presentationml.slide+xml"/>
  <Override PartName="/ppt/slides/slide241.xml" ContentType="application/vnd.openxmlformats-officedocument.presentationml.slide+xml"/>
  <Override PartName="/ppt/slides/slide386.xml" ContentType="application/vnd.openxmlformats-officedocument.presentationml.slide+xml"/>
  <Override PartName="/ppt/slides/slide733.xml" ContentType="application/vnd.openxmlformats-officedocument.presentationml.slide+xml"/>
  <Override PartName="/ppt/slides/slide1047.xml" ContentType="application/vnd.openxmlformats-officedocument.presentationml.slide+xml"/>
  <Override PartName="/ppt/slides/slide1378.xml" ContentType="application/vnd.openxmlformats-officedocument.presentationml.slide+xml"/>
  <Override PartName="/ppt/slides/slide572.xml" ContentType="application/vnd.openxmlformats-officedocument.presentationml.slide+xml"/>
  <Override PartName="/ppt/slides/slide809.xml" ContentType="application/vnd.openxmlformats-officedocument.presentationml.slide+xml"/>
  <Override PartName="/ppt/slides/slide1233.xml" ContentType="application/vnd.openxmlformats-officedocument.presentationml.slide+xml"/>
  <Override PartName="/ppt/slides/slide1564.xml" ContentType="application/vnd.openxmlformats-officedocument.presentationml.slide+xml"/>
  <Override PartName="/ppt/notesSlides/notesSlide14.xml" ContentType="application/vnd.openxmlformats-officedocument.presentationml.notesSlide+xml"/>
  <Override PartName="/ppt/slides/slide317.xml" ContentType="application/vnd.openxmlformats-officedocument.presentationml.slide+xml"/>
  <Override PartName="/ppt/slides/slide503.xml" ContentType="application/vnd.openxmlformats-officedocument.presentationml.slide+xml"/>
  <Override PartName="/ppt/slides/slide648.xml" ContentType="application/vnd.openxmlformats-officedocument.presentationml.slide+xml"/>
  <Override PartName="/ppt/slides/slide834.xml" ContentType="application/vnd.openxmlformats-officedocument.presentationml.slide+xml"/>
  <Override PartName="/ppt/slides/slide979.xml" ContentType="application/vnd.openxmlformats-officedocument.presentationml.slide+xml"/>
  <Override PartName="/ppt/slides/slide1072.xml" ContentType="application/vnd.openxmlformats-officedocument.presentationml.slide+xml"/>
  <Override PartName="/ppt/slides/slide1309.xml" ContentType="application/vnd.openxmlformats-officedocument.presentationml.slide+xml"/>
  <Override PartName="/ppt/slides/slide156.xml" ContentType="application/vnd.openxmlformats-officedocument.presentationml.slide+xml"/>
  <Override PartName="/ppt/slides/slide342.xml" ContentType="application/vnd.openxmlformats-officedocument.presentationml.slide+xml"/>
  <Override PartName="/ppt/slides/slide487.xml" ContentType="application/vnd.openxmlformats-officedocument.presentationml.slide+xml"/>
  <Override PartName="/ppt/slides/slide673.xml" ContentType="application/vnd.openxmlformats-officedocument.presentationml.slide+xml"/>
  <Override PartName="/ppt/slides/slide1003.xml" ContentType="application/vnd.openxmlformats-officedocument.presentationml.slide+xml"/>
  <Override PartName="/ppt/slides/slide1148.xml" ContentType="application/vnd.openxmlformats-officedocument.presentationml.slide+xml"/>
  <Override PartName="/ppt/slides/slide1334.xml" ContentType="application/vnd.openxmlformats-officedocument.presentationml.slide+xml"/>
  <Override PartName="/ppt/slides/slide1479.xml" ContentType="application/vnd.openxmlformats-officedocument.presentationml.slide+xml"/>
  <Override PartName="/ppt/slides/slide181.xml" ContentType="application/vnd.openxmlformats-officedocument.presentationml.slide+xml"/>
  <Override PartName="/ppt/slides/slide418.xml" ContentType="application/vnd.openxmlformats-officedocument.presentationml.slide+xml"/>
  <Override PartName="/ppt/slides/slide1173.xml" ContentType="application/vnd.openxmlformats-officedocument.presentationml.slide+xml"/>
  <Override PartName="/ppt/slides/slide1520.xml" ContentType="application/vnd.openxmlformats-officedocument.presentationml.slide+xml"/>
  <Override PartName="/ppt/notesSlides/notesSlide5.xml" ContentType="application/vnd.openxmlformats-officedocument.presentationml.notesSlide+xml"/>
  <Override PartName="/ppt/slides/slide39.xml" ContentType="application/vnd.openxmlformats-officedocument.presentationml.slide+xml"/>
  <Override PartName="/ppt/slides/slide257.xml" ContentType="application/vnd.openxmlformats-officedocument.presentationml.slide+xml"/>
  <Override PartName="/ppt/slides/slide604.xml" ContentType="application/vnd.openxmlformats-officedocument.presentationml.slide+xml"/>
  <Override PartName="/ppt/slides/slide749.xml" ContentType="application/vnd.openxmlformats-officedocument.presentationml.slide+xml"/>
  <Override PartName="/ppt/slides/slide935.xml" ContentType="application/vnd.openxmlformats-officedocument.presentationml.slide+xml"/>
  <Override PartName="/ppt/slides/slide1249.xml" ContentType="application/vnd.openxmlformats-officedocument.presentationml.slide+xml"/>
  <Override PartName="/ppt/slides/slide64.xml" ContentType="application/vnd.openxmlformats-officedocument.presentationml.slide+xml"/>
  <Override PartName="/ppt/slides/slide112.xml" ContentType="application/vnd.openxmlformats-officedocument.presentationml.slide+xml"/>
  <Override PartName="/ppt/slides/slide443.xml" ContentType="application/vnd.openxmlformats-officedocument.presentationml.slide+xml"/>
  <Override PartName="/ppt/slides/slide588.xml" ContentType="application/vnd.openxmlformats-officedocument.presentationml.slide+xml"/>
  <Override PartName="/ppt/slides/slide774.xml" ContentType="application/vnd.openxmlformats-officedocument.presentationml.slide+xml"/>
  <Override PartName="/ppt/slides/slide1088.xml" ContentType="application/vnd.openxmlformats-officedocument.presentationml.slide+xml"/>
  <Override PartName="/ppt/slides/slide1104.xml" ContentType="application/vnd.openxmlformats-officedocument.presentationml.slide+xml"/>
  <Override PartName="/ppt/slides/slide1435.xml" ContentType="application/vnd.openxmlformats-officedocument.presentationml.slide+xml"/>
  <Override PartName="/ppt/slides/slide282.xml" ContentType="application/vnd.openxmlformats-officedocument.presentationml.slide+xml"/>
  <Override PartName="/ppt/slides/slide519.xml" ContentType="application/vnd.openxmlformats-officedocument.presentationml.slide+xml"/>
  <Override PartName="/ppt/slides/slide960.xml" ContentType="application/vnd.openxmlformats-officedocument.presentationml.slide+xml"/>
  <Override PartName="/ppt/slides/slide1274.xml" ContentType="application/vnd.openxmlformats-officedocument.presentationml.slide+xml"/>
  <Override PartName="/ppt/slides/slide1460.xml" ContentType="application/vnd.openxmlformats-officedocument.presentationml.slide+xml"/>
  <Override PartName="/ppt/slides/slide1621.xml" ContentType="application/vnd.openxmlformats-officedocument.presentationml.slide+xml"/>
  <Override PartName="/ppt/notesSlides/notesSlide55.xml" ContentType="application/vnd.openxmlformats-officedocument.presentationml.notesSlide+xml"/>
  <Override PartName="/ppt/slides/slide213.xml" ContentType="application/vnd.openxmlformats-officedocument.presentationml.slide+xml"/>
  <Override PartName="/ppt/slides/slide358.xml" ContentType="application/vnd.openxmlformats-officedocument.presentationml.slide+xml"/>
  <Override PartName="/ppt/slides/slide689.xml" ContentType="application/vnd.openxmlformats-officedocument.presentationml.slide+xml"/>
  <Override PartName="/ppt/slides/slide705.xml" ContentType="application/vnd.openxmlformats-officedocument.presentationml.slide+xml"/>
  <Override PartName="/ppt/slides/slide1019.xml" ContentType="application/vnd.openxmlformats-officedocument.presentationml.slide+xml"/>
  <Override PartName="/ppt/slides/slide1205.xml" ContentType="application/vnd.openxmlformats-officedocument.presentationml.slide+xml"/>
  <Override PartName="/ppt/slides/slide20.xml" ContentType="application/vnd.openxmlformats-officedocument.presentationml.slide+xml"/>
  <Override PartName="/ppt/slides/slide197.xml" ContentType="application/vnd.openxmlformats-officedocument.presentationml.slide+xml"/>
  <Override PartName="/ppt/slides/slide544.xml" ContentType="application/vnd.openxmlformats-officedocument.presentationml.slide+xml"/>
  <Override PartName="/ppt/slides/slide730.xml" ContentType="application/vnd.openxmlformats-officedocument.presentationml.slide+xml"/>
  <Override PartName="/ppt/slides/slide875.xml" ContentType="application/vnd.openxmlformats-officedocument.presentationml.slide+xml"/>
  <Override PartName="/ppt/slides/slide1044.xml" ContentType="application/vnd.openxmlformats-officedocument.presentationml.slide+xml"/>
  <Override PartName="/ppt/slides/slide1189.xml" ContentType="application/vnd.openxmlformats-officedocument.presentationml.slide+xml"/>
  <Override PartName="/ppt/slides/slide1536.xml" ContentType="application/vnd.openxmlformats-officedocument.presentationml.slide+xml"/>
  <Override PartName="/ppt/notesSlides/notesSlide80.xml" ContentType="application/vnd.openxmlformats-officedocument.presentationml.notesSlide+xml"/>
  <Override PartName="/ppt/slides/slide383.xml" ContentType="application/vnd.openxmlformats-officedocument.presentationml.slide+xml"/>
  <Override PartName="/ppt/slides/slide806.xml" ContentType="application/vnd.openxmlformats-officedocument.presentationml.slide+xml"/>
  <Override PartName="/ppt/slides/slide1230.xml" ContentType="application/vnd.openxmlformats-officedocument.presentationml.slide+xml"/>
  <Override PartName="/ppt/slides/slide1375.xml" ContentType="application/vnd.openxmlformats-officedocument.presentationml.slide+xml"/>
  <Override PartName="/ppt/slides/slide1561.xml" ContentType="application/vnd.openxmlformats-officedocument.presentationml.slide+xml"/>
  <Override PartName="/ppt/notesSlides/notesSlide11.xml" ContentType="application/vnd.openxmlformats-officedocument.presentationml.notesSlide+xml"/>
  <Override PartName="/ppt/slides/slide128.xml" ContentType="application/vnd.openxmlformats-officedocument.presentationml.slide+xml"/>
  <Override PartName="/ppt/slides/slide314.xml" ContentType="application/vnd.openxmlformats-officedocument.presentationml.slide+xml"/>
  <Override PartName="/ppt/slides/slide459.xml" ContentType="application/vnd.openxmlformats-officedocument.presentationml.slide+xml"/>
  <Override PartName="/ppt/slides/slide645.xml" ContentType="application/vnd.openxmlformats-officedocument.presentationml.slide+xml"/>
  <Override PartName="/ppt/slides/slide976.xml" ContentType="application/vnd.openxmlformats-officedocument.presentationml.slide+xml"/>
  <Override PartName="/ppt/slides/slide1306.xml" ContentType="application/vnd.openxmlformats-officedocument.presentationml.slide+xml"/>
  <Override PartName="/ppt/slides/slide153.xml" ContentType="application/vnd.openxmlformats-officedocument.presentationml.slide+xml"/>
  <Override PartName="/ppt/slides/slide298.xml" ContentType="application/vnd.openxmlformats-officedocument.presentationml.slide+xml"/>
  <Override PartName="/ppt/slides/slide484.xml" ContentType="application/vnd.openxmlformats-officedocument.presentationml.slide+xml"/>
  <Override PartName="/ppt/slides/slide500.xml" ContentType="application/vnd.openxmlformats-officedocument.presentationml.slide+xml"/>
  <Override PartName="/ppt/slides/slide831.xml" ContentType="application/vnd.openxmlformats-officedocument.presentationml.slide+xml"/>
  <Override PartName="/ppt/slides/slide1145.xml" ContentType="application/vnd.openxmlformats-officedocument.presentationml.slide+xml"/>
  <Override PartName="/ppt/slides/slide1476.xml" ContentType="application/vnd.openxmlformats-officedocument.presentationml.slide+xml"/>
  <Override PartName="/ppt/slides/slide229.xml" ContentType="application/vnd.openxmlformats-officedocument.presentationml.slide+xml"/>
  <Override PartName="/ppt/slides/slide670.xml" ContentType="application/vnd.openxmlformats-officedocument.presentationml.slide+xml"/>
  <Override PartName="/ppt/slides/slide907.xml" ContentType="application/vnd.openxmlformats-officedocument.presentationml.slide+xml"/>
  <Override PartName="/ppt/slides/slide1000.xml" ContentType="application/vnd.openxmlformats-officedocument.presentationml.slide+xml"/>
  <Override PartName="/ppt/slides/slide1331.xml" ContentType="application/vnd.openxmlformats-officedocument.presentationml.slide+xml"/>
  <Override PartName="/ppt/notesSlides/notesSlide2.xml" ContentType="application/vnd.openxmlformats-officedocument.presentationml.notesSlide+xml"/>
  <Override PartName="/ppt/slides/slide36.xml" ContentType="application/vnd.openxmlformats-officedocument.presentationml.slide+xml"/>
  <Override PartName="/ppt/slides/slide399.xml" ContentType="application/vnd.openxmlformats-officedocument.presentationml.slide+xml"/>
  <Override PartName="/ppt/slides/slide415.xml" ContentType="application/vnd.openxmlformats-officedocument.presentationml.slide+xml"/>
  <Override PartName="/ppt/slides/slide601.xml" ContentType="application/vnd.openxmlformats-officedocument.presentationml.slide+xml"/>
  <Override PartName="/ppt/slides/slide746.xml" ContentType="application/vnd.openxmlformats-officedocument.presentationml.slide+xml"/>
  <Override PartName="/ppt/slides/slide1170.xml" ContentType="application/vnd.openxmlformats-officedocument.presentationml.slide+xml"/>
  <Override PartName="/ppt/slides/slide1407.xml" ContentType="application/vnd.openxmlformats-officedocument.presentationml.slide+xml"/>
  <Override PartName="/ppt/slides/slide254.xml" ContentType="application/vnd.openxmlformats-officedocument.presentationml.slide+xml"/>
  <Override PartName="/ppt/slides/slide440.xml" ContentType="application/vnd.openxmlformats-officedocument.presentationml.slide+xml"/>
  <Override PartName="/ppt/slides/slide585.xml" ContentType="application/vnd.openxmlformats-officedocument.presentationml.slide+xml"/>
  <Override PartName="/ppt/slides/slide771.xml" ContentType="application/vnd.openxmlformats-officedocument.presentationml.slide+xml"/>
  <Override PartName="/ppt/slides/slide932.xml" ContentType="application/vnd.openxmlformats-officedocument.presentationml.slide+xml"/>
  <Override PartName="/ppt/slides/slide1101.xml" ContentType="application/vnd.openxmlformats-officedocument.presentationml.slide+xml"/>
  <Override PartName="/ppt/slides/slide1246.xml" ContentType="application/vnd.openxmlformats-officedocument.presentationml.slide+xml"/>
  <Override PartName="/ppt/slides/slide1432.xml" ContentType="application/vnd.openxmlformats-officedocument.presentationml.slide+xml"/>
  <Override PartName="/ppt/slides/slide1577.xml" ContentType="application/vnd.openxmlformats-officedocument.presentationml.slide+xml"/>
  <Override PartName="/ppt/notesSlides/notesSlide27.xml" ContentType="application/vnd.openxmlformats-officedocument.presentationml.notesSlide+xml"/>
  <Override PartName="/ppt/slides/slide61.xml" ContentType="application/vnd.openxmlformats-officedocument.presentationml.slide+xml"/>
  <Override PartName="/ppt/slides/slide516.xml" ContentType="application/vnd.openxmlformats-officedocument.presentationml.slide+xml"/>
  <Override PartName="/ppt/slides/slide1085.xml" ContentType="application/vnd.openxmlformats-officedocument.presentationml.slide+xml"/>
  <Override PartName="/ppt/slides/slide1271.xml" ContentType="application/vnd.openxmlformats-officedocument.presentationml.slide+xml"/>
  <Override PartName="/ppt/slides/slide169.xml" ContentType="application/vnd.openxmlformats-officedocument.presentationml.slide+xml"/>
  <Override PartName="/ppt/slides/slide355.xml" ContentType="application/vnd.openxmlformats-officedocument.presentationml.slide+xml"/>
  <Override PartName="/ppt/slides/slide702.xml" ContentType="application/vnd.openxmlformats-officedocument.presentationml.slide+xml"/>
  <Override PartName="/ppt/slides/slide847.xml" ContentType="application/vnd.openxmlformats-officedocument.presentationml.slide+xml"/>
  <Override PartName="/ppt/slides/slide1016.xml" ContentType="application/vnd.openxmlformats-officedocument.presentationml.slide+xml"/>
  <Override PartName="/ppt/slides/slide1508.xml" ContentType="application/vnd.openxmlformats-officedocument.presentationml.slide+xml"/>
  <Override PartName="/ppt/tableStyles.xml" ContentType="application/vnd.openxmlformats-officedocument.presentationml.tableStyles+xml"/>
  <Override PartName="/ppt/notesSlides/notesSlide52.xml" ContentType="application/vnd.openxmlformats-officedocument.presentationml.notesSlide+xml"/>
  <Override PartName="/ppt/slides/slide194.xml" ContentType="application/vnd.openxmlformats-officedocument.presentationml.slide+xml"/>
  <Override PartName="/ppt/slides/slide210.xml" ContentType="application/vnd.openxmlformats-officedocument.presentationml.slide+xml"/>
  <Override PartName="/ppt/slides/slide541.xml" ContentType="application/vnd.openxmlformats-officedocument.presentationml.slide+xml"/>
  <Override PartName="/ppt/slides/slide686.xml" ContentType="application/vnd.openxmlformats-officedocument.presentationml.slide+xml"/>
  <Override PartName="/ppt/slides/slide872.xml" ContentType="application/vnd.openxmlformats-officedocument.presentationml.slide+xml"/>
  <Override PartName="/ppt/slides/slide1202.xml" ContentType="application/vnd.openxmlformats-officedocument.presentationml.slide+xml"/>
  <Override PartName="/ppt/slides/slide1347.xml" ContentType="application/vnd.openxmlformats-officedocument.presentationml.slide+xml"/>
  <Override PartName="/ppt/slides/slide1533.xml" ContentType="application/vnd.openxmlformats-officedocument.presentationml.slide+xml"/>
  <Override PartName="/ppt/slides/slide380.xml" ContentType="application/vnd.openxmlformats-officedocument.presentationml.slide+xml"/>
  <Override PartName="/ppt/slides/slide617.xml" ContentType="application/vnd.openxmlformats-officedocument.presentationml.slide+xml"/>
  <Override PartName="/ppt/slides/slide948.xml" ContentType="application/vnd.openxmlformats-officedocument.presentationml.slide+xml"/>
  <Override PartName="/ppt/slides/slide1041.xml" ContentType="application/vnd.openxmlformats-officedocument.presentationml.slide+xml"/>
  <Override PartName="/ppt/slides/slide1186.xml" ContentType="application/vnd.openxmlformats-officedocument.presentationml.slide+xml"/>
  <Override PartName="/ppt/slides/slide1372.xml" ContentType="application/vnd.openxmlformats-officedocument.presentationml.slide+xml"/>
  <Override PartName="/ppt/slides/slide1609.xml" ContentType="application/vnd.openxmlformats-officedocument.presentationml.slide+xml"/>
  <Override PartName="/ppt/slides/slide77.xml" ContentType="application/vnd.openxmlformats-officedocument.presentationml.slide+xml"/>
  <Override PartName="/ppt/slides/slide125.xml" ContentType="application/vnd.openxmlformats-officedocument.presentationml.slide+xml"/>
  <Override PartName="/ppt/slides/slide456.xml" ContentType="application/vnd.openxmlformats-officedocument.presentationml.slide+xml"/>
  <Override PartName="/ppt/slides/slide787.xml" ContentType="application/vnd.openxmlformats-officedocument.presentationml.slide+xml"/>
  <Override PartName="/ppt/slides/slide803.xml" ContentType="application/vnd.openxmlformats-officedocument.presentationml.slide+xml"/>
  <Override PartName="/ppt/slides/slide1117.xml" ContentType="application/vnd.openxmlformats-officedocument.presentationml.slide+xml"/>
  <Override PartName="/ppt/slides/slide1448.xml" ContentType="application/vnd.openxmlformats-officedocument.presentationml.slide+xml"/>
  <Override PartName="/ppt/slides/slide150.xml" ContentType="application/vnd.openxmlformats-officedocument.presentationml.slide+xml"/>
  <Override PartName="/ppt/slides/slide295.xml" ContentType="application/vnd.openxmlformats-officedocument.presentationml.slide+xml"/>
  <Override PartName="/ppt/slides/slide311.xml" ContentType="application/vnd.openxmlformats-officedocument.presentationml.slide+xml"/>
  <Override PartName="/ppt/slides/slide642.xml" ContentType="application/vnd.openxmlformats-officedocument.presentationml.slide+xml"/>
  <Override PartName="/ppt/slides/slide973.xml" ContentType="application/vnd.openxmlformats-officedocument.presentationml.slide+xml"/>
  <Override PartName="/ppt/slides/slide1287.xml" ContentType="application/vnd.openxmlformats-officedocument.presentationml.slide+xml"/>
  <Override PartName="/ppt/slides/slide1303.xml" ContentType="application/vnd.openxmlformats-officedocument.presentationml.slide+xml"/>
  <Override PartName="/ppt/slides/slide1634.xml" ContentType="application/vnd.openxmlformats-officedocument.presentationml.slide+xml"/>
  <Override PartName="/ppt/notesSlides/notesSlide68.xml" ContentType="application/vnd.openxmlformats-officedocument.presentationml.notesSlide+xml"/>
  <Override PartName="/ppt/slides/slide481.xml" ContentType="application/vnd.openxmlformats-officedocument.presentationml.slide+xml"/>
  <Override PartName="/ppt/slides/slide718.xml" ContentType="application/vnd.openxmlformats-officedocument.presentationml.slide+xml"/>
  <Override PartName="/ppt/slides/slide904.xml" ContentType="application/vnd.openxmlformats-officedocument.presentationml.slide+xml"/>
  <Override PartName="/ppt/slides/slide1142.xml" ContentType="application/vnd.openxmlformats-officedocument.presentationml.slide+xml"/>
  <Override PartName="/ppt/slides/slide1473.xml" ContentType="application/vnd.openxmlformats-officedocument.presentationml.slide+xml"/>
  <Override PartName="/ppt/slides/slide33.xml" ContentType="application/vnd.openxmlformats-officedocument.presentationml.slide+xml"/>
  <Override PartName="/ppt/slides/slide226.xml" ContentType="application/vnd.openxmlformats-officedocument.presentationml.slide+xml"/>
  <Override PartName="/ppt/slides/slide412.xml" ContentType="application/vnd.openxmlformats-officedocument.presentationml.slide+xml"/>
  <Override PartName="/ppt/slides/slide557.xml" ContentType="application/vnd.openxmlformats-officedocument.presentationml.slide+xml"/>
  <Override PartName="/ppt/slides/slide743.xml" ContentType="application/vnd.openxmlformats-officedocument.presentationml.slide+xml"/>
  <Override PartName="/ppt/slides/slide888.xml" ContentType="application/vnd.openxmlformats-officedocument.presentationml.slide+xml"/>
  <Override PartName="/ppt/slides/slide1218.xml" ContentType="application/vnd.openxmlformats-officedocument.presentationml.slide+xml"/>
  <Override PartName="/ppt/slides/slide1404.xml" ContentType="application/vnd.openxmlformats-officedocument.presentationml.slide+xml"/>
  <Override PartName="/ppt/slides/slide1549.xml" ContentType="application/vnd.openxmlformats-officedocument.presentationml.slide+xml"/>
  <Override PartName="/ppt/slides/slide251.xml" ContentType="application/vnd.openxmlformats-officedocument.presentationml.slide+xml"/>
  <Override PartName="/ppt/slides/slide396.xml" ContentType="application/vnd.openxmlformats-officedocument.presentationml.slide+xml"/>
  <Override PartName="/ppt/slides/slide582.xml" ContentType="application/vnd.openxmlformats-officedocument.presentationml.slide+xml"/>
  <Override PartName="/ppt/slides/slide1057.xml" ContentType="application/vnd.openxmlformats-officedocument.presentationml.slide+xml"/>
  <Override PartName="/ppt/slides/slide1243.xml" ContentType="application/vnd.openxmlformats-officedocument.presentationml.slide+xml"/>
  <Override PartName="/ppt/slides/slide1388.xml" ContentType="application/vnd.openxmlformats-officedocument.presentationml.slide+xml"/>
  <Override PartName="/ppt/slides/slide1574.xml" ContentType="application/vnd.openxmlformats-officedocument.presentationml.slide+xml"/>
  <Override PartName="/ppt/notesSlides/notesSlide24.xml" ContentType="application/vnd.openxmlformats-officedocument.presentationml.notesSlide+xml"/>
  <Override PartName="/ppt/slides/slide327.xml" ContentType="application/vnd.openxmlformats-officedocument.presentationml.slide+xml"/>
  <Override PartName="/ppt/slides/slide819.xml" ContentType="application/vnd.openxmlformats-officedocument.presentationml.slide+xml"/>
  <Override PartName="/ppt/slides/slide1082.xml" ContentType="application/vnd.openxmlformats-officedocument.presentationml.slide+xml"/>
  <Override PartName="/ppt/slides/slide1319.xml" ContentType="application/vnd.openxmlformats-officedocument.presentationml.slide+xml"/>
  <Override PartName="/ppt/slides/slide166.xml" ContentType="application/vnd.openxmlformats-officedocument.presentationml.slide+xml"/>
  <Override PartName="/ppt/slides/slide513.xml" ContentType="application/vnd.openxmlformats-officedocument.presentationml.slide+xml"/>
  <Override PartName="/ppt/slides/slide658.xml" ContentType="application/vnd.openxmlformats-officedocument.presentationml.slide+xml"/>
  <Override PartName="/ppt/slides/slide844.xml" ContentType="application/vnd.openxmlformats-officedocument.presentationml.slide+xml"/>
  <Override PartName="/ppt/slides/slide989.xml" ContentType="application/vnd.openxmlformats-officedocument.presentationml.slide+xml"/>
  <Override PartName="/ppt/slides/slide1158.xml" ContentType="application/vnd.openxmlformats-officedocument.presentationml.slide+xml"/>
  <Override PartName="/ppt/slides/slide1505.xml" ContentType="application/vnd.openxmlformats-officedocument.presentationml.slide+xml"/>
  <Override PartName="/ppt/slides/slide352.xml" ContentType="application/vnd.openxmlformats-officedocument.presentationml.slide+xml"/>
  <Override PartName="/ppt/slides/slide497.xml" ContentType="application/vnd.openxmlformats-officedocument.presentationml.slide+xml"/>
  <Override PartName="/ppt/slides/slide683.xml" ContentType="application/vnd.openxmlformats-officedocument.presentationml.slide+xml"/>
  <Override PartName="/ppt/slides/slide1013.xml" ContentType="application/vnd.openxmlformats-officedocument.presentationml.slide+xml"/>
  <Override PartName="/ppt/slides/slide1344.xml" ContentType="application/vnd.openxmlformats-officedocument.presentationml.slide+xml"/>
  <Override PartName="/ppt/slides/slide1489.xml" ContentType="application/vnd.openxmlformats-officedocument.presentationml.slide+xml"/>
  <Override PartName="/ppt/slides/slide49.xml" ContentType="application/vnd.openxmlformats-officedocument.presentationml.slide+xml"/>
  <Override PartName="/ppt/slides/slide191.xml" ContentType="application/vnd.openxmlformats-officedocument.presentationml.slide+xml"/>
  <Override PartName="/ppt/slides/slide428.xml" ContentType="application/vnd.openxmlformats-officedocument.presentationml.slide+xml"/>
  <Override PartName="/ppt/slides/slide759.xml" ContentType="application/vnd.openxmlformats-officedocument.presentationml.slide+xml"/>
  <Override PartName="/ppt/slides/slide1183.xml" ContentType="application/vnd.openxmlformats-officedocument.presentationml.slide+xml"/>
  <Override PartName="/ppt/slides/slide1530.xml" ContentType="application/vnd.openxmlformats-officedocument.presentationml.slide+xml"/>
  <Override PartName="/ppt/slides/slide122.xml" ContentType="application/vnd.openxmlformats-officedocument.presentationml.slide+xml"/>
  <Override PartName="/ppt/slides/slide267.xml" ContentType="application/vnd.openxmlformats-officedocument.presentationml.slide+xml"/>
  <Override PartName="/ppt/slides/slide598.xml" ContentType="application/vnd.openxmlformats-officedocument.presentationml.slide+xml"/>
  <Override PartName="/ppt/slides/slide614.xml" ContentType="application/vnd.openxmlformats-officedocument.presentationml.slide+xml"/>
  <Override PartName="/ppt/slides/slide800.xml" ContentType="application/vnd.openxmlformats-officedocument.presentationml.slide+xml"/>
  <Override PartName="/ppt/slides/slide945.xml" ContentType="application/vnd.openxmlformats-officedocument.presentationml.slide+xml"/>
  <Override PartName="/ppt/slides/slide1114.xml" ContentType="application/vnd.openxmlformats-officedocument.presentationml.slide+xml"/>
  <Override PartName="/ppt/slides/slide1259.xml" ContentType="application/vnd.openxmlformats-officedocument.presentationml.slide+xml"/>
  <Override PartName="/ppt/slides/slide1606.xml" ContentType="application/vnd.openxmlformats-officedocument.presentationml.slide+xml"/>
  <Override PartName="/ppt/slides/slide74.xml" ContentType="application/vnd.openxmlformats-officedocument.presentationml.slide+xml"/>
  <Override PartName="/ppt/slides/slide453.xml" ContentType="application/vnd.openxmlformats-officedocument.presentationml.slide+xml"/>
  <Override PartName="/ppt/slides/slide784.xml" ContentType="application/vnd.openxmlformats-officedocument.presentationml.slide+xml"/>
  <Override PartName="/ppt/slides/slide970.xml" ContentType="application/vnd.openxmlformats-officedocument.presentationml.slide+xml"/>
  <Override PartName="/ppt/slides/slide1098.xml" ContentType="application/vnd.openxmlformats-officedocument.presentationml.slide+xml"/>
  <Override PartName="/ppt/slides/slide1300.xml" ContentType="application/vnd.openxmlformats-officedocument.presentationml.slide+xml"/>
  <Override PartName="/ppt/slides/slide1445.xml" ContentType="application/vnd.openxmlformats-officedocument.presentationml.slide+xml"/>
  <Override PartName="/ppt/slides/slide1631.xml" ContentType="application/vnd.openxmlformats-officedocument.presentationml.slide+xml"/>
  <Override PartName="/ppt/slides/slide292.xml" ContentType="application/vnd.openxmlformats-officedocument.presentationml.slide+xml"/>
  <Override PartName="/ppt/slides/slide529.xml" ContentType="application/vnd.openxmlformats-officedocument.presentationml.slide+xml"/>
  <Override PartName="/ppt/slides/slide715.xml" ContentType="application/vnd.openxmlformats-officedocument.presentationml.slide+xml"/>
  <Override PartName="/ppt/slides/slide1284.xml" ContentType="application/vnd.openxmlformats-officedocument.presentationml.slide+xml"/>
  <Override PartName="/ppt/slides/slide1470.xml" ContentType="application/vnd.openxmlformats-officedocument.presentationml.slide+xml"/>
  <Override PartName="/ppt/notesSlides/notesSlide65.xml" ContentType="application/vnd.openxmlformats-officedocument.presentationml.notesSlide+xml"/>
  <Override PartName="/ppt/slides/slide223.xml" ContentType="application/vnd.openxmlformats-officedocument.presentationml.slide+xml"/>
  <Override PartName="/ppt/slides/slide368.xml" ContentType="application/vnd.openxmlformats-officedocument.presentationml.slide+xml"/>
  <Override PartName="/ppt/slides/slide554.xml" ContentType="application/vnd.openxmlformats-officedocument.presentationml.slide+xml"/>
  <Override PartName="/ppt/slides/slide699.xml" ContentType="application/vnd.openxmlformats-officedocument.presentationml.slide+xml"/>
  <Override PartName="/ppt/slides/slide885.xml" ContentType="application/vnd.openxmlformats-officedocument.presentationml.slide+xml"/>
  <Override PartName="/ppt/slides/slide901.xml" ContentType="application/vnd.openxmlformats-officedocument.presentationml.slide+xml"/>
  <Override PartName="/ppt/slides/slide1029.xml" ContentType="application/vnd.openxmlformats-officedocument.presentationml.slide+xml"/>
  <Override PartName="/ppt/slides/slide1215.xml" ContentType="application/vnd.openxmlformats-officedocument.presentationml.slide+xml"/>
  <Override PartName="/ppt/slides/slide1546.xml" ContentType="application/vnd.openxmlformats-officedocument.presentationml.slide+xml"/>
  <Override PartName="/ppt/notesSlides/notesSlide90.xml" ContentType="application/vnd.openxmlformats-officedocument.presentationml.notesSlide+xml"/>
  <Override PartName="/ppt/slides/slide30.xml" ContentType="application/vnd.openxmlformats-officedocument.presentationml.slide+xml"/>
  <Override PartName="/ppt/slides/slide393.xml" ContentType="application/vnd.openxmlformats-officedocument.presentationml.slide+xml"/>
  <Override PartName="/ppt/slides/slide740.xml" ContentType="application/vnd.openxmlformats-officedocument.presentationml.slide+xml"/>
  <Override PartName="/ppt/slides/slide1054.xml" ContentType="application/vnd.openxmlformats-officedocument.presentationml.slide+xml"/>
  <Override PartName="/ppt/slides/slide1199.xml" ContentType="application/vnd.openxmlformats-officedocument.presentationml.slide+xml"/>
  <Override PartName="/ppt/slides/slide1385.xml" ContentType="application/vnd.openxmlformats-officedocument.presentationml.slide+xml"/>
  <Override PartName="/ppt/slides/slide1401.xml" ContentType="application/vnd.openxmlformats-officedocument.presentationml.slide+xml"/>
  <Override PartName="/ppt/slides/slide138.xml" ContentType="application/vnd.openxmlformats-officedocument.presentationml.slide+xml"/>
  <Override PartName="/ppt/slides/slide469.xml" ContentType="application/vnd.openxmlformats-officedocument.presentationml.slide+xml"/>
  <Override PartName="/ppt/slides/slide816.xml" ContentType="application/vnd.openxmlformats-officedocument.presentationml.slide+xml"/>
  <Override PartName="/ppt/slides/slide1240.xml" ContentType="application/vnd.openxmlformats-officedocument.presentationml.slide+xml"/>
  <Override PartName="/ppt/slides/slide1571.xml" ContentType="application/vnd.openxmlformats-officedocument.presentationml.slide+xml"/>
  <Override PartName="/ppt/notesSlides/notesSlide21.xml" ContentType="application/vnd.openxmlformats-officedocument.presentationml.notesSlide+xml"/>
  <Override PartName="/ppt/slides/slide324.xml" ContentType="application/vnd.openxmlformats-officedocument.presentationml.slide+xml"/>
  <Override PartName="/ppt/slides/slide510.xml" ContentType="application/vnd.openxmlformats-officedocument.presentationml.slide+xml"/>
  <Override PartName="/ppt/slides/slide655.xml" ContentType="application/vnd.openxmlformats-officedocument.presentationml.slide+xml"/>
  <Override PartName="/ppt/slides/slide986.xml" ContentType="application/vnd.openxmlformats-officedocument.presentationml.slide+xml"/>
  <Override PartName="/ppt/slides/slide1316.xml" ContentType="application/vnd.openxmlformats-officedocument.presentationml.slide+xml"/>
  <Override PartName="/ppt/slides/slide1502.xml" ContentType="application/vnd.openxmlformats-officedocument.presentationml.slide+xml"/>
  <Override PartName="/ppt/slides/slide163.xml" ContentType="application/vnd.openxmlformats-officedocument.presentationml.slide+xml"/>
  <Override PartName="/ppt/slides/slide494.xml" ContentType="application/vnd.openxmlformats-officedocument.presentationml.slide+xml"/>
  <Override PartName="/ppt/slides/slide841.xml" ContentType="application/vnd.openxmlformats-officedocument.presentationml.slide+xml"/>
  <Override PartName="/ppt/slides/slide1010.xml" ContentType="application/vnd.openxmlformats-officedocument.presentationml.slide+xml"/>
  <Override PartName="/ppt/slides/slide1155.xml" ContentType="application/vnd.openxmlformats-officedocument.presentationml.slide+xml"/>
  <Override PartName="/ppt/slides/slide1341.xml" ContentType="application/vnd.openxmlformats-officedocument.presentationml.slide+xml"/>
  <Override PartName="/ppt/slides/slide1486.xml" ContentType="application/vnd.openxmlformats-officedocument.presentationml.slide+xml"/>
  <Override PartName="/ppt/slides/slide239.xml" ContentType="application/vnd.openxmlformats-officedocument.presentationml.slide+xml"/>
  <Override PartName="/ppt/slides/slide425.xml" ContentType="application/vnd.openxmlformats-officedocument.presentationml.slide+xml"/>
  <Override PartName="/ppt/slides/slide680.xml" ContentType="application/vnd.openxmlformats-officedocument.presentationml.slide+xml"/>
  <Override PartName="/ppt/slides/slide917.xml" ContentType="application/vnd.openxmlformats-officedocument.presentationml.slide+xml"/>
  <Override PartName="/ppt/slides/slide1180.xml" ContentType="application/vnd.openxmlformats-officedocument.presentationml.slide+xml"/>
  <Override PartName="/ppt/slides/slide46.xml" ContentType="application/vnd.openxmlformats-officedocument.presentationml.slide+xml"/>
  <Override PartName="/ppt/slides/slide264.xml" ContentType="application/vnd.openxmlformats-officedocument.presentationml.slide+xml"/>
  <Override PartName="/ppt/slides/slide611.xml" ContentType="application/vnd.openxmlformats-officedocument.presentationml.slide+xml"/>
  <Override PartName="/ppt/slides/slide756.xml" ContentType="application/vnd.openxmlformats-officedocument.presentationml.slide+xml"/>
  <Override PartName="/ppt/slides/slide942.xml" ContentType="application/vnd.openxmlformats-officedocument.presentationml.slide+xml"/>
  <Override PartName="/ppt/slides/slide1417.xml" ContentType="application/vnd.openxmlformats-officedocument.presentationml.slide+xml"/>
  <Override PartName="/ppt/slides/slide1603.xml" ContentType="application/vnd.openxmlformats-officedocument.presentationml.slide+xml"/>
  <Override PartName="/ppt/slides/slide71.xml" ContentType="application/vnd.openxmlformats-officedocument.presentationml.slide+xml"/>
  <Override PartName="/ppt/slides/slide450.xml" ContentType="application/vnd.openxmlformats-officedocument.presentationml.slide+xml"/>
  <Override PartName="/ppt/slides/slide595.xml" ContentType="application/vnd.openxmlformats-officedocument.presentationml.slide+xml"/>
  <Override PartName="/ppt/slides/slide781.xml" ContentType="application/vnd.openxmlformats-officedocument.presentationml.slide+xml"/>
  <Override PartName="/ppt/slides/slide1111.xml" ContentType="application/vnd.openxmlformats-officedocument.presentationml.slide+xml"/>
  <Override PartName="/ppt/slides/slide1256.xml" ContentType="application/vnd.openxmlformats-officedocument.presentationml.slide+xml"/>
  <Override PartName="/ppt/slides/slide1442.xml" ContentType="application/vnd.openxmlformats-officedocument.presentationml.slide+xml"/>
  <Override PartName="/ppt/slides/slide1587.xml" ContentType="application/vnd.openxmlformats-officedocument.presentationml.slide+xml"/>
  <Override PartName="/ppt/notesSlides/notesSlide37.xml" ContentType="application/vnd.openxmlformats-officedocument.presentationml.notesSlide+xml"/>
  <Override PartName="/ppt/slides/slide526.xml" ContentType="application/vnd.openxmlformats-officedocument.presentationml.slide+xml"/>
  <Override PartName="/ppt/slides/slide857.xml" ContentType="application/vnd.openxmlformats-officedocument.presentationml.slide+xml"/>
  <Override PartName="/ppt/slides/slide1095.xml" ContentType="application/vnd.openxmlformats-officedocument.presentationml.slide+xml"/>
  <Override PartName="/ppt/slides/slide1281.xml" ContentType="application/vnd.openxmlformats-officedocument.presentationml.slide+xml"/>
  <Override PartName="/ppt/slides/slide1518.xml" ContentType="application/vnd.openxmlformats-officedocument.presentationml.slide+xml"/>
  <Override PartName="/ppt/notesSlides/notesSlide62.xml" ContentType="application/vnd.openxmlformats-officedocument.presentationml.notesSlide+xml"/>
  <Override PartName="/ppt/slides/slide179.xml" ContentType="application/vnd.openxmlformats-officedocument.presentationml.slide+xml"/>
  <Override PartName="/ppt/slides/slide365.xml" ContentType="application/vnd.openxmlformats-officedocument.presentationml.slide+xml"/>
  <Override PartName="/ppt/slides/slide696.xml" ContentType="application/vnd.openxmlformats-officedocument.presentationml.slide+xml"/>
  <Override PartName="/ppt/slides/slide712.xml" ContentType="application/vnd.openxmlformats-officedocument.presentationml.slide+xml"/>
  <Override PartName="/ppt/slides/slide1026.xml" ContentType="application/vnd.openxmlformats-officedocument.presentationml.slide+xml"/>
  <Override PartName="/ppt/slides/slide1357.xml" ContentType="application/vnd.openxmlformats-officedocument.presentationml.slide+xml"/>
  <Override PartName="/ppt/slides/slide220.xml" ContentType="application/vnd.openxmlformats-officedocument.presentationml.slide+xml"/>
  <Override PartName="/ppt/slides/slide551.xml" ContentType="application/vnd.openxmlformats-officedocument.presentationml.slide+xml"/>
  <Override PartName="/ppt/slides/slide882.xml" ContentType="application/vnd.openxmlformats-officedocument.presentationml.slide+xml"/>
  <Override PartName="/ppt/slides/slide1196.xml" ContentType="application/vnd.openxmlformats-officedocument.presentationml.slide+xml"/>
  <Override PartName="/ppt/slides/slide1212.xml" ContentType="application/vnd.openxmlformats-officedocument.presentationml.slide+xml"/>
  <Override PartName="/ppt/slides/slide1543.xml" ContentType="application/vnd.openxmlformats-officedocument.presentationml.slide+xml"/>
  <Override PartName="/ppt/slides/slide390.xml" ContentType="application/vnd.openxmlformats-officedocument.presentationml.slide+xml"/>
  <Override PartName="/ppt/slides/slide627.xml" ContentType="application/vnd.openxmlformats-officedocument.presentationml.slide+xml"/>
  <Override PartName="/ppt/slides/slide813.xml" ContentType="application/vnd.openxmlformats-officedocument.presentationml.slide+xml"/>
  <Override PartName="/ppt/slides/slide958.xml" ContentType="application/vnd.openxmlformats-officedocument.presentationml.slide+xml"/>
  <Override PartName="/ppt/slides/slide1051.xml" ContentType="application/vnd.openxmlformats-officedocument.presentationml.slide+xml"/>
  <Override PartName="/ppt/slides/slide1382.xml" ContentType="application/vnd.openxmlformats-officedocument.presentationml.slide+xml"/>
  <Override PartName="/ppt/slides/slide1619.xml" ContentType="application/vnd.openxmlformats-officedocument.presentationml.slide+xml"/>
  <Override PartName="/ppt/slides/slide87.xml" ContentType="application/vnd.openxmlformats-officedocument.presentationml.slide+xml"/>
  <Override PartName="/ppt/slides/slide135.xml" ContentType="application/vnd.openxmlformats-officedocument.presentationml.slide+xml"/>
  <Override PartName="/ppt/slides/slide321.xml" ContentType="application/vnd.openxmlformats-officedocument.presentationml.slide+xml"/>
  <Override PartName="/ppt/slides/slide466.xml" ContentType="application/vnd.openxmlformats-officedocument.presentationml.slide+xml"/>
  <Override PartName="/ppt/slides/slide652.xml" ContentType="application/vnd.openxmlformats-officedocument.presentationml.slide+xml"/>
  <Override PartName="/ppt/slides/slide797.xml" ContentType="application/vnd.openxmlformats-officedocument.presentationml.slide+xml"/>
  <Override PartName="/ppt/slides/slide1127.xml" ContentType="application/vnd.openxmlformats-officedocument.presentationml.slide+xml"/>
  <Override PartName="/ppt/slides/slide1313.xml" ContentType="application/vnd.openxmlformats-officedocument.presentationml.slide+xml"/>
  <Override PartName="/ppt/slides/slide1458.xml" ContentType="application/vnd.openxmlformats-officedocument.presentationml.slide+xml"/>
  <Override PartName="/ppt/slides/slide160.xml" ContentType="application/vnd.openxmlformats-officedocument.presentationml.slide+xml"/>
  <Override PartName="/ppt/slides/slide491.xml" ContentType="application/vnd.openxmlformats-officedocument.presentationml.slide+xml"/>
  <Override PartName="/ppt/slides/slide983.xml" ContentType="application/vnd.openxmlformats-officedocument.presentationml.slide+xml"/>
  <Override PartName="/ppt/slides/slide1152.xml" ContentType="application/vnd.openxmlformats-officedocument.presentationml.slide+xml"/>
  <Override PartName="/ppt/slides/slide1297.xml" ContentType="application/vnd.openxmlformats-officedocument.presentationml.slide+xml"/>
  <Override PartName="/ppt/slides/slide1483.xml" ContentType="application/vnd.openxmlformats-officedocument.presentationml.slide+xml"/>
  <Override PartName="/ppt/notesSlides/notesSlide78.xml" ContentType="application/vnd.openxmlformats-officedocument.presentationml.notesSlide+xml"/>
  <Override PartName="/ppt/slides/slide18.xml" ContentType="application/vnd.openxmlformats-officedocument.presentationml.slide+xml"/>
  <Override PartName="/ppt/slides/slide236.xml" ContentType="application/vnd.openxmlformats-officedocument.presentationml.slide+xml"/>
  <Override PartName="/ppt/slides/slide728.xml" ContentType="application/vnd.openxmlformats-officedocument.presentationml.slide+xml"/>
  <Override PartName="/ppt/slides/slide914.xml" ContentType="application/vnd.openxmlformats-officedocument.presentationml.slide+xml"/>
  <Override PartName="/ppt/slides/slide1228.xml" ContentType="application/vnd.openxmlformats-officedocument.presentationml.slide+xml"/>
  <Override PartName="/ppt/slides/slide43.xml" ContentType="application/vnd.openxmlformats-officedocument.presentationml.slide+xml"/>
  <Override PartName="/ppt/slides/slide422.xml" ContentType="application/vnd.openxmlformats-officedocument.presentationml.slide+xml"/>
  <Override PartName="/ppt/slides/slide567.xml" ContentType="application/vnd.openxmlformats-officedocument.presentationml.slide+xml"/>
  <Override PartName="/ppt/slides/slide753.xml" ContentType="application/vnd.openxmlformats-officedocument.presentationml.slide+xml"/>
  <Override PartName="/ppt/slides/slide898.xml" ContentType="application/vnd.openxmlformats-officedocument.presentationml.slide+xml"/>
  <Override PartName="/ppt/slides/slide1067.xml" ContentType="application/vnd.openxmlformats-officedocument.presentationml.slide+xml"/>
  <Override PartName="/ppt/slides/slide1414.xml" ContentType="application/vnd.openxmlformats-officedocument.presentationml.slide+xml"/>
  <Override PartName="/ppt/slides/slide1559.xml" ContentType="application/vnd.openxmlformats-officedocument.presentationml.slide+xml"/>
  <Override PartName="/ppt/theme/theme1.xml" ContentType="application/vnd.openxmlformats-officedocument.theme+xml"/>
  <Override PartName="/ppt/slides/slide261.xml" ContentType="application/vnd.openxmlformats-officedocument.presentationml.slide+xml"/>
  <Override PartName="/ppt/slides/slide592.xml" ContentType="application/vnd.openxmlformats-officedocument.presentationml.slide+xml"/>
  <Override PartName="/ppt/slides/slide829.xml" ContentType="application/vnd.openxmlformats-officedocument.presentationml.slide+xml"/>
  <Override PartName="/ppt/slides/slide1253.xml" ContentType="application/vnd.openxmlformats-officedocument.presentationml.slide+xml"/>
  <Override PartName="/ppt/slides/slide1398.xml" ContentType="application/vnd.openxmlformats-officedocument.presentationml.slide+xml"/>
  <Override PartName="/ppt/slides/slide1584.xml" ContentType="application/vnd.openxmlformats-officedocument.presentationml.slide+xml"/>
  <Override PartName="/ppt/slides/slide1600.xml" ContentType="application/vnd.openxmlformats-officedocument.presentationml.slide+xml"/>
  <Override PartName="/ppt/notesSlides/notesSlide34.xml" ContentType="application/vnd.openxmlformats-officedocument.presentationml.notesSlide+xml"/>
  <Override PartName="/ppt/slides/slide337.xml" ContentType="application/vnd.openxmlformats-officedocument.presentationml.slide+xml"/>
  <Override PartName="/ppt/slides/slide668.xml" ContentType="application/vnd.openxmlformats-officedocument.presentationml.slide+xml"/>
  <Override PartName="/ppt/slides/slide999.xml" ContentType="application/vnd.openxmlformats-officedocument.presentationml.slide+xml"/>
  <Override PartName="/ppt/slides/slide1092.xml" ContentType="application/vnd.openxmlformats-officedocument.presentationml.slide+xml"/>
  <Override PartName="/ppt/slides/slide1329.xml" ContentType="application/vnd.openxmlformats-officedocument.presentationml.slide+xml"/>
  <Override PartName="/ppt/slides/slide176.xml" ContentType="application/vnd.openxmlformats-officedocument.presentationml.slide+xml"/>
  <Override PartName="/ppt/slides/slide523.xml" ContentType="application/vnd.openxmlformats-officedocument.presentationml.slide+xml"/>
  <Override PartName="/ppt/slides/slide854.xml" ContentType="application/vnd.openxmlformats-officedocument.presentationml.slide+xml"/>
  <Override PartName="/ppt/slides/slide1023.xml" ContentType="application/vnd.openxmlformats-officedocument.presentationml.slide+xml"/>
  <Override PartName="/ppt/slides/slide1168.xml" ContentType="application/vnd.openxmlformats-officedocument.presentationml.slide+xml"/>
  <Override PartName="/ppt/slides/slide1499.xml" ContentType="application/vnd.openxmlformats-officedocument.presentationml.slide+xml"/>
  <Override PartName="/ppt/slides/slide1515.xml" ContentType="application/vnd.openxmlformats-officedocument.presentationml.slide+xml"/>
  <Override PartName="/ppt/slides/slide362.xml" ContentType="application/vnd.openxmlformats-officedocument.presentationml.slide+xml"/>
  <Override PartName="/ppt/slides/slide693.xml" ContentType="application/vnd.openxmlformats-officedocument.presentationml.slide+xml"/>
  <Override PartName="/ppt/slides/slide1354.xml" ContentType="application/vnd.openxmlformats-officedocument.presentationml.slide+xml"/>
  <Override PartName="/ppt/slides/slide1540.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438.xml" ContentType="application/vnd.openxmlformats-officedocument.presentationml.slide+xml"/>
  <Override PartName="/ppt/slides/slide624.xml" ContentType="application/vnd.openxmlformats-officedocument.presentationml.slide+xml"/>
  <Override PartName="/ppt/slides/slide769.xml" ContentType="application/vnd.openxmlformats-officedocument.presentationml.slide+xml"/>
  <Override PartName="/ppt/slides/slide1193.xml" ContentType="application/vnd.openxmlformats-officedocument.presentationml.slide+xml"/>
  <Override PartName="/ppt/slides/slide1616.xml" ContentType="application/vnd.openxmlformats-officedocument.presentationml.slide+xml"/>
  <Override PartName="/ppt/slides/slide132.xml" ContentType="application/vnd.openxmlformats-officedocument.presentationml.slide+xml"/>
  <Override PartName="/ppt/slides/slide277.xml" ContentType="application/vnd.openxmlformats-officedocument.presentationml.slide+xml"/>
  <Override PartName="/ppt/slides/slide463.xml" ContentType="application/vnd.openxmlformats-officedocument.presentationml.slide+xml"/>
  <Override PartName="/ppt/slides/slide794.xml" ContentType="application/vnd.openxmlformats-officedocument.presentationml.slide+xml"/>
  <Override PartName="/ppt/slides/slide810.xml" ContentType="application/vnd.openxmlformats-officedocument.presentationml.slide+xml"/>
  <Override PartName="/ppt/slides/slide955.xml" ContentType="application/vnd.openxmlformats-officedocument.presentationml.slide+xml"/>
  <Override PartName="/ppt/slides/slide1124.xml" ContentType="application/vnd.openxmlformats-officedocument.presentationml.slide+xml"/>
  <Override PartName="/ppt/slides/slide1269.xml" ContentType="application/vnd.openxmlformats-officedocument.presentationml.slide+xml"/>
  <Override PartName="/ppt/slides/slide1455.xml" ContentType="application/vnd.openxmlformats-officedocument.presentationml.slide+xml"/>
  <Override PartName="/ppt/slides/slide84.xml" ContentType="application/vnd.openxmlformats-officedocument.presentationml.slide+xml"/>
  <Override PartName="/ppt/slides/slide208.xml" ContentType="application/vnd.openxmlformats-officedocument.presentationml.slide+xml"/>
  <Override PartName="/ppt/slides/slide539.xml" ContentType="application/vnd.openxmlformats-officedocument.presentationml.slide+xml"/>
  <Override PartName="/ppt/slides/slide980.xml" ContentType="application/vnd.openxmlformats-officedocument.presentationml.slide+xml"/>
  <Override PartName="/ppt/slides/slide1294.xml" ContentType="application/vnd.openxmlformats-officedocument.presentationml.slide+xml"/>
  <Override PartName="/ppt/slides/slide1310.xml" ContentType="application/vnd.openxmlformats-officedocument.presentationml.slide+xml"/>
  <Override PartName="/ppt/slides/slide15.xml" ContentType="application/vnd.openxmlformats-officedocument.presentationml.slide+xml"/>
  <Override PartName="/ppt/slides/slide378.xml" ContentType="application/vnd.openxmlformats-officedocument.presentationml.slide+xml"/>
  <Override PartName="/ppt/slides/slide725.xml" ContentType="application/vnd.openxmlformats-officedocument.presentationml.slide+xml"/>
  <Override PartName="/ppt/slides/slide1039.xml" ContentType="application/vnd.openxmlformats-officedocument.presentationml.slide+xml"/>
  <Override PartName="/ppt/slides/slide1480.xml" ContentType="application/vnd.openxmlformats-officedocument.presentationml.slide+xml"/>
  <Override PartName="/ppt/notesSlides/notesSlide75.xml" ContentType="application/vnd.openxmlformats-officedocument.presentationml.notesSlide+xml"/>
  <Override PartName="/ppt/slides/slide233.xml" ContentType="application/vnd.openxmlformats-officedocument.presentationml.slide+xml"/>
  <Override PartName="/ppt/slides/slide564.xml" ContentType="application/vnd.openxmlformats-officedocument.presentationml.slide+xml"/>
  <Override PartName="/ppt/slides/slide895.xml" ContentType="application/vnd.openxmlformats-officedocument.presentationml.slide+xml"/>
  <Override PartName="/ppt/slides/slide911.xml" ContentType="application/vnd.openxmlformats-officedocument.presentationml.slide+xml"/>
  <Override PartName="/ppt/slides/slide1225.xml" ContentType="application/vnd.openxmlformats-officedocument.presentationml.slide+xml"/>
  <Override PartName="/ppt/slides/slide1411.xml" ContentType="application/vnd.openxmlformats-officedocument.presentationml.slide+xml"/>
  <Override PartName="/ppt/slides/slide1556.xml" ContentType="application/vnd.openxmlformats-officedocument.presentationml.slide+xml"/>
  <Override PartName="/ppt/slides/slide40.xml" ContentType="application/vnd.openxmlformats-officedocument.presentationml.slide+xml"/>
  <Override PartName="/ppt/slides/slide309.xml" ContentType="application/vnd.openxmlformats-officedocument.presentationml.slide+xml"/>
  <Override PartName="/ppt/slides/slide750.xml" ContentType="application/vnd.openxmlformats-officedocument.presentationml.slide+xml"/>
  <Override PartName="/ppt/slides/slide1064.xml" ContentType="application/vnd.openxmlformats-officedocument.presentationml.slide+xml"/>
  <Override PartName="/ppt/slides/slide1250.xml" ContentType="application/vnd.openxmlformats-officedocument.presentationml.slide+xml"/>
  <Override PartName="/ppt/slides/slide1395.xml" ContentType="application/vnd.openxmlformats-officedocument.presentationml.slide+xml"/>
  <Override PartName="/ppt/slides/slide148.xml" ContentType="application/vnd.openxmlformats-officedocument.presentationml.slide+xml"/>
  <Override PartName="/ppt/slides/slide479.xml" ContentType="application/vnd.openxmlformats-officedocument.presentationml.slide+xml"/>
  <Override PartName="/ppt/slides/slide826.xml" ContentType="application/vnd.openxmlformats-officedocument.presentationml.slide+xml"/>
  <Override PartName="/ppt/slides/slide1581.xml" ContentType="application/vnd.openxmlformats-officedocument.presentationml.slide+xml"/>
  <Override PartName="/ppt/notesSlides/notesSlide31.xml" ContentType="application/vnd.openxmlformats-officedocument.presentationml.notesSlide+xml"/>
  <Override PartName="/ppt/slides/slide173.xml" ContentType="application/vnd.openxmlformats-officedocument.presentationml.slide+xml"/>
  <Override PartName="/ppt/slides/slide334.xml" ContentType="application/vnd.openxmlformats-officedocument.presentationml.slide+xml"/>
  <Override PartName="/ppt/slides/slide520.xml" ContentType="application/vnd.openxmlformats-officedocument.presentationml.slide+xml"/>
  <Override PartName="/ppt/slides/slide665.xml" ContentType="application/vnd.openxmlformats-officedocument.presentationml.slide+xml"/>
  <Override PartName="/ppt/slides/slide851.xml" ContentType="application/vnd.openxmlformats-officedocument.presentationml.slide+xml"/>
  <Override PartName="/ppt/slides/slide996.xml" ContentType="application/vnd.openxmlformats-officedocument.presentationml.slide+xml"/>
  <Override PartName="/ppt/slides/slide1326.xml" ContentType="application/vnd.openxmlformats-officedocument.presentationml.slide+xml"/>
  <Override PartName="/ppt/slides/slide1512.xml" ContentType="application/vnd.openxmlformats-officedocument.presentationml.slide+xml"/>
  <Override PartName="/ppt/slides/slide690.xml" ContentType="application/vnd.openxmlformats-officedocument.presentationml.slide+xml"/>
  <Override PartName="/ppt/slides/slide927.xml" ContentType="application/vnd.openxmlformats-officedocument.presentationml.slide+xml"/>
  <Override PartName="/ppt/slides/slide1020.xml" ContentType="application/vnd.openxmlformats-officedocument.presentationml.slide+xml"/>
  <Override PartName="/ppt/slides/slide1165.xml" ContentType="application/vnd.openxmlformats-officedocument.presentationml.slide+xml"/>
  <Override PartName="/ppt/slides/slide1351.xml" ContentType="application/vnd.openxmlformats-officedocument.presentationml.slide+xml"/>
  <Override PartName="/ppt/slides/slide1496.xml" ContentType="application/vnd.openxmlformats-officedocument.presentationml.slide+xml"/>
  <Override PartName="/ppt/slides/slide6.xml" ContentType="application/vnd.openxmlformats-officedocument.presentationml.slide+xml"/>
  <Override PartName="/ppt/slides/slide56.xml" ContentType="application/vnd.openxmlformats-officedocument.presentationml.slide+xml"/>
  <Override PartName="/ppt/slides/slide104.xml" ContentType="application/vnd.openxmlformats-officedocument.presentationml.slide+xml"/>
  <Override PartName="/ppt/slides/slide249.xml" ContentType="application/vnd.openxmlformats-officedocument.presentationml.slide+xml"/>
  <Override PartName="/ppt/slides/slide435.xml" ContentType="application/vnd.openxmlformats-officedocument.presentationml.slide+xml"/>
  <Override PartName="/ppt/slides/slide766.xml" ContentType="application/vnd.openxmlformats-officedocument.presentationml.slide+xml"/>
  <Override PartName="/ppt/slides/slide1190.xml" ContentType="application/vnd.openxmlformats-officedocument.presentationml.slide+xml"/>
  <Override PartName="/ppt/slides/slide142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4.xml" ContentType="application/vnd.openxmlformats-officedocument.presentationml.slide+xml"/>
  <Override PartName="/ppt/slides/slide621.xml" ContentType="application/vnd.openxmlformats-officedocument.presentationml.slide+xml"/>
  <Override PartName="/ppt/slides/slide952.xml" ContentType="application/vnd.openxmlformats-officedocument.presentationml.slide+xml"/>
  <Override PartName="/ppt/slides/slide1266.xml" ContentType="application/vnd.openxmlformats-officedocument.presentationml.slide+xml"/>
  <Override PartName="/ppt/slides/slide1597.xml" ContentType="application/vnd.openxmlformats-officedocument.presentationml.slide+xml"/>
  <Override PartName="/ppt/slides/slide1613.xml" ContentType="application/vnd.openxmlformats-officedocument.presentationml.slide+xml"/>
  <Override PartName="/ppt/notesSlides/notesSlide47.xml" ContentType="application/vnd.openxmlformats-officedocument.presentationml.notesSlide+xml"/>
  <Override PartName="/ppt/slides/slide81.xml" ContentType="application/vnd.openxmlformats-officedocument.presentationml.slide+xml"/>
  <Override PartName="/ppt/slides/slide460.xml" ContentType="application/vnd.openxmlformats-officedocument.presentationml.slide+xml"/>
  <Override PartName="/ppt/slides/slide791.xml" ContentType="application/vnd.openxmlformats-officedocument.presentationml.slide+xml"/>
  <Override PartName="/ppt/slides/slide1121.xml" ContentType="application/vnd.openxmlformats-officedocument.presentationml.slide+xml"/>
  <Override PartName="/ppt/slides/slide1452.xml" ContentType="application/vnd.openxmlformats-officedocument.presentationml.slide+xml"/>
  <Default Extension="rels" ContentType="application/vnd.openxmlformats-package.relationships+xml"/>
  <Override PartName="/ppt/slides/slide189.xml" ContentType="application/vnd.openxmlformats-officedocument.presentationml.slide+xml"/>
  <Override PartName="/ppt/slides/slide205.xml" ContentType="application/vnd.openxmlformats-officedocument.presentationml.slide+xml"/>
  <Override PartName="/ppt/slides/slide536.xml" ContentType="application/vnd.openxmlformats-officedocument.presentationml.slide+xml"/>
  <Override PartName="/ppt/slides/slide722.xml" ContentType="application/vnd.openxmlformats-officedocument.presentationml.slide+xml"/>
  <Override PartName="/ppt/slides/slide867.xml" ContentType="application/vnd.openxmlformats-officedocument.presentationml.slide+xml"/>
  <Override PartName="/ppt/slides/slide1291.xml" ContentType="application/vnd.openxmlformats-officedocument.presentationml.slide+xml"/>
  <Override PartName="/ppt/slides/slide1528.xml" ContentType="application/vnd.openxmlformats-officedocument.presentationml.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230.xml" ContentType="application/vnd.openxmlformats-officedocument.presentationml.slide+xml"/>
  <Override PartName="/ppt/slides/slide375.xml" ContentType="application/vnd.openxmlformats-officedocument.presentationml.slide+xml"/>
  <Override PartName="/ppt/slides/slide561.xml" ContentType="application/vnd.openxmlformats-officedocument.presentationml.slide+xml"/>
  <Override PartName="/ppt/slides/slide1036.xml" ContentType="application/vnd.openxmlformats-officedocument.presentationml.slide+xml"/>
  <Override PartName="/ppt/slides/slide1222.xml" ContentType="application/vnd.openxmlformats-officedocument.presentationml.slide+xml"/>
  <Override PartName="/ppt/slides/slide1367.xml" ContentType="application/vnd.openxmlformats-officedocument.presentationml.slide+xml"/>
  <Override PartName="/ppt/slideLayouts/slideLayout11.xml" ContentType="application/vnd.openxmlformats-officedocument.presentationml.slideLayout+xml"/>
  <Override PartName="/ppt/slides/slide306.xml" ContentType="application/vnd.openxmlformats-officedocument.presentationml.slide+xml"/>
  <Override PartName="/ppt/slides/slide892.xml" ContentType="application/vnd.openxmlformats-officedocument.presentationml.slide+xml"/>
  <Override PartName="/ppt/slides/slide1061.xml" ContentType="application/vnd.openxmlformats-officedocument.presentationml.slide+xml"/>
  <Override PartName="/ppt/slides/slide1553.xml" ContentType="application/vnd.openxmlformats-officedocument.presentationml.slide+xml"/>
  <Override PartName="/ppt/slides/slide145.xml" ContentType="application/vnd.openxmlformats-officedocument.presentationml.slide+xml"/>
  <Override PartName="/ppt/slides/slide637.xml" ContentType="application/vnd.openxmlformats-officedocument.presentationml.slide+xml"/>
  <Override PartName="/ppt/slides/slide823.xml" ContentType="application/vnd.openxmlformats-officedocument.presentationml.slide+xml"/>
  <Override PartName="/ppt/slides/slide968.xml" ContentType="application/vnd.openxmlformats-officedocument.presentationml.slide+xml"/>
  <Override PartName="/ppt/slides/slide1137.xml" ContentType="application/vnd.openxmlformats-officedocument.presentationml.slide+xml"/>
  <Override PartName="/ppt/slides/slide1392.xml" ContentType="application/vnd.openxmlformats-officedocument.presentationml.slide+xml"/>
  <Override PartName="/ppt/slides/slide1629.xml" ContentType="application/vnd.openxmlformats-officedocument.presentationml.slide+xml"/>
  <Override PartName="/ppt/slides/slide97.xml" ContentType="application/vnd.openxmlformats-officedocument.presentationml.slide+xml"/>
  <Override PartName="/ppt/slides/slide331.xml" ContentType="application/vnd.openxmlformats-officedocument.presentationml.slide+xml"/>
  <Override PartName="/ppt/slides/slide476.xml" ContentType="application/vnd.openxmlformats-officedocument.presentationml.slide+xml"/>
  <Override PartName="/ppt/slides/slide662.xml" ContentType="application/vnd.openxmlformats-officedocument.presentationml.slide+xml"/>
  <Override PartName="/ppt/slides/slide993.xml" ContentType="application/vnd.openxmlformats-officedocument.presentationml.slide+xml"/>
  <Override PartName="/ppt/slides/slide1323.xml" ContentType="application/vnd.openxmlformats-officedocument.presentationml.slide+xml"/>
  <Override PartName="/ppt/slides/slide1468.xml" ContentType="application/vnd.openxmlformats-officedocument.presentationml.slide+xml"/>
  <Override PartName="/ppt/slides/slide28.xml" ContentType="application/vnd.openxmlformats-officedocument.presentationml.slide+xml"/>
  <Override PartName="/ppt/slides/slide170.xml" ContentType="application/vnd.openxmlformats-officedocument.presentationml.slide+xml"/>
  <Override PartName="/ppt/slides/slide407.xml" ContentType="application/vnd.openxmlformats-officedocument.presentationml.slide+xml"/>
  <Override PartName="/ppt/slides/slide738.xml" ContentType="application/vnd.openxmlformats-officedocument.presentationml.slide+xml"/>
  <Override PartName="/ppt/slides/slide1162.xml" ContentType="application/vnd.openxmlformats-officedocument.presentationml.slide+xml"/>
  <Override PartName="/ppt/slides/slide1493.xml" ContentType="application/vnd.openxmlformats-officedocument.presentationml.slide+xml"/>
  <Override PartName="/ppt/notesSlides/notesSlide88.xml" ContentType="application/vnd.openxmlformats-officedocument.presentationml.notesSlide+xml"/>
  <Override PartName="/ppt/slides/slide3.xml" ContentType="application/vnd.openxmlformats-officedocument.presentationml.slide+xml"/>
  <Override PartName="/ppt/slides/slide101.xml" ContentType="application/vnd.openxmlformats-officedocument.presentationml.slide+xml"/>
  <Override PartName="/ppt/slides/slide246.xml" ContentType="application/vnd.openxmlformats-officedocument.presentationml.slide+xml"/>
  <Override PartName="/ppt/slides/slide577.xml" ContentType="application/vnd.openxmlformats-officedocument.presentationml.slide+xml"/>
  <Override PartName="/ppt/slides/slide924.xml" ContentType="application/vnd.openxmlformats-officedocument.presentationml.slide+xml"/>
  <Override PartName="/ppt/slides/slide1238.xml" ContentType="application/vnd.openxmlformats-officedocument.presentationml.slide+xml"/>
  <Override PartName="/ppt/slides/slide1569.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53.xml" ContentType="application/vnd.openxmlformats-officedocument.presentationml.slide+xml"/>
  <Override PartName="/ppt/slides/slide432.xml" ContentType="application/vnd.openxmlformats-officedocument.presentationml.slide+xml"/>
  <Override PartName="/ppt/slides/slide763.xml" ContentType="application/vnd.openxmlformats-officedocument.presentationml.slide+xml"/>
  <Override PartName="/ppt/slides/slide1077.xml" ContentType="application/vnd.openxmlformats-officedocument.presentationml.slide+xml"/>
  <Override PartName="/ppt/slides/slide1424.xml" ContentType="application/vnd.openxmlformats-officedocument.presentationml.slide+xml"/>
  <Override PartName="/ppt/slides/slide1610.xml" ContentType="application/vnd.openxmlformats-officedocument.presentationml.slide+xml"/>
  <Override PartName="/ppt/slides/slide271.xml" ContentType="application/vnd.openxmlformats-officedocument.presentationml.slide+xml"/>
  <Override PartName="/ppt/slides/slide508.xml" ContentType="application/vnd.openxmlformats-officedocument.presentationml.slide+xml"/>
  <Override PartName="/ppt/slides/slide839.xml" ContentType="application/vnd.openxmlformats-officedocument.presentationml.slide+xml"/>
  <Override PartName="/ppt/slides/slide1263.xml" ContentType="application/vnd.openxmlformats-officedocument.presentationml.slide+xml"/>
  <Override PartName="/ppt/slides/slide1594.xml" ContentType="application/vnd.openxmlformats-officedocument.presentationml.slide+xml"/>
  <Override PartName="/ppt/notesSlides/notesSlide44.xml" ContentType="application/vnd.openxmlformats-officedocument.presentationml.notesSlide+xml"/>
  <Override PartName="/ppt/slides/slide202.xml" ContentType="application/vnd.openxmlformats-officedocument.presentationml.slide+xml"/>
  <Override PartName="/ppt/slides/slide347.xml" ContentType="application/vnd.openxmlformats-officedocument.presentationml.slide+xml"/>
  <Override PartName="/ppt/slides/slide533.xml" ContentType="application/vnd.openxmlformats-officedocument.presentationml.slide+xml"/>
  <Override PartName="/ppt/slides/slide678.xml" ContentType="application/vnd.openxmlformats-officedocument.presentationml.slide+xml"/>
  <Override PartName="/ppt/slides/slide1008.xml" ContentType="application/vnd.openxmlformats-officedocument.presentationml.slide+xml"/>
  <Override PartName="/ppt/slides/slide1339.xml" ContentType="application/vnd.openxmlformats-officedocument.presentationml.slide+xml"/>
  <Override PartName="/ppt/slides/slide1525.xml" ContentType="application/vnd.openxmlformats-officedocument.presentationml.slide+xml"/>
  <Override PartName="/ppt/slides/slide186.xml" ContentType="application/vnd.openxmlformats-officedocument.presentationml.slide+xml"/>
  <Override PartName="/ppt/slides/slide372.xml" ContentType="application/vnd.openxmlformats-officedocument.presentationml.slide+xml"/>
  <Override PartName="/ppt/slides/slide609.xml" ContentType="application/vnd.openxmlformats-officedocument.presentationml.slide+xml"/>
  <Override PartName="/ppt/slides/slide864.xml" ContentType="application/vnd.openxmlformats-officedocument.presentationml.slide+xml"/>
  <Override PartName="/ppt/slides/slide1033.xml" ContentType="application/vnd.openxmlformats-officedocument.presentationml.slide+xml"/>
  <Override PartName="/ppt/slides/slide1178.xml" ContentType="application/vnd.openxmlformats-officedocument.presentationml.slide+xml"/>
  <Override PartName="/ppt/slides/slide1364.xml" ContentType="application/vnd.openxmlformats-officedocument.presentationml.slide+xml"/>
  <Override PartName="/ppt/slides/slide117.xml" ContentType="application/vnd.openxmlformats-officedocument.presentationml.slide+xml"/>
  <Override PartName="/ppt/slides/slide448.xml" ContentType="application/vnd.openxmlformats-officedocument.presentationml.slide+xml"/>
  <Override PartName="/ppt/slides/slide1109.xml" ContentType="application/vnd.openxmlformats-officedocument.presentationml.slide+xml"/>
  <Override PartName="/ppt/slides/slide1550.xml" ContentType="application/vnd.openxmlformats-officedocument.presentationml.slide+xml"/>
  <Override PartName="/ppt/slides/slide69.xml" ContentType="application/vnd.openxmlformats-officedocument.presentationml.slide+xml"/>
  <Override PartName="/ppt/slides/slide287.xml" ContentType="application/vnd.openxmlformats-officedocument.presentationml.slide+xml"/>
  <Override PartName="/ppt/slides/slide303.xml" ContentType="application/vnd.openxmlformats-officedocument.presentationml.slide+xml"/>
  <Override PartName="/ppt/slides/slide634.xml" ContentType="application/vnd.openxmlformats-officedocument.presentationml.slide+xml"/>
  <Override PartName="/ppt/slides/slide779.xml" ContentType="application/vnd.openxmlformats-officedocument.presentationml.slide+xml"/>
  <Override PartName="/ppt/slides/slide965.xml" ContentType="application/vnd.openxmlformats-officedocument.presentationml.slide+xml"/>
  <Override PartName="/ppt/slides/slide1626.xml" ContentType="application/vnd.openxmlformats-officedocument.presentationml.slide+xml"/>
  <Override PartName="/ppt/slides/slide473.xml" ContentType="application/vnd.openxmlformats-officedocument.presentationml.slide+xml"/>
  <Override PartName="/ppt/slides/slide1279.xml" ContentType="application/vnd.openxmlformats-officedocument.presentationml.slide+xml"/>
  <Override PartName="/ppt/slides/slide1465.xml" ContentType="application/vnd.openxmlformats-officedocument.presentationml.slide+xml"/>
  <Override PartName="/ppt/slides/slide218.xml" ContentType="application/vnd.openxmlformats-officedocument.presentationml.slide+xml"/>
  <Override PartName="/ppt/slides/slide388.xml" ContentType="application/vnd.openxmlformats-officedocument.presentationml.slide+xml"/>
  <Override PartName="/ppt/slides/slide404.xml" ContentType="application/vnd.openxmlformats-officedocument.presentationml.slide+xml"/>
  <Override PartName="/ppt/slideLayouts/slideLayout2.xml" ContentType="application/vnd.openxmlformats-officedocument.presentationml.slideLayout+xml"/>
  <Override PartName="/ppt/slides/slide50.xml" ContentType="application/vnd.openxmlformats-officedocument.presentationml.slide+xml"/>
  <Override PartName="/ppt/slides/slide574.xml" ContentType="application/vnd.openxmlformats-officedocument.presentationml.slide+xml"/>
  <Override PartName="/ppt/slides/slide760.xml" ContentType="application/vnd.openxmlformats-officedocument.presentationml.slide+xml"/>
  <Override PartName="/ppt/slides/slide1566.xml" ContentType="application/vnd.openxmlformats-officedocument.presentationml.slide+xml"/>
  <Override PartName="/ppt/slides/slide319.xml" ContentType="application/vnd.openxmlformats-officedocument.presentationml.slide+xml"/>
  <Override PartName="/ppt/slides/slide505.xml" ContentType="application/vnd.openxmlformats-officedocument.presentationml.slide+xml"/>
  <Override PartName="/ppt/slides/slide1074.xml" ContentType="application/vnd.openxmlformats-officedocument.presentationml.slide+xml"/>
  <Override PartName="/ppt/slides/slide1260.xml" ContentType="application/vnd.openxmlformats-officedocument.presentationml.slide+xml"/>
  <Override PartName="/ppt/notesSlides/notesSlide41.xml" ContentType="application/vnd.openxmlformats-officedocument.presentationml.notesSlide+xml"/>
  <Override PartName="/ppt/slides/slide489.xml" ContentType="application/vnd.openxmlformats-officedocument.presentationml.slide+xml"/>
  <Override PartName="/ppt/slides/slide675.xml" ContentType="application/vnd.openxmlformats-officedocument.presentationml.slide+xml"/>
  <Override PartName="/ppt/slides/slide1005.xml" ContentType="application/vnd.openxmlformats-officedocument.presentationml.slide+xml"/>
  <Override PartName="/ppt/slides/slide183.xml" ContentType="application/vnd.openxmlformats-officedocument.presentationml.slide+xml"/>
  <Override PartName="/ppt/slides/slide861.xml" ContentType="application/vnd.openxmlformats-officedocument.presentationml.slide+xml"/>
  <Override PartName="/ppt/slides/slide1175.xml" ContentType="application/vnd.openxmlformats-officedocument.presentationml.slide+xml"/>
  <Override PartName="/ppt/notesSlides/notesSlide7.xml" ContentType="application/vnd.openxmlformats-officedocument.presentationml.notesSlide+xml"/>
  <Override PartName="/ppt/slides/slide606.xml" ContentType="application/vnd.openxmlformats-officedocument.presentationml.slide+xml"/>
  <Override PartName="/ppt/slides/slide1361.xml" ContentType="application/vnd.openxmlformats-officedocument.presentationml.slide+xml"/>
  <Override PartName="/ppt/slides/slide66.xml" ContentType="application/vnd.openxmlformats-officedocument.presentationml.slide+xml"/>
  <Override PartName="/ppt/slides/slide114.xml" ContentType="application/vnd.openxmlformats-officedocument.presentationml.slide+xml"/>
  <Override PartName="/ppt/slides/slide300.xml" ContentType="application/vnd.openxmlformats-officedocument.presentationml.slide+xml"/>
  <Override PartName="/ppt/slides/slide776.xml" ContentType="application/vnd.openxmlformats-officedocument.presentationml.slide+xml"/>
  <Override PartName="/ppt/slides/slide1106.xml" ContentType="application/vnd.openxmlformats-officedocument.presentationml.slide+xml"/>
  <Override PartName="/ppt/slides/slide284.xml" ContentType="application/vnd.openxmlformats-officedocument.presentationml.slide+xml"/>
  <Override PartName="/ppt/slides/slide470.xml" ContentType="application/vnd.openxmlformats-officedocument.presentationml.slide+xml"/>
  <Override PartName="/ppt/slides/slide962.xml" ContentType="application/vnd.openxmlformats-officedocument.presentationml.slide+xml"/>
  <Override PartName="/ppt/slides/slide1276.xml" ContentType="application/vnd.openxmlformats-officedocument.presentationml.slide+xml"/>
  <Override PartName="/ppt/notesSlides/notesSlide57.xml" ContentType="application/vnd.openxmlformats-officedocument.presentationml.notesSlide+xml"/>
  <Override PartName="/ppt/slides/slide215.xml" ContentType="application/vnd.openxmlformats-officedocument.presentationml.slide+xml"/>
  <Override PartName="/ppt/slides/slide707.xml" ContentType="application/vnd.openxmlformats-officedocument.presentationml.slide+xml"/>
  <Override PartName="/ppt/slides/slide1462.xml" ContentType="application/vnd.openxmlformats-officedocument.presentationml.slide+xml"/>
  <Override PartName="/ppt/slides/slide199.xml" ContentType="application/vnd.openxmlformats-officedocument.presentationml.slide+xml"/>
  <Override PartName="/ppt/slides/slide401.xml" ContentType="application/vnd.openxmlformats-officedocument.presentationml.slide+xml"/>
  <Override PartName="/ppt/slides/slide877.xml" ContentType="application/vnd.openxmlformats-officedocument.presentationml.slide+xml"/>
  <Override PartName="/ppt/slides/slide1207.xml" ContentType="application/vnd.openxmlformats-officedocument.presentationml.slide+xml"/>
  <Override PartName="/ppt/slides/slide385.xml" ContentType="application/vnd.openxmlformats-officedocument.presentationml.slide+xml"/>
  <Override PartName="/ppt/slides/slide571.xml" ContentType="application/vnd.openxmlformats-officedocument.presentationml.slide+xml"/>
  <Override PartName="/ppt/slides/slide808.xml" ContentType="application/vnd.openxmlformats-officedocument.presentationml.slide+xml"/>
  <Override PartName="/ppt/slides/slide1377.xml" ContentType="application/vnd.openxmlformats-officedocument.presentationml.slide+xml"/>
  <Override PartName="/ppt/slides/slide1563.xml" ContentType="application/vnd.openxmlformats-officedocument.presentationml.slide+xml"/>
  <Override PartName="/ppt/slides/slide316.xml" ContentType="application/vnd.openxmlformats-officedocument.presentationml.slide+xml"/>
  <Override PartName="/ppt/slides/slide1071.xml" ContentType="application/vnd.openxmlformats-officedocument.presentationml.slide+xml"/>
  <Override PartName="/ppt/slides/slide1308.xml" ContentType="application/vnd.openxmlformats-officedocument.presentationml.slide+xml"/>
  <Override PartName="/ppt/slides/slide486.xml" ContentType="application/vnd.openxmlformats-officedocument.presentationml.slide+xml"/>
  <Override PartName="/ppt/slides/slide502.xml" ContentType="application/vnd.openxmlformats-officedocument.presentationml.slide+xml"/>
  <Override PartName="/ppt/slides/slide978.xml" ContentType="application/vnd.openxmlformats-officedocument.presentationml.slide+xml"/>
  <Override PartName="/ppt/slides/slide1478.xml" ContentType="application/vnd.openxmlformats-officedocument.presentationml.slide+xml"/>
  <Override PartName="/ppt/slides/slide672.xml" ContentType="application/vnd.openxmlformats-officedocument.presentationml.slide+xml"/>
  <Override PartName="/ppt/slides/slide909.xml" ContentType="application/vnd.openxmlformats-officedocument.presentationml.slide+xml"/>
  <Override PartName="/ppt/slides/slide1002.xml" ContentType="application/vnd.openxmlformats-officedocument.presentationml.slide+xml"/>
  <Override PartName="/ppt/notesSlides/notesSlide4.xml" ContentType="application/vnd.openxmlformats-officedocument.presentationml.notesSlide+xml"/>
  <Override PartName="/ppt/slides/slide180.xml" ContentType="application/vnd.openxmlformats-officedocument.presentationml.slide+xml"/>
  <Override PartName="/ppt/slides/slide417.xml" ContentType="application/vnd.openxmlformats-officedocument.presentationml.slide+xml"/>
  <Override PartName="/ppt/slides/slide603.xml" ContentType="application/vnd.openxmlformats-officedocument.presentationml.slide+xml"/>
  <Override PartName="/ppt/slides/slide1172.xml" ContentType="application/vnd.openxmlformats-officedocument.presentationml.slide+xml"/>
  <Override PartName="/ppt/slides/slide1409.xml" ContentType="application/vnd.openxmlformats-officedocument.presentationml.slide+xml"/>
  <Override PartName="/ppt/slides/slide111.xml" ContentType="application/vnd.openxmlformats-officedocument.presentationml.slide+xml"/>
  <Override PartName="/ppt/slides/slide587.xml" ContentType="application/vnd.openxmlformats-officedocument.presentationml.slide+xml"/>
  <Override PartName="/ppt/slides/slide1103.xml" ContentType="application/vnd.openxmlformats-officedocument.presentationml.slide+xml"/>
  <Override PartName="/ppt/slides/slide1579.xml" ContentType="application/vnd.openxmlformats-officedocument.presentationml.slide+xml"/>
  <Override PartName="/ppt/slides/slide63.xml" ContentType="application/vnd.openxmlformats-officedocument.presentationml.slide+xml"/>
  <Override PartName="/ppt/slides/slide281.xml" ContentType="application/vnd.openxmlformats-officedocument.presentationml.slide+xml"/>
  <Override PartName="/ppt/slides/slide773.xml" ContentType="application/vnd.openxmlformats-officedocument.presentationml.slide+xml"/>
  <Override PartName="/ppt/slides/slide1087.xml" ContentType="application/vnd.openxmlformats-officedocument.presentationml.slide+xml"/>
  <Override PartName="/ppt/slides/slide1273.xml" ContentType="application/vnd.openxmlformats-officedocument.presentationml.slide+xml"/>
  <Override PartName="/ppt/slides/slide518.xml" ContentType="application/vnd.openxmlformats-officedocument.presentationml.slide+xml"/>
  <Override PartName="/ppt/slides/slide704.xml" ContentType="application/vnd.openxmlformats-officedocument.presentationml.slide+xml"/>
  <Override PartName="/ppt/slides/slide1018.xml" ContentType="application/vnd.openxmlformats-officedocument.presentationml.slide+xml"/>
  <Override PartName="/ppt/notesSlides/notesSlide54.xml" ContentType="application/vnd.openxmlformats-officedocument.presentationml.notesSlide+xml"/>
  <Override PartName="/ppt/slides/slide196.xml" ContentType="application/vnd.openxmlformats-officedocument.presentationml.slide+xml"/>
  <Override PartName="/ppt/slides/slide212.xml" ContentType="application/vnd.openxmlformats-officedocument.presentationml.slide+xml"/>
  <Override PartName="/ppt/slides/slide688.xml" ContentType="application/vnd.openxmlformats-officedocument.presentationml.slide+xml"/>
  <Override PartName="/ppt/slides/slide874.xml" ContentType="application/vnd.openxmlformats-officedocument.presentationml.slide+xml"/>
  <Override PartName="/ppt/slides/slide1204.xml" ContentType="application/vnd.openxmlformats-officedocument.presentationml.slide+xml"/>
  <Override PartName="/ppt/slides/slide382.xml" ContentType="application/vnd.openxmlformats-officedocument.presentationml.slide+xml"/>
  <Override PartName="/ppt/slides/slide619.xml" ContentType="application/vnd.openxmlformats-officedocument.presentationml.slide+xml"/>
  <Override PartName="/ppt/slides/slide1188.xml" ContentType="application/vnd.openxmlformats-officedocument.presentationml.slide+xml"/>
  <Override PartName="/ppt/slides/slide1374.xml" ContentType="application/vnd.openxmlformats-officedocument.presentationml.slide+xml"/>
  <Override PartName="/ppt/slides/slide79.xml" ContentType="application/vnd.openxmlformats-officedocument.presentationml.slide+xml"/>
  <Override PartName="/ppt/slides/slide127.xml" ContentType="application/vnd.openxmlformats-officedocument.presentationml.slide+xml"/>
  <Override PartName="/ppt/slides/slide789.xml" ContentType="application/vnd.openxmlformats-officedocument.presentationml.slide+xml"/>
  <Override PartName="/ppt/slides/slide805.xml" ContentType="application/vnd.openxmlformats-officedocument.presentationml.slide+xml"/>
  <Override PartName="/ppt/slides/slide1119.xml" ContentType="application/vnd.openxmlformats-officedocument.presentationml.slide+xml"/>
  <Override PartName="/ppt/slides/slide1560.xml" ContentType="application/vnd.openxmlformats-officedocument.presentationml.slide+xml"/>
  <Override PartName="/ppt/slides/slide297.xml" ContentType="application/vnd.openxmlformats-officedocument.presentationml.slide+xml"/>
  <Override PartName="/ppt/slides/slide313.xml" ContentType="application/vnd.openxmlformats-officedocument.presentationml.slide+xml"/>
  <Override PartName="/ppt/slides/slide975.xml" ContentType="application/vnd.openxmlformats-officedocument.presentationml.slide+xml"/>
  <Override PartName="/ppt/slides/slide1289.xml" ContentType="application/vnd.openxmlformats-officedocument.presentationml.slide+xml"/>
  <Override PartName="/ppt/slides/slide1305.xml" ContentType="application/vnd.openxmlformats-officedocument.presentationml.slide+xml"/>
  <Override PartName="/ppt/slides/slide483.xml" ContentType="application/vnd.openxmlformats-officedocument.presentationml.slide+xml"/>
  <Override PartName="/ppt/slides/slide906.xml" ContentType="application/vnd.openxmlformats-officedocument.presentationml.slide+xml"/>
  <Override PartName="/ppt/slides/slide1475.xml" ContentType="application/vnd.openxmlformats-officedocument.presentationml.slide+xml"/>
  <Override PartName="/ppt/notesSlides/notesSlide1.xml" ContentType="application/vnd.openxmlformats-officedocument.presentationml.notesSlide+xml"/>
  <Override PartName="/ppt/slides/slide228.xml" ContentType="application/vnd.openxmlformats-officedocument.presentationml.slide+xml"/>
  <Override PartName="/ppt/slides/slide414.xml" ContentType="application/vnd.openxmlformats-officedocument.presentationml.slide+xml"/>
  <Override PartName="/ppt/slides/slide1406.xml" ContentType="application/vnd.openxmlformats-officedocument.presentationml.slide+xml"/>
  <Override PartName="/ppt/slides/slide398.xml" ContentType="application/vnd.openxmlformats-officedocument.presentationml.slide+xml"/>
  <Override PartName="/ppt/slides/slide584.xml" ContentType="application/vnd.openxmlformats-officedocument.presentationml.slide+xml"/>
  <Override PartName="/ppt/slides/slide600.xml" ContentType="application/vnd.openxmlformats-officedocument.presentationml.slide+xml"/>
  <Override PartName="/ppt/slides/slide60.xml" ContentType="application/vnd.openxmlformats-officedocument.presentationml.slide+xml"/>
  <Override PartName="/ppt/slides/slide329.xml" ContentType="application/vnd.openxmlformats-officedocument.presentationml.slide+xml"/>
  <Override PartName="/ppt/slides/slide770.xml" ContentType="application/vnd.openxmlformats-officedocument.presentationml.slide+xml"/>
  <Override PartName="/ppt/slides/slide1084.xml" ContentType="application/vnd.openxmlformats-officedocument.presentationml.slide+xml"/>
  <Override PartName="/ppt/slides/slide1100.xml" ContentType="application/vnd.openxmlformats-officedocument.presentationml.slide+xml"/>
  <Override PartName="/ppt/slides/slide1576.xml" ContentType="application/vnd.openxmlformats-officedocument.presentationml.slide+xml"/>
  <Override PartName="/ppt/slides/slide515.xml" ContentType="application/vnd.openxmlformats-officedocument.presentationml.slide+xml"/>
  <Override PartName="/ppt/slides/slide701.xml" ContentType="application/vnd.openxmlformats-officedocument.presentationml.slide+xml"/>
  <Override PartName="/ppt/slides/slide1270.xml" ContentType="application/vnd.openxmlformats-officedocument.presentationml.slide+xml"/>
  <Override PartName="/ppt/slides/slide1507.xml" ContentType="application/vnd.openxmlformats-officedocument.presentationml.slide+xml"/>
  <Override PartName="/ppt/notesSlides/notesSlide51.xml" ContentType="application/vnd.openxmlformats-officedocument.presentationml.notesSlide+xml"/>
  <Override PartName="/ppt/slides/slide499.xml" ContentType="application/vnd.openxmlformats-officedocument.presentationml.slide+xml"/>
  <Override PartName="/ppt/slides/slide685.xml" ContentType="application/vnd.openxmlformats-officedocument.presentationml.slide+xml"/>
  <Override PartName="/ppt/slides/slide1015.xml" ContentType="application/vnd.openxmlformats-officedocument.presentationml.slide+xml"/>
  <Override PartName="/ppt/slides/slide1201.xml" ContentType="application/vnd.openxmlformats-officedocument.presentationml.slide+xml"/>
  <Override PartName="/ppt/slides/slide193.xml" ContentType="application/vnd.openxmlformats-officedocument.presentationml.slide+xml"/>
  <Override PartName="/ppt/slides/slide871.xml" ContentType="application/vnd.openxmlformats-officedocument.presentationml.slide+xml"/>
  <Override PartName="/ppt/slides/slide1185.xml" ContentType="application/vnd.openxmlformats-officedocument.presentationml.slide+xml"/>
  <Override PartName="/ppt/slides/slide124.xml" ContentType="application/vnd.openxmlformats-officedocument.presentationml.slide+xml"/>
  <Override PartName="/ppt/slides/slide616.xml" ContentType="application/vnd.openxmlformats-officedocument.presentationml.slide+xml"/>
  <Override PartName="/ppt/slides/slide802.xml" ContentType="application/vnd.openxmlformats-officedocument.presentationml.slide+xml"/>
  <Override PartName="/ppt/slides/slide1371.xml" ContentType="application/vnd.openxmlformats-officedocument.presentationml.slide+xml"/>
  <Override PartName="/ppt/slides/slide1608.xml" ContentType="application/vnd.openxmlformats-officedocument.presentationml.slide+xml"/>
  <Override PartName="/ppt/slides/slide76.xml" ContentType="application/vnd.openxmlformats-officedocument.presentationml.slide+xml"/>
  <Override PartName="/ppt/slides/slide310.xml" ContentType="application/vnd.openxmlformats-officedocument.presentationml.slide+xml"/>
  <Override PartName="/ppt/slides/slide786.xml" ContentType="application/vnd.openxmlformats-officedocument.presentationml.slide+xml"/>
  <Override PartName="/ppt/slides/slide972.xml" ContentType="application/vnd.openxmlformats-officedocument.presentationml.slide+xml"/>
  <Override PartName="/ppt/slides/slide1116.xml" ContentType="application/vnd.openxmlformats-officedocument.presentationml.slide+xml"/>
  <Override PartName="/ppt/slides/slide1302.xml" ContentType="application/vnd.openxmlformats-officedocument.presentationml.slide+xml"/>
  <Override PartName="/ppt/slides/slide294.xml" ContentType="application/vnd.openxmlformats-officedocument.presentationml.slide+xml"/>
  <Override PartName="/ppt/slides/slide480.xml" ContentType="application/vnd.openxmlformats-officedocument.presentationml.slide+xml"/>
  <Override PartName="/ppt/slides/slide717.xml" ContentType="application/vnd.openxmlformats-officedocument.presentationml.slide+xml"/>
  <Override PartName="/ppt/slides/slide1286.xml" ContentType="application/vnd.openxmlformats-officedocument.presentationml.slide+xml"/>
  <Override PartName="/ppt/slides/slide1472.xml" ContentType="application/vnd.openxmlformats-officedocument.presentationml.slide+xml"/>
  <Override PartName="/ppt/notesSlides/notesSlide67.xml" ContentType="application/vnd.openxmlformats-officedocument.presentationml.notesSlide+xml"/>
  <Override PartName="/ppt/slides/slide225.xml" ContentType="application/vnd.openxmlformats-officedocument.presentationml.slide+xml"/>
  <Override PartName="/ppt/slides/slide903.xml" ContentType="application/vnd.openxmlformats-officedocument.presentationml.slide+xml"/>
  <Override PartName="/ppt/slides/slide1217.xml" ContentType="application/vnd.openxmlformats-officedocument.presentationml.slide+xml"/>
  <Override PartName="/ppt/slides/slide395.xml" ContentType="application/vnd.openxmlformats-officedocument.presentationml.slide+xml"/>
  <Override PartName="/ppt/slides/slide411.xml" ContentType="application/vnd.openxmlformats-officedocument.presentationml.slide+xml"/>
  <Override PartName="/ppt/slides/slide887.xml" ContentType="application/vnd.openxmlformats-officedocument.presentationml.slide+xml"/>
  <Override PartName="/ppt/slides/slide1387.xml" ContentType="application/vnd.openxmlformats-officedocument.presentationml.slide+xml"/>
  <Override PartName="/ppt/slides/slide140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38"/>
  </p:notesMasterIdLst>
  <p:sldIdLst>
    <p:sldId id="2270" r:id="rId2"/>
    <p:sldId id="434" r:id="rId3"/>
    <p:sldId id="744" r:id="rId4"/>
    <p:sldId id="745" r:id="rId5"/>
    <p:sldId id="746" r:id="rId6"/>
    <p:sldId id="747" r:id="rId7"/>
    <p:sldId id="748" r:id="rId8"/>
    <p:sldId id="749" r:id="rId9"/>
    <p:sldId id="750" r:id="rId10"/>
    <p:sldId id="751" r:id="rId11"/>
    <p:sldId id="752" r:id="rId12"/>
    <p:sldId id="753" r:id="rId13"/>
    <p:sldId id="754" r:id="rId14"/>
    <p:sldId id="755" r:id="rId15"/>
    <p:sldId id="756" r:id="rId16"/>
    <p:sldId id="757" r:id="rId17"/>
    <p:sldId id="758" r:id="rId18"/>
    <p:sldId id="759" r:id="rId19"/>
    <p:sldId id="760" r:id="rId20"/>
    <p:sldId id="761" r:id="rId21"/>
    <p:sldId id="762" r:id="rId22"/>
    <p:sldId id="763" r:id="rId23"/>
    <p:sldId id="764" r:id="rId24"/>
    <p:sldId id="765" r:id="rId25"/>
    <p:sldId id="766" r:id="rId26"/>
    <p:sldId id="767" r:id="rId27"/>
    <p:sldId id="768" r:id="rId28"/>
    <p:sldId id="769" r:id="rId29"/>
    <p:sldId id="770" r:id="rId30"/>
    <p:sldId id="771" r:id="rId31"/>
    <p:sldId id="772" r:id="rId32"/>
    <p:sldId id="773" r:id="rId33"/>
    <p:sldId id="774" r:id="rId34"/>
    <p:sldId id="775" r:id="rId35"/>
    <p:sldId id="776" r:id="rId36"/>
    <p:sldId id="777" r:id="rId37"/>
    <p:sldId id="778" r:id="rId38"/>
    <p:sldId id="779" r:id="rId39"/>
    <p:sldId id="780" r:id="rId40"/>
    <p:sldId id="781" r:id="rId41"/>
    <p:sldId id="782" r:id="rId42"/>
    <p:sldId id="783" r:id="rId43"/>
    <p:sldId id="784" r:id="rId44"/>
    <p:sldId id="785" r:id="rId45"/>
    <p:sldId id="786" r:id="rId46"/>
    <p:sldId id="787" r:id="rId47"/>
    <p:sldId id="788" r:id="rId48"/>
    <p:sldId id="789" r:id="rId49"/>
    <p:sldId id="790" r:id="rId50"/>
    <p:sldId id="791" r:id="rId51"/>
    <p:sldId id="792" r:id="rId52"/>
    <p:sldId id="793" r:id="rId53"/>
    <p:sldId id="794" r:id="rId54"/>
    <p:sldId id="795" r:id="rId55"/>
    <p:sldId id="796" r:id="rId56"/>
    <p:sldId id="797" r:id="rId57"/>
    <p:sldId id="798" r:id="rId58"/>
    <p:sldId id="799" r:id="rId59"/>
    <p:sldId id="800" r:id="rId60"/>
    <p:sldId id="801" r:id="rId61"/>
    <p:sldId id="802" r:id="rId62"/>
    <p:sldId id="803" r:id="rId63"/>
    <p:sldId id="804" r:id="rId64"/>
    <p:sldId id="805" r:id="rId65"/>
    <p:sldId id="806" r:id="rId66"/>
    <p:sldId id="807" r:id="rId67"/>
    <p:sldId id="808" r:id="rId68"/>
    <p:sldId id="809" r:id="rId69"/>
    <p:sldId id="810" r:id="rId70"/>
    <p:sldId id="811" r:id="rId71"/>
    <p:sldId id="812" r:id="rId72"/>
    <p:sldId id="813" r:id="rId73"/>
    <p:sldId id="814" r:id="rId74"/>
    <p:sldId id="815" r:id="rId75"/>
    <p:sldId id="816" r:id="rId76"/>
    <p:sldId id="817" r:id="rId77"/>
    <p:sldId id="818" r:id="rId78"/>
    <p:sldId id="2271" r:id="rId79"/>
    <p:sldId id="2272" r:id="rId80"/>
    <p:sldId id="2273" r:id="rId81"/>
    <p:sldId id="819" r:id="rId82"/>
    <p:sldId id="820" r:id="rId83"/>
    <p:sldId id="821" r:id="rId84"/>
    <p:sldId id="822" r:id="rId85"/>
    <p:sldId id="823" r:id="rId86"/>
    <p:sldId id="824" r:id="rId87"/>
    <p:sldId id="825" r:id="rId88"/>
    <p:sldId id="826" r:id="rId89"/>
    <p:sldId id="827" r:id="rId90"/>
    <p:sldId id="828" r:id="rId91"/>
    <p:sldId id="829" r:id="rId92"/>
    <p:sldId id="830" r:id="rId93"/>
    <p:sldId id="831" r:id="rId94"/>
    <p:sldId id="832" r:id="rId95"/>
    <p:sldId id="833" r:id="rId96"/>
    <p:sldId id="834" r:id="rId97"/>
    <p:sldId id="835" r:id="rId98"/>
    <p:sldId id="836" r:id="rId99"/>
    <p:sldId id="837" r:id="rId100"/>
    <p:sldId id="838" r:id="rId101"/>
    <p:sldId id="839" r:id="rId102"/>
    <p:sldId id="840" r:id="rId103"/>
    <p:sldId id="841" r:id="rId104"/>
    <p:sldId id="842" r:id="rId105"/>
    <p:sldId id="843" r:id="rId106"/>
    <p:sldId id="844" r:id="rId107"/>
    <p:sldId id="845" r:id="rId108"/>
    <p:sldId id="846" r:id="rId109"/>
    <p:sldId id="847" r:id="rId110"/>
    <p:sldId id="848" r:id="rId111"/>
    <p:sldId id="849" r:id="rId112"/>
    <p:sldId id="850" r:id="rId113"/>
    <p:sldId id="851" r:id="rId114"/>
    <p:sldId id="852" r:id="rId115"/>
    <p:sldId id="853" r:id="rId116"/>
    <p:sldId id="854" r:id="rId117"/>
    <p:sldId id="855" r:id="rId118"/>
    <p:sldId id="856" r:id="rId119"/>
    <p:sldId id="857" r:id="rId120"/>
    <p:sldId id="858" r:id="rId121"/>
    <p:sldId id="859" r:id="rId122"/>
    <p:sldId id="860" r:id="rId123"/>
    <p:sldId id="861" r:id="rId124"/>
    <p:sldId id="862" r:id="rId125"/>
    <p:sldId id="863" r:id="rId126"/>
    <p:sldId id="864" r:id="rId127"/>
    <p:sldId id="865" r:id="rId128"/>
    <p:sldId id="866" r:id="rId129"/>
    <p:sldId id="867" r:id="rId130"/>
    <p:sldId id="868" r:id="rId131"/>
    <p:sldId id="869" r:id="rId132"/>
    <p:sldId id="870" r:id="rId133"/>
    <p:sldId id="871" r:id="rId134"/>
    <p:sldId id="872" r:id="rId135"/>
    <p:sldId id="873" r:id="rId136"/>
    <p:sldId id="874" r:id="rId137"/>
    <p:sldId id="876" r:id="rId138"/>
    <p:sldId id="877" r:id="rId139"/>
    <p:sldId id="878" r:id="rId140"/>
    <p:sldId id="879" r:id="rId141"/>
    <p:sldId id="880" r:id="rId142"/>
    <p:sldId id="881" r:id="rId143"/>
    <p:sldId id="882" r:id="rId144"/>
    <p:sldId id="883" r:id="rId145"/>
    <p:sldId id="884" r:id="rId146"/>
    <p:sldId id="885" r:id="rId147"/>
    <p:sldId id="886" r:id="rId148"/>
    <p:sldId id="887" r:id="rId149"/>
    <p:sldId id="888" r:id="rId150"/>
    <p:sldId id="889" r:id="rId151"/>
    <p:sldId id="890" r:id="rId152"/>
    <p:sldId id="891" r:id="rId153"/>
    <p:sldId id="892" r:id="rId154"/>
    <p:sldId id="893" r:id="rId155"/>
    <p:sldId id="894" r:id="rId156"/>
    <p:sldId id="895" r:id="rId157"/>
    <p:sldId id="896" r:id="rId158"/>
    <p:sldId id="897" r:id="rId159"/>
    <p:sldId id="898" r:id="rId160"/>
    <p:sldId id="899" r:id="rId161"/>
    <p:sldId id="900" r:id="rId162"/>
    <p:sldId id="901" r:id="rId163"/>
    <p:sldId id="902" r:id="rId164"/>
    <p:sldId id="903" r:id="rId165"/>
    <p:sldId id="904" r:id="rId166"/>
    <p:sldId id="905" r:id="rId167"/>
    <p:sldId id="906" r:id="rId168"/>
    <p:sldId id="907" r:id="rId169"/>
    <p:sldId id="908" r:id="rId170"/>
    <p:sldId id="909" r:id="rId171"/>
    <p:sldId id="910" r:id="rId172"/>
    <p:sldId id="911" r:id="rId173"/>
    <p:sldId id="912" r:id="rId174"/>
    <p:sldId id="913" r:id="rId175"/>
    <p:sldId id="914" r:id="rId176"/>
    <p:sldId id="915" r:id="rId177"/>
    <p:sldId id="916" r:id="rId178"/>
    <p:sldId id="917" r:id="rId179"/>
    <p:sldId id="918" r:id="rId180"/>
    <p:sldId id="919" r:id="rId181"/>
    <p:sldId id="920" r:id="rId182"/>
    <p:sldId id="921" r:id="rId183"/>
    <p:sldId id="922" r:id="rId184"/>
    <p:sldId id="923" r:id="rId185"/>
    <p:sldId id="924" r:id="rId186"/>
    <p:sldId id="925" r:id="rId187"/>
    <p:sldId id="926" r:id="rId188"/>
    <p:sldId id="927" r:id="rId189"/>
    <p:sldId id="928" r:id="rId190"/>
    <p:sldId id="929" r:id="rId191"/>
    <p:sldId id="930" r:id="rId192"/>
    <p:sldId id="931" r:id="rId193"/>
    <p:sldId id="932" r:id="rId194"/>
    <p:sldId id="933" r:id="rId195"/>
    <p:sldId id="934" r:id="rId196"/>
    <p:sldId id="935" r:id="rId197"/>
    <p:sldId id="936" r:id="rId198"/>
    <p:sldId id="937" r:id="rId199"/>
    <p:sldId id="938" r:id="rId200"/>
    <p:sldId id="939" r:id="rId201"/>
    <p:sldId id="940" r:id="rId202"/>
    <p:sldId id="941" r:id="rId203"/>
    <p:sldId id="942" r:id="rId204"/>
    <p:sldId id="943" r:id="rId205"/>
    <p:sldId id="944" r:id="rId206"/>
    <p:sldId id="945" r:id="rId207"/>
    <p:sldId id="946" r:id="rId208"/>
    <p:sldId id="947" r:id="rId209"/>
    <p:sldId id="948" r:id="rId210"/>
    <p:sldId id="949" r:id="rId211"/>
    <p:sldId id="950" r:id="rId212"/>
    <p:sldId id="951" r:id="rId213"/>
    <p:sldId id="952" r:id="rId214"/>
    <p:sldId id="953" r:id="rId215"/>
    <p:sldId id="954" r:id="rId216"/>
    <p:sldId id="955" r:id="rId217"/>
    <p:sldId id="956" r:id="rId218"/>
    <p:sldId id="957" r:id="rId219"/>
    <p:sldId id="958" r:id="rId220"/>
    <p:sldId id="959" r:id="rId221"/>
    <p:sldId id="960" r:id="rId222"/>
    <p:sldId id="961" r:id="rId223"/>
    <p:sldId id="962" r:id="rId224"/>
    <p:sldId id="963" r:id="rId225"/>
    <p:sldId id="964" r:id="rId226"/>
    <p:sldId id="965" r:id="rId227"/>
    <p:sldId id="966" r:id="rId228"/>
    <p:sldId id="967" r:id="rId229"/>
    <p:sldId id="968" r:id="rId230"/>
    <p:sldId id="969" r:id="rId231"/>
    <p:sldId id="970" r:id="rId232"/>
    <p:sldId id="971" r:id="rId233"/>
    <p:sldId id="972" r:id="rId234"/>
    <p:sldId id="973" r:id="rId235"/>
    <p:sldId id="974" r:id="rId236"/>
    <p:sldId id="975" r:id="rId237"/>
    <p:sldId id="976" r:id="rId238"/>
    <p:sldId id="977" r:id="rId239"/>
    <p:sldId id="978" r:id="rId240"/>
    <p:sldId id="979" r:id="rId241"/>
    <p:sldId id="980" r:id="rId242"/>
    <p:sldId id="981" r:id="rId243"/>
    <p:sldId id="982" r:id="rId244"/>
    <p:sldId id="983" r:id="rId245"/>
    <p:sldId id="984" r:id="rId246"/>
    <p:sldId id="985" r:id="rId247"/>
    <p:sldId id="986" r:id="rId248"/>
    <p:sldId id="987" r:id="rId249"/>
    <p:sldId id="988" r:id="rId250"/>
    <p:sldId id="989" r:id="rId251"/>
    <p:sldId id="990" r:id="rId252"/>
    <p:sldId id="991" r:id="rId253"/>
    <p:sldId id="992" r:id="rId254"/>
    <p:sldId id="993" r:id="rId255"/>
    <p:sldId id="994" r:id="rId256"/>
    <p:sldId id="995" r:id="rId257"/>
    <p:sldId id="996" r:id="rId258"/>
    <p:sldId id="997" r:id="rId259"/>
    <p:sldId id="998" r:id="rId260"/>
    <p:sldId id="999" r:id="rId261"/>
    <p:sldId id="1000" r:id="rId262"/>
    <p:sldId id="1001" r:id="rId263"/>
    <p:sldId id="1002" r:id="rId264"/>
    <p:sldId id="1003" r:id="rId265"/>
    <p:sldId id="1004" r:id="rId266"/>
    <p:sldId id="1005" r:id="rId267"/>
    <p:sldId id="1006" r:id="rId268"/>
    <p:sldId id="1007" r:id="rId269"/>
    <p:sldId id="1008" r:id="rId270"/>
    <p:sldId id="1009" r:id="rId271"/>
    <p:sldId id="1010" r:id="rId272"/>
    <p:sldId id="1011" r:id="rId273"/>
    <p:sldId id="1012" r:id="rId274"/>
    <p:sldId id="1013" r:id="rId275"/>
    <p:sldId id="1014" r:id="rId276"/>
    <p:sldId id="1015" r:id="rId277"/>
    <p:sldId id="1016" r:id="rId278"/>
    <p:sldId id="1017" r:id="rId279"/>
    <p:sldId id="1018" r:id="rId280"/>
    <p:sldId id="1019" r:id="rId281"/>
    <p:sldId id="1020" r:id="rId282"/>
    <p:sldId id="1021" r:id="rId283"/>
    <p:sldId id="1022" r:id="rId284"/>
    <p:sldId id="1023" r:id="rId285"/>
    <p:sldId id="1024" r:id="rId286"/>
    <p:sldId id="1025" r:id="rId287"/>
    <p:sldId id="1026" r:id="rId288"/>
    <p:sldId id="1027" r:id="rId289"/>
    <p:sldId id="1028" r:id="rId290"/>
    <p:sldId id="1029" r:id="rId291"/>
    <p:sldId id="1030" r:id="rId292"/>
    <p:sldId id="1031" r:id="rId293"/>
    <p:sldId id="1032" r:id="rId294"/>
    <p:sldId id="1033" r:id="rId295"/>
    <p:sldId id="1034" r:id="rId296"/>
    <p:sldId id="1035" r:id="rId297"/>
    <p:sldId id="1036" r:id="rId298"/>
    <p:sldId id="1037" r:id="rId299"/>
    <p:sldId id="1038" r:id="rId300"/>
    <p:sldId id="1039" r:id="rId301"/>
    <p:sldId id="1040" r:id="rId302"/>
    <p:sldId id="1041" r:id="rId303"/>
    <p:sldId id="1042" r:id="rId304"/>
    <p:sldId id="1043" r:id="rId305"/>
    <p:sldId id="1044" r:id="rId306"/>
    <p:sldId id="1045" r:id="rId307"/>
    <p:sldId id="1046" r:id="rId308"/>
    <p:sldId id="1047" r:id="rId309"/>
    <p:sldId id="1048" r:id="rId310"/>
    <p:sldId id="1049" r:id="rId311"/>
    <p:sldId id="1050" r:id="rId312"/>
    <p:sldId id="1051" r:id="rId313"/>
    <p:sldId id="1052" r:id="rId314"/>
    <p:sldId id="1053" r:id="rId315"/>
    <p:sldId id="1054" r:id="rId316"/>
    <p:sldId id="1055" r:id="rId317"/>
    <p:sldId id="1056" r:id="rId318"/>
    <p:sldId id="1057" r:id="rId319"/>
    <p:sldId id="1058" r:id="rId320"/>
    <p:sldId id="1059" r:id="rId321"/>
    <p:sldId id="1060" r:id="rId322"/>
    <p:sldId id="1061" r:id="rId323"/>
    <p:sldId id="1062" r:id="rId324"/>
    <p:sldId id="1063" r:id="rId325"/>
    <p:sldId id="1064" r:id="rId326"/>
    <p:sldId id="1065" r:id="rId327"/>
    <p:sldId id="1066" r:id="rId328"/>
    <p:sldId id="1067" r:id="rId329"/>
    <p:sldId id="1068" r:id="rId330"/>
    <p:sldId id="1069" r:id="rId331"/>
    <p:sldId id="1070" r:id="rId332"/>
    <p:sldId id="1071" r:id="rId333"/>
    <p:sldId id="1072" r:id="rId334"/>
    <p:sldId id="1073" r:id="rId335"/>
    <p:sldId id="1074" r:id="rId336"/>
    <p:sldId id="1075" r:id="rId337"/>
    <p:sldId id="1076" r:id="rId338"/>
    <p:sldId id="1077" r:id="rId339"/>
    <p:sldId id="1078" r:id="rId340"/>
    <p:sldId id="1079" r:id="rId341"/>
    <p:sldId id="1080" r:id="rId342"/>
    <p:sldId id="1081" r:id="rId343"/>
    <p:sldId id="1082" r:id="rId344"/>
    <p:sldId id="1083" r:id="rId345"/>
    <p:sldId id="1084" r:id="rId346"/>
    <p:sldId id="1085" r:id="rId347"/>
    <p:sldId id="1086" r:id="rId348"/>
    <p:sldId id="1087" r:id="rId349"/>
    <p:sldId id="1088" r:id="rId350"/>
    <p:sldId id="1089" r:id="rId351"/>
    <p:sldId id="1090" r:id="rId352"/>
    <p:sldId id="1091" r:id="rId353"/>
    <p:sldId id="1092" r:id="rId354"/>
    <p:sldId id="1093" r:id="rId355"/>
    <p:sldId id="1094" r:id="rId356"/>
    <p:sldId id="1095" r:id="rId357"/>
    <p:sldId id="1096" r:id="rId358"/>
    <p:sldId id="1097" r:id="rId359"/>
    <p:sldId id="1098" r:id="rId360"/>
    <p:sldId id="1099" r:id="rId361"/>
    <p:sldId id="1100" r:id="rId362"/>
    <p:sldId id="1101" r:id="rId363"/>
    <p:sldId id="1102" r:id="rId364"/>
    <p:sldId id="1103" r:id="rId365"/>
    <p:sldId id="1104" r:id="rId366"/>
    <p:sldId id="1105" r:id="rId367"/>
    <p:sldId id="1106" r:id="rId368"/>
    <p:sldId id="1107" r:id="rId369"/>
    <p:sldId id="1108" r:id="rId370"/>
    <p:sldId id="1109" r:id="rId371"/>
    <p:sldId id="1110" r:id="rId372"/>
    <p:sldId id="1111" r:id="rId373"/>
    <p:sldId id="2274" r:id="rId374"/>
    <p:sldId id="2275" r:id="rId375"/>
    <p:sldId id="2276" r:id="rId376"/>
    <p:sldId id="2277" r:id="rId377"/>
    <p:sldId id="2278" r:id="rId378"/>
    <p:sldId id="2279" r:id="rId379"/>
    <p:sldId id="2280" r:id="rId380"/>
    <p:sldId id="2281" r:id="rId381"/>
    <p:sldId id="2282" r:id="rId382"/>
    <p:sldId id="2283" r:id="rId383"/>
    <p:sldId id="2284" r:id="rId384"/>
    <p:sldId id="2285" r:id="rId385"/>
    <p:sldId id="2286" r:id="rId386"/>
    <p:sldId id="2287" r:id="rId387"/>
    <p:sldId id="2288" r:id="rId388"/>
    <p:sldId id="2289" r:id="rId389"/>
    <p:sldId id="2290" r:id="rId390"/>
    <p:sldId id="2291" r:id="rId391"/>
    <p:sldId id="2292" r:id="rId392"/>
    <p:sldId id="2293" r:id="rId393"/>
    <p:sldId id="2294" r:id="rId394"/>
    <p:sldId id="2295" r:id="rId395"/>
    <p:sldId id="2296" r:id="rId396"/>
    <p:sldId id="2297" r:id="rId397"/>
    <p:sldId id="2298" r:id="rId398"/>
    <p:sldId id="2299" r:id="rId399"/>
    <p:sldId id="2300" r:id="rId400"/>
    <p:sldId id="2301" r:id="rId401"/>
    <p:sldId id="2302" r:id="rId402"/>
    <p:sldId id="2303" r:id="rId403"/>
    <p:sldId id="2304" r:id="rId404"/>
    <p:sldId id="2305" r:id="rId405"/>
    <p:sldId id="2306" r:id="rId406"/>
    <p:sldId id="2307" r:id="rId407"/>
    <p:sldId id="2308" r:id="rId408"/>
    <p:sldId id="2309" r:id="rId409"/>
    <p:sldId id="2310" r:id="rId410"/>
    <p:sldId id="2311" r:id="rId411"/>
    <p:sldId id="2312" r:id="rId412"/>
    <p:sldId id="2313" r:id="rId413"/>
    <p:sldId id="2314" r:id="rId414"/>
    <p:sldId id="2315" r:id="rId415"/>
    <p:sldId id="2316" r:id="rId416"/>
    <p:sldId id="2317" r:id="rId417"/>
    <p:sldId id="2318" r:id="rId418"/>
    <p:sldId id="2319" r:id="rId419"/>
    <p:sldId id="2320" r:id="rId420"/>
    <p:sldId id="2321" r:id="rId421"/>
    <p:sldId id="2322" r:id="rId422"/>
    <p:sldId id="2323" r:id="rId423"/>
    <p:sldId id="2324" r:id="rId424"/>
    <p:sldId id="2325" r:id="rId425"/>
    <p:sldId id="1158" r:id="rId426"/>
    <p:sldId id="1159" r:id="rId427"/>
    <p:sldId id="1160" r:id="rId428"/>
    <p:sldId id="1161" r:id="rId429"/>
    <p:sldId id="1162" r:id="rId430"/>
    <p:sldId id="1163" r:id="rId431"/>
    <p:sldId id="1164" r:id="rId432"/>
    <p:sldId id="1165" r:id="rId433"/>
    <p:sldId id="1166" r:id="rId434"/>
    <p:sldId id="1167" r:id="rId435"/>
    <p:sldId id="1168" r:id="rId436"/>
    <p:sldId id="1169" r:id="rId437"/>
    <p:sldId id="1170" r:id="rId438"/>
    <p:sldId id="1171" r:id="rId439"/>
    <p:sldId id="1172" r:id="rId440"/>
    <p:sldId id="1173" r:id="rId441"/>
    <p:sldId id="1174" r:id="rId442"/>
    <p:sldId id="1175" r:id="rId443"/>
    <p:sldId id="1176" r:id="rId444"/>
    <p:sldId id="1177" r:id="rId445"/>
    <p:sldId id="1178" r:id="rId446"/>
    <p:sldId id="1179" r:id="rId447"/>
    <p:sldId id="1180" r:id="rId448"/>
    <p:sldId id="1181" r:id="rId449"/>
    <p:sldId id="1182" r:id="rId450"/>
    <p:sldId id="1183" r:id="rId451"/>
    <p:sldId id="1184" r:id="rId452"/>
    <p:sldId id="1185" r:id="rId453"/>
    <p:sldId id="1186" r:id="rId454"/>
    <p:sldId id="1187" r:id="rId455"/>
    <p:sldId id="1188" r:id="rId456"/>
    <p:sldId id="1189" r:id="rId457"/>
    <p:sldId id="1190" r:id="rId458"/>
    <p:sldId id="1191" r:id="rId459"/>
    <p:sldId id="1192" r:id="rId460"/>
    <p:sldId id="1193" r:id="rId461"/>
    <p:sldId id="1194" r:id="rId462"/>
    <p:sldId id="1195" r:id="rId463"/>
    <p:sldId id="1196" r:id="rId464"/>
    <p:sldId id="1197" r:id="rId465"/>
    <p:sldId id="1198" r:id="rId466"/>
    <p:sldId id="1199" r:id="rId467"/>
    <p:sldId id="1200" r:id="rId468"/>
    <p:sldId id="1201" r:id="rId469"/>
    <p:sldId id="1202" r:id="rId470"/>
    <p:sldId id="1203" r:id="rId471"/>
    <p:sldId id="1204" r:id="rId472"/>
    <p:sldId id="1205" r:id="rId473"/>
    <p:sldId id="1206" r:id="rId474"/>
    <p:sldId id="1207" r:id="rId475"/>
    <p:sldId id="1208" r:id="rId476"/>
    <p:sldId id="1209" r:id="rId477"/>
    <p:sldId id="1210" r:id="rId478"/>
    <p:sldId id="1211" r:id="rId479"/>
    <p:sldId id="1212" r:id="rId480"/>
    <p:sldId id="1213" r:id="rId481"/>
    <p:sldId id="1214" r:id="rId482"/>
    <p:sldId id="1215" r:id="rId483"/>
    <p:sldId id="1216" r:id="rId484"/>
    <p:sldId id="1217" r:id="rId485"/>
    <p:sldId id="1218" r:id="rId486"/>
    <p:sldId id="1219" r:id="rId487"/>
    <p:sldId id="1220" r:id="rId488"/>
    <p:sldId id="1221" r:id="rId489"/>
    <p:sldId id="1222" r:id="rId490"/>
    <p:sldId id="1223" r:id="rId491"/>
    <p:sldId id="1224" r:id="rId492"/>
    <p:sldId id="1225" r:id="rId493"/>
    <p:sldId id="1226" r:id="rId494"/>
    <p:sldId id="1227" r:id="rId495"/>
    <p:sldId id="1228" r:id="rId496"/>
    <p:sldId id="1229" r:id="rId497"/>
    <p:sldId id="1230" r:id="rId498"/>
    <p:sldId id="1231" r:id="rId499"/>
    <p:sldId id="1232" r:id="rId500"/>
    <p:sldId id="1233" r:id="rId501"/>
    <p:sldId id="1234" r:id="rId502"/>
    <p:sldId id="1235" r:id="rId503"/>
    <p:sldId id="1236" r:id="rId504"/>
    <p:sldId id="1237" r:id="rId505"/>
    <p:sldId id="1238" r:id="rId506"/>
    <p:sldId id="1239" r:id="rId507"/>
    <p:sldId id="1240" r:id="rId508"/>
    <p:sldId id="1241" r:id="rId509"/>
    <p:sldId id="1242" r:id="rId510"/>
    <p:sldId id="1243" r:id="rId511"/>
    <p:sldId id="1244" r:id="rId512"/>
    <p:sldId id="1245" r:id="rId513"/>
    <p:sldId id="1246" r:id="rId514"/>
    <p:sldId id="1247" r:id="rId515"/>
    <p:sldId id="1248" r:id="rId516"/>
    <p:sldId id="1249" r:id="rId517"/>
    <p:sldId id="1250" r:id="rId518"/>
    <p:sldId id="1251" r:id="rId519"/>
    <p:sldId id="1252" r:id="rId520"/>
    <p:sldId id="1253" r:id="rId521"/>
    <p:sldId id="1254" r:id="rId522"/>
    <p:sldId id="1255" r:id="rId523"/>
    <p:sldId id="1256" r:id="rId524"/>
    <p:sldId id="1257" r:id="rId525"/>
    <p:sldId id="1258" r:id="rId526"/>
    <p:sldId id="1259" r:id="rId527"/>
    <p:sldId id="1260" r:id="rId528"/>
    <p:sldId id="1261" r:id="rId529"/>
    <p:sldId id="1262" r:id="rId530"/>
    <p:sldId id="1263" r:id="rId531"/>
    <p:sldId id="1264" r:id="rId532"/>
    <p:sldId id="1265" r:id="rId533"/>
    <p:sldId id="1266" r:id="rId534"/>
    <p:sldId id="1267" r:id="rId535"/>
    <p:sldId id="1268" r:id="rId536"/>
    <p:sldId id="1269" r:id="rId537"/>
    <p:sldId id="1270" r:id="rId538"/>
    <p:sldId id="1271" r:id="rId539"/>
    <p:sldId id="1272" r:id="rId540"/>
    <p:sldId id="1273" r:id="rId541"/>
    <p:sldId id="1274" r:id="rId542"/>
    <p:sldId id="1275" r:id="rId543"/>
    <p:sldId id="1276" r:id="rId544"/>
    <p:sldId id="1277" r:id="rId545"/>
    <p:sldId id="1278" r:id="rId546"/>
    <p:sldId id="1279" r:id="rId547"/>
    <p:sldId id="1280" r:id="rId548"/>
    <p:sldId id="1281" r:id="rId549"/>
    <p:sldId id="1282" r:id="rId550"/>
    <p:sldId id="1283" r:id="rId551"/>
    <p:sldId id="1284" r:id="rId552"/>
    <p:sldId id="1285" r:id="rId553"/>
    <p:sldId id="1286" r:id="rId554"/>
    <p:sldId id="1287" r:id="rId555"/>
    <p:sldId id="1288" r:id="rId556"/>
    <p:sldId id="1289" r:id="rId557"/>
    <p:sldId id="1290" r:id="rId558"/>
    <p:sldId id="1291" r:id="rId559"/>
    <p:sldId id="1292" r:id="rId560"/>
    <p:sldId id="1293" r:id="rId561"/>
    <p:sldId id="1294" r:id="rId562"/>
    <p:sldId id="1295" r:id="rId563"/>
    <p:sldId id="1296" r:id="rId564"/>
    <p:sldId id="1297" r:id="rId565"/>
    <p:sldId id="1298" r:id="rId566"/>
    <p:sldId id="1299" r:id="rId567"/>
    <p:sldId id="1300" r:id="rId568"/>
    <p:sldId id="1301" r:id="rId569"/>
    <p:sldId id="1302" r:id="rId570"/>
    <p:sldId id="1303" r:id="rId571"/>
    <p:sldId id="1304" r:id="rId572"/>
    <p:sldId id="1305" r:id="rId573"/>
    <p:sldId id="1306" r:id="rId574"/>
    <p:sldId id="1307" r:id="rId575"/>
    <p:sldId id="1308" r:id="rId576"/>
    <p:sldId id="1309" r:id="rId577"/>
    <p:sldId id="1310" r:id="rId578"/>
    <p:sldId id="1311" r:id="rId579"/>
    <p:sldId id="1312" r:id="rId580"/>
    <p:sldId id="1313" r:id="rId581"/>
    <p:sldId id="1314" r:id="rId582"/>
    <p:sldId id="1315" r:id="rId583"/>
    <p:sldId id="1316" r:id="rId584"/>
    <p:sldId id="1317" r:id="rId585"/>
    <p:sldId id="1318" r:id="rId586"/>
    <p:sldId id="1319" r:id="rId587"/>
    <p:sldId id="1320" r:id="rId588"/>
    <p:sldId id="1321" r:id="rId589"/>
    <p:sldId id="1351" r:id="rId590"/>
    <p:sldId id="1352" r:id="rId591"/>
    <p:sldId id="1322" r:id="rId592"/>
    <p:sldId id="1323" r:id="rId593"/>
    <p:sldId id="1324" r:id="rId594"/>
    <p:sldId id="1325" r:id="rId595"/>
    <p:sldId id="1326" r:id="rId596"/>
    <p:sldId id="1353" r:id="rId597"/>
    <p:sldId id="1379" r:id="rId598"/>
    <p:sldId id="1327" r:id="rId599"/>
    <p:sldId id="1328" r:id="rId600"/>
    <p:sldId id="1329" r:id="rId601"/>
    <p:sldId id="1330" r:id="rId602"/>
    <p:sldId id="1331" r:id="rId603"/>
    <p:sldId id="1354" r:id="rId604"/>
    <p:sldId id="1355" r:id="rId605"/>
    <p:sldId id="1356" r:id="rId606"/>
    <p:sldId id="1357" r:id="rId607"/>
    <p:sldId id="1358" r:id="rId608"/>
    <p:sldId id="1359" r:id="rId609"/>
    <p:sldId id="1380" r:id="rId610"/>
    <p:sldId id="1332" r:id="rId611"/>
    <p:sldId id="1333" r:id="rId612"/>
    <p:sldId id="1334" r:id="rId613"/>
    <p:sldId id="1335" r:id="rId614"/>
    <p:sldId id="1336" r:id="rId615"/>
    <p:sldId id="1360" r:id="rId616"/>
    <p:sldId id="1361" r:id="rId617"/>
    <p:sldId id="1362" r:id="rId618"/>
    <p:sldId id="1363" r:id="rId619"/>
    <p:sldId id="1364" r:id="rId620"/>
    <p:sldId id="1365" r:id="rId621"/>
    <p:sldId id="1337" r:id="rId622"/>
    <p:sldId id="1338" r:id="rId623"/>
    <p:sldId id="1339" r:id="rId624"/>
    <p:sldId id="1340" r:id="rId625"/>
    <p:sldId id="1341" r:id="rId626"/>
    <p:sldId id="1366" r:id="rId627"/>
    <p:sldId id="1367" r:id="rId628"/>
    <p:sldId id="1368" r:id="rId629"/>
    <p:sldId id="1369" r:id="rId630"/>
    <p:sldId id="1370" r:id="rId631"/>
    <p:sldId id="1371" r:id="rId632"/>
    <p:sldId id="1342" r:id="rId633"/>
    <p:sldId id="1343" r:id="rId634"/>
    <p:sldId id="1344" r:id="rId635"/>
    <p:sldId id="1345" r:id="rId636"/>
    <p:sldId id="1346" r:id="rId637"/>
    <p:sldId id="1347" r:id="rId638"/>
    <p:sldId id="1348" r:id="rId639"/>
    <p:sldId id="1372" r:id="rId640"/>
    <p:sldId id="1373" r:id="rId641"/>
    <p:sldId id="1374" r:id="rId642"/>
    <p:sldId id="1375" r:id="rId643"/>
    <p:sldId id="1376" r:id="rId644"/>
    <p:sldId id="1377" r:id="rId645"/>
    <p:sldId id="1378" r:id="rId646"/>
    <p:sldId id="1349" r:id="rId647"/>
    <p:sldId id="1350" r:id="rId648"/>
    <p:sldId id="1381" r:id="rId649"/>
    <p:sldId id="1382" r:id="rId650"/>
    <p:sldId id="1383" r:id="rId651"/>
    <p:sldId id="1384" r:id="rId652"/>
    <p:sldId id="1385" r:id="rId653"/>
    <p:sldId id="1386" r:id="rId654"/>
    <p:sldId id="1387" r:id="rId655"/>
    <p:sldId id="1388" r:id="rId656"/>
    <p:sldId id="1389" r:id="rId657"/>
    <p:sldId id="1390" r:id="rId658"/>
    <p:sldId id="1391" r:id="rId659"/>
    <p:sldId id="1392" r:id="rId660"/>
    <p:sldId id="1393" r:id="rId661"/>
    <p:sldId id="1394" r:id="rId662"/>
    <p:sldId id="1395" r:id="rId663"/>
    <p:sldId id="1396" r:id="rId664"/>
    <p:sldId id="1397" r:id="rId665"/>
    <p:sldId id="1398" r:id="rId666"/>
    <p:sldId id="1399" r:id="rId667"/>
    <p:sldId id="1400" r:id="rId668"/>
    <p:sldId id="1401" r:id="rId669"/>
    <p:sldId id="1402" r:id="rId670"/>
    <p:sldId id="1403" r:id="rId671"/>
    <p:sldId id="1404" r:id="rId672"/>
    <p:sldId id="1405" r:id="rId673"/>
    <p:sldId id="1406" r:id="rId674"/>
    <p:sldId id="1407" r:id="rId675"/>
    <p:sldId id="1408" r:id="rId676"/>
    <p:sldId id="1409" r:id="rId677"/>
    <p:sldId id="1410" r:id="rId678"/>
    <p:sldId id="1411" r:id="rId679"/>
    <p:sldId id="1412" r:id="rId680"/>
    <p:sldId id="1413" r:id="rId681"/>
    <p:sldId id="1414" r:id="rId682"/>
    <p:sldId id="1415" r:id="rId683"/>
    <p:sldId id="1416" r:id="rId684"/>
    <p:sldId id="1417" r:id="rId685"/>
    <p:sldId id="1418" r:id="rId686"/>
    <p:sldId id="1419" r:id="rId687"/>
    <p:sldId id="1420" r:id="rId688"/>
    <p:sldId id="1421" r:id="rId689"/>
    <p:sldId id="1422" r:id="rId690"/>
    <p:sldId id="1423" r:id="rId691"/>
    <p:sldId id="1424" r:id="rId692"/>
    <p:sldId id="1425" r:id="rId693"/>
    <p:sldId id="1426" r:id="rId694"/>
    <p:sldId id="1427" r:id="rId695"/>
    <p:sldId id="1428" r:id="rId696"/>
    <p:sldId id="1429" r:id="rId697"/>
    <p:sldId id="1430" r:id="rId698"/>
    <p:sldId id="1431" r:id="rId699"/>
    <p:sldId id="1432" r:id="rId700"/>
    <p:sldId id="1435" r:id="rId701"/>
    <p:sldId id="1436" r:id="rId702"/>
    <p:sldId id="1433" r:id="rId703"/>
    <p:sldId id="1434" r:id="rId704"/>
    <p:sldId id="1437" r:id="rId705"/>
    <p:sldId id="1438" r:id="rId706"/>
    <p:sldId id="1439" r:id="rId707"/>
    <p:sldId id="1440" r:id="rId708"/>
    <p:sldId id="1441" r:id="rId709"/>
    <p:sldId id="1442" r:id="rId710"/>
    <p:sldId id="1443" r:id="rId711"/>
    <p:sldId id="1444" r:id="rId712"/>
    <p:sldId id="1445" r:id="rId713"/>
    <p:sldId id="1446" r:id="rId714"/>
    <p:sldId id="1447" r:id="rId715"/>
    <p:sldId id="1448" r:id="rId716"/>
    <p:sldId id="1449" r:id="rId717"/>
    <p:sldId id="1450" r:id="rId718"/>
    <p:sldId id="1451" r:id="rId719"/>
    <p:sldId id="1452" r:id="rId720"/>
    <p:sldId id="1453" r:id="rId721"/>
    <p:sldId id="1454" r:id="rId722"/>
    <p:sldId id="1455" r:id="rId723"/>
    <p:sldId id="1456" r:id="rId724"/>
    <p:sldId id="1457" r:id="rId725"/>
    <p:sldId id="1458" r:id="rId726"/>
    <p:sldId id="1459" r:id="rId727"/>
    <p:sldId id="1460" r:id="rId728"/>
    <p:sldId id="1461" r:id="rId729"/>
    <p:sldId id="1462" r:id="rId730"/>
    <p:sldId id="1463" r:id="rId731"/>
    <p:sldId id="1464" r:id="rId732"/>
    <p:sldId id="1465" r:id="rId733"/>
    <p:sldId id="1466" r:id="rId734"/>
    <p:sldId id="1467" r:id="rId735"/>
    <p:sldId id="1468" r:id="rId736"/>
    <p:sldId id="1469" r:id="rId737"/>
    <p:sldId id="1470" r:id="rId738"/>
    <p:sldId id="1471" r:id="rId739"/>
    <p:sldId id="1472" r:id="rId740"/>
    <p:sldId id="2326" r:id="rId741"/>
    <p:sldId id="1473" r:id="rId742"/>
    <p:sldId id="1474" r:id="rId743"/>
    <p:sldId id="1475" r:id="rId744"/>
    <p:sldId id="1476" r:id="rId745"/>
    <p:sldId id="1477" r:id="rId746"/>
    <p:sldId id="1478" r:id="rId747"/>
    <p:sldId id="1479" r:id="rId748"/>
    <p:sldId id="1480" r:id="rId749"/>
    <p:sldId id="1481" r:id="rId750"/>
    <p:sldId id="1482" r:id="rId751"/>
    <p:sldId id="1483" r:id="rId752"/>
    <p:sldId id="1484" r:id="rId753"/>
    <p:sldId id="1485" r:id="rId754"/>
    <p:sldId id="1486" r:id="rId755"/>
    <p:sldId id="1487" r:id="rId756"/>
    <p:sldId id="1488" r:id="rId757"/>
    <p:sldId id="1489" r:id="rId758"/>
    <p:sldId id="1490" r:id="rId759"/>
    <p:sldId id="1491" r:id="rId760"/>
    <p:sldId id="1492" r:id="rId761"/>
    <p:sldId id="1493" r:id="rId762"/>
    <p:sldId id="1494" r:id="rId763"/>
    <p:sldId id="1495" r:id="rId764"/>
    <p:sldId id="1496" r:id="rId765"/>
    <p:sldId id="1497" r:id="rId766"/>
    <p:sldId id="1498" r:id="rId767"/>
    <p:sldId id="1499" r:id="rId768"/>
    <p:sldId id="1500" r:id="rId769"/>
    <p:sldId id="1501" r:id="rId770"/>
    <p:sldId id="1502" r:id="rId771"/>
    <p:sldId id="1503" r:id="rId772"/>
    <p:sldId id="1504" r:id="rId773"/>
    <p:sldId id="1505" r:id="rId774"/>
    <p:sldId id="1506" r:id="rId775"/>
    <p:sldId id="1507" r:id="rId776"/>
    <p:sldId id="1508" r:id="rId777"/>
    <p:sldId id="1509" r:id="rId778"/>
    <p:sldId id="1510" r:id="rId779"/>
    <p:sldId id="1511" r:id="rId780"/>
    <p:sldId id="1512" r:id="rId781"/>
    <p:sldId id="1513" r:id="rId782"/>
    <p:sldId id="1514" r:id="rId783"/>
    <p:sldId id="1515" r:id="rId784"/>
    <p:sldId id="1516" r:id="rId785"/>
    <p:sldId id="1517" r:id="rId786"/>
    <p:sldId id="1518" r:id="rId787"/>
    <p:sldId id="1519" r:id="rId788"/>
    <p:sldId id="1520" r:id="rId789"/>
    <p:sldId id="1521" r:id="rId790"/>
    <p:sldId id="1522" r:id="rId791"/>
    <p:sldId id="1523" r:id="rId792"/>
    <p:sldId id="1524" r:id="rId793"/>
    <p:sldId id="1525" r:id="rId794"/>
    <p:sldId id="1526" r:id="rId795"/>
    <p:sldId id="1527" r:id="rId796"/>
    <p:sldId id="1528" r:id="rId797"/>
    <p:sldId id="1529" r:id="rId798"/>
    <p:sldId id="1530" r:id="rId799"/>
    <p:sldId id="1531" r:id="rId800"/>
    <p:sldId id="1532" r:id="rId801"/>
    <p:sldId id="1533" r:id="rId802"/>
    <p:sldId id="1534" r:id="rId803"/>
    <p:sldId id="1535" r:id="rId804"/>
    <p:sldId id="1536" r:id="rId805"/>
    <p:sldId id="1537" r:id="rId806"/>
    <p:sldId id="1538" r:id="rId807"/>
    <p:sldId id="1539" r:id="rId808"/>
    <p:sldId id="1540" r:id="rId809"/>
    <p:sldId id="1541" r:id="rId810"/>
    <p:sldId id="1542" r:id="rId811"/>
    <p:sldId id="1543" r:id="rId812"/>
    <p:sldId id="1544" r:id="rId813"/>
    <p:sldId id="1545" r:id="rId814"/>
    <p:sldId id="1546" r:id="rId815"/>
    <p:sldId id="1547" r:id="rId816"/>
    <p:sldId id="1548" r:id="rId817"/>
    <p:sldId id="450" r:id="rId818"/>
    <p:sldId id="451" r:id="rId819"/>
    <p:sldId id="286" r:id="rId820"/>
    <p:sldId id="287" r:id="rId821"/>
    <p:sldId id="452" r:id="rId822"/>
    <p:sldId id="453" r:id="rId823"/>
    <p:sldId id="454" r:id="rId824"/>
    <p:sldId id="326" r:id="rId825"/>
    <p:sldId id="299" r:id="rId826"/>
    <p:sldId id="426" r:id="rId827"/>
    <p:sldId id="719" r:id="rId828"/>
    <p:sldId id="720" r:id="rId829"/>
    <p:sldId id="455" r:id="rId830"/>
    <p:sldId id="456" r:id="rId831"/>
    <p:sldId id="290" r:id="rId832"/>
    <p:sldId id="457" r:id="rId833"/>
    <p:sldId id="721" r:id="rId834"/>
    <p:sldId id="722" r:id="rId835"/>
    <p:sldId id="726" r:id="rId836"/>
    <p:sldId id="723" r:id="rId837"/>
    <p:sldId id="724" r:id="rId838"/>
    <p:sldId id="725" r:id="rId839"/>
    <p:sldId id="458" r:id="rId840"/>
    <p:sldId id="459" r:id="rId841"/>
    <p:sldId id="309" r:id="rId842"/>
    <p:sldId id="310" r:id="rId843"/>
    <p:sldId id="727" r:id="rId844"/>
    <p:sldId id="728" r:id="rId845"/>
    <p:sldId id="729" r:id="rId846"/>
    <p:sldId id="731" r:id="rId847"/>
    <p:sldId id="730" r:id="rId848"/>
    <p:sldId id="509" r:id="rId849"/>
    <p:sldId id="462" r:id="rId850"/>
    <p:sldId id="312" r:id="rId851"/>
    <p:sldId id="292" r:id="rId852"/>
    <p:sldId id="732" r:id="rId853"/>
    <p:sldId id="733" r:id="rId854"/>
    <p:sldId id="734" r:id="rId855"/>
    <p:sldId id="735" r:id="rId856"/>
    <p:sldId id="463" r:id="rId857"/>
    <p:sldId id="514" r:id="rId858"/>
    <p:sldId id="465" r:id="rId859"/>
    <p:sldId id="315" r:id="rId860"/>
    <p:sldId id="316" r:id="rId861"/>
    <p:sldId id="740" r:id="rId862"/>
    <p:sldId id="317" r:id="rId863"/>
    <p:sldId id="736" r:id="rId864"/>
    <p:sldId id="737" r:id="rId865"/>
    <p:sldId id="738" r:id="rId866"/>
    <p:sldId id="739" r:id="rId867"/>
    <p:sldId id="319" r:id="rId868"/>
    <p:sldId id="467" r:id="rId869"/>
    <p:sldId id="1550" r:id="rId870"/>
    <p:sldId id="1551" r:id="rId871"/>
    <p:sldId id="1552" r:id="rId872"/>
    <p:sldId id="1553" r:id="rId873"/>
    <p:sldId id="1554" r:id="rId874"/>
    <p:sldId id="1555" r:id="rId875"/>
    <p:sldId id="1556" r:id="rId876"/>
    <p:sldId id="1557" r:id="rId877"/>
    <p:sldId id="1558" r:id="rId878"/>
    <p:sldId id="1559" r:id="rId879"/>
    <p:sldId id="1560" r:id="rId880"/>
    <p:sldId id="1561" r:id="rId881"/>
    <p:sldId id="1562" r:id="rId882"/>
    <p:sldId id="1563" r:id="rId883"/>
    <p:sldId id="1564" r:id="rId884"/>
    <p:sldId id="1565" r:id="rId885"/>
    <p:sldId id="1566" r:id="rId886"/>
    <p:sldId id="1567" r:id="rId887"/>
    <p:sldId id="1568" r:id="rId888"/>
    <p:sldId id="1569" r:id="rId889"/>
    <p:sldId id="1570" r:id="rId890"/>
    <p:sldId id="1571" r:id="rId891"/>
    <p:sldId id="1572" r:id="rId892"/>
    <p:sldId id="1573" r:id="rId893"/>
    <p:sldId id="1574" r:id="rId894"/>
    <p:sldId id="1575" r:id="rId895"/>
    <p:sldId id="1576" r:id="rId896"/>
    <p:sldId id="1577" r:id="rId897"/>
    <p:sldId id="1578" r:id="rId898"/>
    <p:sldId id="1579" r:id="rId899"/>
    <p:sldId id="1580" r:id="rId900"/>
    <p:sldId id="1581" r:id="rId901"/>
    <p:sldId id="1582" r:id="rId902"/>
    <p:sldId id="1583" r:id="rId903"/>
    <p:sldId id="1584" r:id="rId904"/>
    <p:sldId id="1585" r:id="rId905"/>
    <p:sldId id="1586" r:id="rId906"/>
    <p:sldId id="1587" r:id="rId907"/>
    <p:sldId id="1588" r:id="rId908"/>
    <p:sldId id="1589" r:id="rId909"/>
    <p:sldId id="1590" r:id="rId910"/>
    <p:sldId id="1591" r:id="rId911"/>
    <p:sldId id="1592" r:id="rId912"/>
    <p:sldId id="1593" r:id="rId913"/>
    <p:sldId id="1594" r:id="rId914"/>
    <p:sldId id="1595" r:id="rId915"/>
    <p:sldId id="1596" r:id="rId916"/>
    <p:sldId id="1597" r:id="rId917"/>
    <p:sldId id="1598" r:id="rId918"/>
    <p:sldId id="1599" r:id="rId919"/>
    <p:sldId id="1600" r:id="rId920"/>
    <p:sldId id="1601" r:id="rId921"/>
    <p:sldId id="1602" r:id="rId922"/>
    <p:sldId id="1603" r:id="rId923"/>
    <p:sldId id="1604" r:id="rId924"/>
    <p:sldId id="1605" r:id="rId925"/>
    <p:sldId id="1606" r:id="rId926"/>
    <p:sldId id="1607" r:id="rId927"/>
    <p:sldId id="1608" r:id="rId928"/>
    <p:sldId id="1609" r:id="rId929"/>
    <p:sldId id="1610" r:id="rId930"/>
    <p:sldId id="1611" r:id="rId931"/>
    <p:sldId id="1612" r:id="rId932"/>
    <p:sldId id="1613" r:id="rId933"/>
    <p:sldId id="1614" r:id="rId934"/>
    <p:sldId id="1615" r:id="rId935"/>
    <p:sldId id="1616" r:id="rId936"/>
    <p:sldId id="1617" r:id="rId937"/>
    <p:sldId id="1618" r:id="rId938"/>
    <p:sldId id="1619" r:id="rId939"/>
    <p:sldId id="1620" r:id="rId940"/>
    <p:sldId id="1621" r:id="rId941"/>
    <p:sldId id="1622" r:id="rId942"/>
    <p:sldId id="1623" r:id="rId943"/>
    <p:sldId id="1624" r:id="rId944"/>
    <p:sldId id="1625" r:id="rId945"/>
    <p:sldId id="1626" r:id="rId946"/>
    <p:sldId id="1627" r:id="rId947"/>
    <p:sldId id="1628" r:id="rId948"/>
    <p:sldId id="1629" r:id="rId949"/>
    <p:sldId id="1630" r:id="rId950"/>
    <p:sldId id="1631" r:id="rId951"/>
    <p:sldId id="1632" r:id="rId952"/>
    <p:sldId id="1633" r:id="rId953"/>
    <p:sldId id="1634" r:id="rId954"/>
    <p:sldId id="1635" r:id="rId955"/>
    <p:sldId id="1636" r:id="rId956"/>
    <p:sldId id="1637" r:id="rId957"/>
    <p:sldId id="1638" r:id="rId958"/>
    <p:sldId id="1639" r:id="rId959"/>
    <p:sldId id="1640" r:id="rId960"/>
    <p:sldId id="1641" r:id="rId961"/>
    <p:sldId id="1642" r:id="rId962"/>
    <p:sldId id="1643" r:id="rId963"/>
    <p:sldId id="1644" r:id="rId964"/>
    <p:sldId id="1645" r:id="rId965"/>
    <p:sldId id="1646" r:id="rId966"/>
    <p:sldId id="1647" r:id="rId967"/>
    <p:sldId id="1648" r:id="rId968"/>
    <p:sldId id="1649" r:id="rId969"/>
    <p:sldId id="1650" r:id="rId970"/>
    <p:sldId id="1651" r:id="rId971"/>
    <p:sldId id="1652" r:id="rId972"/>
    <p:sldId id="1653" r:id="rId973"/>
    <p:sldId id="1654" r:id="rId974"/>
    <p:sldId id="1655" r:id="rId975"/>
    <p:sldId id="1656" r:id="rId976"/>
    <p:sldId id="1657" r:id="rId977"/>
    <p:sldId id="1658" r:id="rId978"/>
    <p:sldId id="1659" r:id="rId979"/>
    <p:sldId id="1660" r:id="rId980"/>
    <p:sldId id="1661" r:id="rId981"/>
    <p:sldId id="1662" r:id="rId982"/>
    <p:sldId id="1663" r:id="rId983"/>
    <p:sldId id="1664" r:id="rId984"/>
    <p:sldId id="1665" r:id="rId985"/>
    <p:sldId id="1666" r:id="rId986"/>
    <p:sldId id="1667" r:id="rId987"/>
    <p:sldId id="1668" r:id="rId988"/>
    <p:sldId id="1669" r:id="rId989"/>
    <p:sldId id="1670" r:id="rId990"/>
    <p:sldId id="1671" r:id="rId991"/>
    <p:sldId id="1672" r:id="rId992"/>
    <p:sldId id="1673" r:id="rId993"/>
    <p:sldId id="1674" r:id="rId994"/>
    <p:sldId id="1675" r:id="rId995"/>
    <p:sldId id="1676" r:id="rId996"/>
    <p:sldId id="1677" r:id="rId997"/>
    <p:sldId id="1678" r:id="rId998"/>
    <p:sldId id="1679" r:id="rId999"/>
    <p:sldId id="1680" r:id="rId1000"/>
    <p:sldId id="1681" r:id="rId1001"/>
    <p:sldId id="1682" r:id="rId1002"/>
    <p:sldId id="1683" r:id="rId1003"/>
    <p:sldId id="1684" r:id="rId1004"/>
    <p:sldId id="1685" r:id="rId1005"/>
    <p:sldId id="1686" r:id="rId1006"/>
    <p:sldId id="1687" r:id="rId1007"/>
    <p:sldId id="1688" r:id="rId1008"/>
    <p:sldId id="1689" r:id="rId1009"/>
    <p:sldId id="1690" r:id="rId1010"/>
    <p:sldId id="1691" r:id="rId1011"/>
    <p:sldId id="1692" r:id="rId1012"/>
    <p:sldId id="1693" r:id="rId1013"/>
    <p:sldId id="1694" r:id="rId1014"/>
    <p:sldId id="1695" r:id="rId1015"/>
    <p:sldId id="1696" r:id="rId1016"/>
    <p:sldId id="1697" r:id="rId1017"/>
    <p:sldId id="1698" r:id="rId1018"/>
    <p:sldId id="1699" r:id="rId1019"/>
    <p:sldId id="1700" r:id="rId1020"/>
    <p:sldId id="1701" r:id="rId1021"/>
    <p:sldId id="1702" r:id="rId1022"/>
    <p:sldId id="1703" r:id="rId1023"/>
    <p:sldId id="1704" r:id="rId1024"/>
    <p:sldId id="1705" r:id="rId1025"/>
    <p:sldId id="1706" r:id="rId1026"/>
    <p:sldId id="1707" r:id="rId1027"/>
    <p:sldId id="1708" r:id="rId1028"/>
    <p:sldId id="1709" r:id="rId1029"/>
    <p:sldId id="1710" r:id="rId1030"/>
    <p:sldId id="1711" r:id="rId1031"/>
    <p:sldId id="1712" r:id="rId1032"/>
    <p:sldId id="1713" r:id="rId1033"/>
    <p:sldId id="1714" r:id="rId1034"/>
    <p:sldId id="1715" r:id="rId1035"/>
    <p:sldId id="1716" r:id="rId1036"/>
    <p:sldId id="1717" r:id="rId1037"/>
    <p:sldId id="1718" r:id="rId1038"/>
    <p:sldId id="1719" r:id="rId1039"/>
    <p:sldId id="1720" r:id="rId1040"/>
    <p:sldId id="1721" r:id="rId1041"/>
    <p:sldId id="1722" r:id="rId1042"/>
    <p:sldId id="1723" r:id="rId1043"/>
    <p:sldId id="1724" r:id="rId1044"/>
    <p:sldId id="1725" r:id="rId1045"/>
    <p:sldId id="1726" r:id="rId1046"/>
    <p:sldId id="1727" r:id="rId1047"/>
    <p:sldId id="1728" r:id="rId1048"/>
    <p:sldId id="1729" r:id="rId1049"/>
    <p:sldId id="1730" r:id="rId1050"/>
    <p:sldId id="1731" r:id="rId1051"/>
    <p:sldId id="1732" r:id="rId1052"/>
    <p:sldId id="1733" r:id="rId1053"/>
    <p:sldId id="1734" r:id="rId1054"/>
    <p:sldId id="1735" r:id="rId1055"/>
    <p:sldId id="1736" r:id="rId1056"/>
    <p:sldId id="1737" r:id="rId1057"/>
    <p:sldId id="1738" r:id="rId1058"/>
    <p:sldId id="1739" r:id="rId1059"/>
    <p:sldId id="1740" r:id="rId1060"/>
    <p:sldId id="1741" r:id="rId1061"/>
    <p:sldId id="1742" r:id="rId1062"/>
    <p:sldId id="1743" r:id="rId1063"/>
    <p:sldId id="1744" r:id="rId1064"/>
    <p:sldId id="1745" r:id="rId1065"/>
    <p:sldId id="1746" r:id="rId1066"/>
    <p:sldId id="1747" r:id="rId1067"/>
    <p:sldId id="1748" r:id="rId1068"/>
    <p:sldId id="1749" r:id="rId1069"/>
    <p:sldId id="1750" r:id="rId1070"/>
    <p:sldId id="1751" r:id="rId1071"/>
    <p:sldId id="1752" r:id="rId1072"/>
    <p:sldId id="1753" r:id="rId1073"/>
    <p:sldId id="1754" r:id="rId1074"/>
    <p:sldId id="1755" r:id="rId1075"/>
    <p:sldId id="1756" r:id="rId1076"/>
    <p:sldId id="1757" r:id="rId1077"/>
    <p:sldId id="1758" r:id="rId1078"/>
    <p:sldId id="1759" r:id="rId1079"/>
    <p:sldId id="1760" r:id="rId1080"/>
    <p:sldId id="1761" r:id="rId1081"/>
    <p:sldId id="1762" r:id="rId1082"/>
    <p:sldId id="1763" r:id="rId1083"/>
    <p:sldId id="1764" r:id="rId1084"/>
    <p:sldId id="1765" r:id="rId1085"/>
    <p:sldId id="1766" r:id="rId1086"/>
    <p:sldId id="1767" r:id="rId1087"/>
    <p:sldId id="1768" r:id="rId1088"/>
    <p:sldId id="1769" r:id="rId1089"/>
    <p:sldId id="1770" r:id="rId1090"/>
    <p:sldId id="1771" r:id="rId1091"/>
    <p:sldId id="1772" r:id="rId1092"/>
    <p:sldId id="1773" r:id="rId1093"/>
    <p:sldId id="1774" r:id="rId1094"/>
    <p:sldId id="1775" r:id="rId1095"/>
    <p:sldId id="1776" r:id="rId1096"/>
    <p:sldId id="1777" r:id="rId1097"/>
    <p:sldId id="1778" r:id="rId1098"/>
    <p:sldId id="1779" r:id="rId1099"/>
    <p:sldId id="1780" r:id="rId1100"/>
    <p:sldId id="1781" r:id="rId1101"/>
    <p:sldId id="1782" r:id="rId1102"/>
    <p:sldId id="1783" r:id="rId1103"/>
    <p:sldId id="1784" r:id="rId1104"/>
    <p:sldId id="1785" r:id="rId1105"/>
    <p:sldId id="1786" r:id="rId1106"/>
    <p:sldId id="1787" r:id="rId1107"/>
    <p:sldId id="1788" r:id="rId1108"/>
    <p:sldId id="1789" r:id="rId1109"/>
    <p:sldId id="1790" r:id="rId1110"/>
    <p:sldId id="1791" r:id="rId1111"/>
    <p:sldId id="1792" r:id="rId1112"/>
    <p:sldId id="1793" r:id="rId1113"/>
    <p:sldId id="1794" r:id="rId1114"/>
    <p:sldId id="1795" r:id="rId1115"/>
    <p:sldId id="1796" r:id="rId1116"/>
    <p:sldId id="1797" r:id="rId1117"/>
    <p:sldId id="1798" r:id="rId1118"/>
    <p:sldId id="1799" r:id="rId1119"/>
    <p:sldId id="1800" r:id="rId1120"/>
    <p:sldId id="1801" r:id="rId1121"/>
    <p:sldId id="1802" r:id="rId1122"/>
    <p:sldId id="1803" r:id="rId1123"/>
    <p:sldId id="1804" r:id="rId1124"/>
    <p:sldId id="1805" r:id="rId1125"/>
    <p:sldId id="1806" r:id="rId1126"/>
    <p:sldId id="1807" r:id="rId1127"/>
    <p:sldId id="1808" r:id="rId1128"/>
    <p:sldId id="1809" r:id="rId1129"/>
    <p:sldId id="1810" r:id="rId1130"/>
    <p:sldId id="1811" r:id="rId1131"/>
    <p:sldId id="1812" r:id="rId1132"/>
    <p:sldId id="1813" r:id="rId1133"/>
    <p:sldId id="1814" r:id="rId1134"/>
    <p:sldId id="1815" r:id="rId1135"/>
    <p:sldId id="1816" r:id="rId1136"/>
    <p:sldId id="1817" r:id="rId1137"/>
    <p:sldId id="1818" r:id="rId1138"/>
    <p:sldId id="1819" r:id="rId1139"/>
    <p:sldId id="1820" r:id="rId1140"/>
    <p:sldId id="1821" r:id="rId1141"/>
    <p:sldId id="1822" r:id="rId1142"/>
    <p:sldId id="1823" r:id="rId1143"/>
    <p:sldId id="1824" r:id="rId1144"/>
    <p:sldId id="1825" r:id="rId1145"/>
    <p:sldId id="1826" r:id="rId1146"/>
    <p:sldId id="1827" r:id="rId1147"/>
    <p:sldId id="1828" r:id="rId1148"/>
    <p:sldId id="1829" r:id="rId1149"/>
    <p:sldId id="1830" r:id="rId1150"/>
    <p:sldId id="1831" r:id="rId1151"/>
    <p:sldId id="1832" r:id="rId1152"/>
    <p:sldId id="1833" r:id="rId1153"/>
    <p:sldId id="1834" r:id="rId1154"/>
    <p:sldId id="1835" r:id="rId1155"/>
    <p:sldId id="1836" r:id="rId1156"/>
    <p:sldId id="1837" r:id="rId1157"/>
    <p:sldId id="1838" r:id="rId1158"/>
    <p:sldId id="1839" r:id="rId1159"/>
    <p:sldId id="1840" r:id="rId1160"/>
    <p:sldId id="1841" r:id="rId1161"/>
    <p:sldId id="1842" r:id="rId1162"/>
    <p:sldId id="1843" r:id="rId1163"/>
    <p:sldId id="1844" r:id="rId1164"/>
    <p:sldId id="1845" r:id="rId1165"/>
    <p:sldId id="1846" r:id="rId1166"/>
    <p:sldId id="1847" r:id="rId1167"/>
    <p:sldId id="1848" r:id="rId1168"/>
    <p:sldId id="1849" r:id="rId1169"/>
    <p:sldId id="1850" r:id="rId1170"/>
    <p:sldId id="1851" r:id="rId1171"/>
    <p:sldId id="1852" r:id="rId1172"/>
    <p:sldId id="1853" r:id="rId1173"/>
    <p:sldId id="1854" r:id="rId1174"/>
    <p:sldId id="1855" r:id="rId1175"/>
    <p:sldId id="1856" r:id="rId1176"/>
    <p:sldId id="1857" r:id="rId1177"/>
    <p:sldId id="1858" r:id="rId1178"/>
    <p:sldId id="1859" r:id="rId1179"/>
    <p:sldId id="1860" r:id="rId1180"/>
    <p:sldId id="1861" r:id="rId1181"/>
    <p:sldId id="1862" r:id="rId1182"/>
    <p:sldId id="1863" r:id="rId1183"/>
    <p:sldId id="1864" r:id="rId1184"/>
    <p:sldId id="1865" r:id="rId1185"/>
    <p:sldId id="1866" r:id="rId1186"/>
    <p:sldId id="1867" r:id="rId1187"/>
    <p:sldId id="1868" r:id="rId1188"/>
    <p:sldId id="1869" r:id="rId1189"/>
    <p:sldId id="1870" r:id="rId1190"/>
    <p:sldId id="1871" r:id="rId1191"/>
    <p:sldId id="1872" r:id="rId1192"/>
    <p:sldId id="1873" r:id="rId1193"/>
    <p:sldId id="1874" r:id="rId1194"/>
    <p:sldId id="1875" r:id="rId1195"/>
    <p:sldId id="1876" r:id="rId1196"/>
    <p:sldId id="1877" r:id="rId1197"/>
    <p:sldId id="1878" r:id="rId1198"/>
    <p:sldId id="1879" r:id="rId1199"/>
    <p:sldId id="1880" r:id="rId1200"/>
    <p:sldId id="1881" r:id="rId1201"/>
    <p:sldId id="1882" r:id="rId1202"/>
    <p:sldId id="1883" r:id="rId1203"/>
    <p:sldId id="1884" r:id="rId1204"/>
    <p:sldId id="1885" r:id="rId1205"/>
    <p:sldId id="1886" r:id="rId1206"/>
    <p:sldId id="1887" r:id="rId1207"/>
    <p:sldId id="1888" r:id="rId1208"/>
    <p:sldId id="1889" r:id="rId1209"/>
    <p:sldId id="1890" r:id="rId1210"/>
    <p:sldId id="1891" r:id="rId1211"/>
    <p:sldId id="1892" r:id="rId1212"/>
    <p:sldId id="1893" r:id="rId1213"/>
    <p:sldId id="1894" r:id="rId1214"/>
    <p:sldId id="1895" r:id="rId1215"/>
    <p:sldId id="1896" r:id="rId1216"/>
    <p:sldId id="1897" r:id="rId1217"/>
    <p:sldId id="1898" r:id="rId1218"/>
    <p:sldId id="1899" r:id="rId1219"/>
    <p:sldId id="1900" r:id="rId1220"/>
    <p:sldId id="1901" r:id="rId1221"/>
    <p:sldId id="1902" r:id="rId1222"/>
    <p:sldId id="1903" r:id="rId1223"/>
    <p:sldId id="1904" r:id="rId1224"/>
    <p:sldId id="1905" r:id="rId1225"/>
    <p:sldId id="1906" r:id="rId1226"/>
    <p:sldId id="1907" r:id="rId1227"/>
    <p:sldId id="1908" r:id="rId1228"/>
    <p:sldId id="1909" r:id="rId1229"/>
    <p:sldId id="1910" r:id="rId1230"/>
    <p:sldId id="1911" r:id="rId1231"/>
    <p:sldId id="1912" r:id="rId1232"/>
    <p:sldId id="1913" r:id="rId1233"/>
    <p:sldId id="1914" r:id="rId1234"/>
    <p:sldId id="1915" r:id="rId1235"/>
    <p:sldId id="1916" r:id="rId1236"/>
    <p:sldId id="1917" r:id="rId1237"/>
    <p:sldId id="1918" r:id="rId1238"/>
    <p:sldId id="1919" r:id="rId1239"/>
    <p:sldId id="1920" r:id="rId1240"/>
    <p:sldId id="1921" r:id="rId1241"/>
    <p:sldId id="1922" r:id="rId1242"/>
    <p:sldId id="1923" r:id="rId1243"/>
    <p:sldId id="1924" r:id="rId1244"/>
    <p:sldId id="1925" r:id="rId1245"/>
    <p:sldId id="1926" r:id="rId1246"/>
    <p:sldId id="1927" r:id="rId1247"/>
    <p:sldId id="1928" r:id="rId1248"/>
    <p:sldId id="1929" r:id="rId1249"/>
    <p:sldId id="1930" r:id="rId1250"/>
    <p:sldId id="1931" r:id="rId1251"/>
    <p:sldId id="1932" r:id="rId1252"/>
    <p:sldId id="1933" r:id="rId1253"/>
    <p:sldId id="1934" r:id="rId1254"/>
    <p:sldId id="1935" r:id="rId1255"/>
    <p:sldId id="1936" r:id="rId1256"/>
    <p:sldId id="1937" r:id="rId1257"/>
    <p:sldId id="1938" r:id="rId1258"/>
    <p:sldId id="1939" r:id="rId1259"/>
    <p:sldId id="1940" r:id="rId1260"/>
    <p:sldId id="1941" r:id="rId1261"/>
    <p:sldId id="1942" r:id="rId1262"/>
    <p:sldId id="1943" r:id="rId1263"/>
    <p:sldId id="1944" r:id="rId1264"/>
    <p:sldId id="1945" r:id="rId1265"/>
    <p:sldId id="1946" r:id="rId1266"/>
    <p:sldId id="1947" r:id="rId1267"/>
    <p:sldId id="1948" r:id="rId1268"/>
    <p:sldId id="1949" r:id="rId1269"/>
    <p:sldId id="1950" r:id="rId1270"/>
    <p:sldId id="1951" r:id="rId1271"/>
    <p:sldId id="1952" r:id="rId1272"/>
    <p:sldId id="1953" r:id="rId1273"/>
    <p:sldId id="1954" r:id="rId1274"/>
    <p:sldId id="1955" r:id="rId1275"/>
    <p:sldId id="1956" r:id="rId1276"/>
    <p:sldId id="1957" r:id="rId1277"/>
    <p:sldId id="1958" r:id="rId1278"/>
    <p:sldId id="1959" r:id="rId1279"/>
    <p:sldId id="1960" r:id="rId1280"/>
    <p:sldId id="1961" r:id="rId1281"/>
    <p:sldId id="1962" r:id="rId1282"/>
    <p:sldId id="1963" r:id="rId1283"/>
    <p:sldId id="1964" r:id="rId1284"/>
    <p:sldId id="1965" r:id="rId1285"/>
    <p:sldId id="1966" r:id="rId1286"/>
    <p:sldId id="1967" r:id="rId1287"/>
    <p:sldId id="1968" r:id="rId1288"/>
    <p:sldId id="1969" r:id="rId1289"/>
    <p:sldId id="1970" r:id="rId1290"/>
    <p:sldId id="1971" r:id="rId1291"/>
    <p:sldId id="1972" r:id="rId1292"/>
    <p:sldId id="1973" r:id="rId1293"/>
    <p:sldId id="1974" r:id="rId1294"/>
    <p:sldId id="1975" r:id="rId1295"/>
    <p:sldId id="1976" r:id="rId1296"/>
    <p:sldId id="1977" r:id="rId1297"/>
    <p:sldId id="1978" r:id="rId1298"/>
    <p:sldId id="1979" r:id="rId1299"/>
    <p:sldId id="1980" r:id="rId1300"/>
    <p:sldId id="1981" r:id="rId1301"/>
    <p:sldId id="1982" r:id="rId1302"/>
    <p:sldId id="1983" r:id="rId1303"/>
    <p:sldId id="1984" r:id="rId1304"/>
    <p:sldId id="1985" r:id="rId1305"/>
    <p:sldId id="1986" r:id="rId1306"/>
    <p:sldId id="1987" r:id="rId1307"/>
    <p:sldId id="1988" r:id="rId1308"/>
    <p:sldId id="1989" r:id="rId1309"/>
    <p:sldId id="1990" r:id="rId1310"/>
    <p:sldId id="1991" r:id="rId1311"/>
    <p:sldId id="1992" r:id="rId1312"/>
    <p:sldId id="1993" r:id="rId1313"/>
    <p:sldId id="1994" r:id="rId1314"/>
    <p:sldId id="1995" r:id="rId1315"/>
    <p:sldId id="1996" r:id="rId1316"/>
    <p:sldId id="1997" r:id="rId1317"/>
    <p:sldId id="1998" r:id="rId1318"/>
    <p:sldId id="1999" r:id="rId1319"/>
    <p:sldId id="2000" r:id="rId1320"/>
    <p:sldId id="2001" r:id="rId1321"/>
    <p:sldId id="2002" r:id="rId1322"/>
    <p:sldId id="2003" r:id="rId1323"/>
    <p:sldId id="2004" r:id="rId1324"/>
    <p:sldId id="2005" r:id="rId1325"/>
    <p:sldId id="2006" r:id="rId1326"/>
    <p:sldId id="2007" r:id="rId1327"/>
    <p:sldId id="2008" r:id="rId1328"/>
    <p:sldId id="2009" r:id="rId1329"/>
    <p:sldId id="2010" r:id="rId1330"/>
    <p:sldId id="2011" r:id="rId1331"/>
    <p:sldId id="2012" r:id="rId1332"/>
    <p:sldId id="2013" r:id="rId1333"/>
    <p:sldId id="2014" r:id="rId1334"/>
    <p:sldId id="2015" r:id="rId1335"/>
    <p:sldId id="2016" r:id="rId1336"/>
    <p:sldId id="2017" r:id="rId1337"/>
    <p:sldId id="2018" r:id="rId1338"/>
    <p:sldId id="2019" r:id="rId1339"/>
    <p:sldId id="2020" r:id="rId1340"/>
    <p:sldId id="2021" r:id="rId1341"/>
    <p:sldId id="2022" r:id="rId1342"/>
    <p:sldId id="2023" r:id="rId1343"/>
    <p:sldId id="2024" r:id="rId1344"/>
    <p:sldId id="2025" r:id="rId1345"/>
    <p:sldId id="2026" r:id="rId1346"/>
    <p:sldId id="2027" r:id="rId1347"/>
    <p:sldId id="2028" r:id="rId1348"/>
    <p:sldId id="2029" r:id="rId1349"/>
    <p:sldId id="2030" r:id="rId1350"/>
    <p:sldId id="2031" r:id="rId1351"/>
    <p:sldId id="2032" r:id="rId1352"/>
    <p:sldId id="2033" r:id="rId1353"/>
    <p:sldId id="2034" r:id="rId1354"/>
    <p:sldId id="2035" r:id="rId1355"/>
    <p:sldId id="2036" r:id="rId1356"/>
    <p:sldId id="2037" r:id="rId1357"/>
    <p:sldId id="2038" r:id="rId1358"/>
    <p:sldId id="2039" r:id="rId1359"/>
    <p:sldId id="2040" r:id="rId1360"/>
    <p:sldId id="2041" r:id="rId1361"/>
    <p:sldId id="2042" r:id="rId1362"/>
    <p:sldId id="2043" r:id="rId1363"/>
    <p:sldId id="2044" r:id="rId1364"/>
    <p:sldId id="2045" r:id="rId1365"/>
    <p:sldId id="2046" r:id="rId1366"/>
    <p:sldId id="2047" r:id="rId1367"/>
    <p:sldId id="2048" r:id="rId1368"/>
    <p:sldId id="2049" r:id="rId1369"/>
    <p:sldId id="2050" r:id="rId1370"/>
    <p:sldId id="2051" r:id="rId1371"/>
    <p:sldId id="2052" r:id="rId1372"/>
    <p:sldId id="2053" r:id="rId1373"/>
    <p:sldId id="2054" r:id="rId1374"/>
    <p:sldId id="2055" r:id="rId1375"/>
    <p:sldId id="2056" r:id="rId1376"/>
    <p:sldId id="2057" r:id="rId1377"/>
    <p:sldId id="2058" r:id="rId1378"/>
    <p:sldId id="2059" r:id="rId1379"/>
    <p:sldId id="2060" r:id="rId1380"/>
    <p:sldId id="2061" r:id="rId1381"/>
    <p:sldId id="2062" r:id="rId1382"/>
    <p:sldId id="2063" r:id="rId1383"/>
    <p:sldId id="2064" r:id="rId1384"/>
    <p:sldId id="2065" r:id="rId1385"/>
    <p:sldId id="2066" r:id="rId1386"/>
    <p:sldId id="2067" r:id="rId1387"/>
    <p:sldId id="2068" r:id="rId1388"/>
    <p:sldId id="2069" r:id="rId1389"/>
    <p:sldId id="2070" r:id="rId1390"/>
    <p:sldId id="2071" r:id="rId1391"/>
    <p:sldId id="2072" r:id="rId1392"/>
    <p:sldId id="2073" r:id="rId1393"/>
    <p:sldId id="2074" r:id="rId1394"/>
    <p:sldId id="2075" r:id="rId1395"/>
    <p:sldId id="2076" r:id="rId1396"/>
    <p:sldId id="2077" r:id="rId1397"/>
    <p:sldId id="2078" r:id="rId1398"/>
    <p:sldId id="2079" r:id="rId1399"/>
    <p:sldId id="2080" r:id="rId1400"/>
    <p:sldId id="2081" r:id="rId1401"/>
    <p:sldId id="2082" r:id="rId1402"/>
    <p:sldId id="2083" r:id="rId1403"/>
    <p:sldId id="2084" r:id="rId1404"/>
    <p:sldId id="2085" r:id="rId1405"/>
    <p:sldId id="2086" r:id="rId1406"/>
    <p:sldId id="2087" r:id="rId1407"/>
    <p:sldId id="2088" r:id="rId1408"/>
    <p:sldId id="2089" r:id="rId1409"/>
    <p:sldId id="2090" r:id="rId1410"/>
    <p:sldId id="2091" r:id="rId1411"/>
    <p:sldId id="2092" r:id="rId1412"/>
    <p:sldId id="2093" r:id="rId1413"/>
    <p:sldId id="2094" r:id="rId1414"/>
    <p:sldId id="2095" r:id="rId1415"/>
    <p:sldId id="2096" r:id="rId1416"/>
    <p:sldId id="2097" r:id="rId1417"/>
    <p:sldId id="2098" r:id="rId1418"/>
    <p:sldId id="2099" r:id="rId1419"/>
    <p:sldId id="2100" r:id="rId1420"/>
    <p:sldId id="2101" r:id="rId1421"/>
    <p:sldId id="2102" r:id="rId1422"/>
    <p:sldId id="2103" r:id="rId1423"/>
    <p:sldId id="2104" r:id="rId1424"/>
    <p:sldId id="2105" r:id="rId1425"/>
    <p:sldId id="2106" r:id="rId1426"/>
    <p:sldId id="2107" r:id="rId1427"/>
    <p:sldId id="2108" r:id="rId1428"/>
    <p:sldId id="2109" r:id="rId1429"/>
    <p:sldId id="2110" r:id="rId1430"/>
    <p:sldId id="2111" r:id="rId1431"/>
    <p:sldId id="2112" r:id="rId1432"/>
    <p:sldId id="2113" r:id="rId1433"/>
    <p:sldId id="2114" r:id="rId1434"/>
    <p:sldId id="2115" r:id="rId1435"/>
    <p:sldId id="2116" r:id="rId1436"/>
    <p:sldId id="2117" r:id="rId1437"/>
    <p:sldId id="2118" r:id="rId1438"/>
    <p:sldId id="2119" r:id="rId1439"/>
    <p:sldId id="2120" r:id="rId1440"/>
    <p:sldId id="2121" r:id="rId1441"/>
    <p:sldId id="2122" r:id="rId1442"/>
    <p:sldId id="2123" r:id="rId1443"/>
    <p:sldId id="2124" r:id="rId1444"/>
    <p:sldId id="2125" r:id="rId1445"/>
    <p:sldId id="2126" r:id="rId1446"/>
    <p:sldId id="2127" r:id="rId1447"/>
    <p:sldId id="2128" r:id="rId1448"/>
    <p:sldId id="2129" r:id="rId1449"/>
    <p:sldId id="2130" r:id="rId1450"/>
    <p:sldId id="2131" r:id="rId1451"/>
    <p:sldId id="2132" r:id="rId1452"/>
    <p:sldId id="2133" r:id="rId1453"/>
    <p:sldId id="2134" r:id="rId1454"/>
    <p:sldId id="2135" r:id="rId1455"/>
    <p:sldId id="2136" r:id="rId1456"/>
    <p:sldId id="2137" r:id="rId1457"/>
    <p:sldId id="2138" r:id="rId1458"/>
    <p:sldId id="2139" r:id="rId1459"/>
    <p:sldId id="2140" r:id="rId1460"/>
    <p:sldId id="2141" r:id="rId1461"/>
    <p:sldId id="2142" r:id="rId1462"/>
    <p:sldId id="2143" r:id="rId1463"/>
    <p:sldId id="2144" r:id="rId1464"/>
    <p:sldId id="2145" r:id="rId1465"/>
    <p:sldId id="2146" r:id="rId1466"/>
    <p:sldId id="2147" r:id="rId1467"/>
    <p:sldId id="2148" r:id="rId1468"/>
    <p:sldId id="2149" r:id="rId1469"/>
    <p:sldId id="2150" r:id="rId1470"/>
    <p:sldId id="2151" r:id="rId1471"/>
    <p:sldId id="2152" r:id="rId1472"/>
    <p:sldId id="2153" r:id="rId1473"/>
    <p:sldId id="2154" r:id="rId1474"/>
    <p:sldId id="2155" r:id="rId1475"/>
    <p:sldId id="2156" r:id="rId1476"/>
    <p:sldId id="2157" r:id="rId1477"/>
    <p:sldId id="2158" r:id="rId1478"/>
    <p:sldId id="2159" r:id="rId1479"/>
    <p:sldId id="2160" r:id="rId1480"/>
    <p:sldId id="2161" r:id="rId1481"/>
    <p:sldId id="2162" r:id="rId1482"/>
    <p:sldId id="2163" r:id="rId1483"/>
    <p:sldId id="2164" r:id="rId1484"/>
    <p:sldId id="2165" r:id="rId1485"/>
    <p:sldId id="2166" r:id="rId1486"/>
    <p:sldId id="2167" r:id="rId1487"/>
    <p:sldId id="2168" r:id="rId1488"/>
    <p:sldId id="2169" r:id="rId1489"/>
    <p:sldId id="2170" r:id="rId1490"/>
    <p:sldId id="2171" r:id="rId1491"/>
    <p:sldId id="2172" r:id="rId1492"/>
    <p:sldId id="2173" r:id="rId1493"/>
    <p:sldId id="2174" r:id="rId1494"/>
    <p:sldId id="2175" r:id="rId1495"/>
    <p:sldId id="2176" r:id="rId1496"/>
    <p:sldId id="2177" r:id="rId1497"/>
    <p:sldId id="2178" r:id="rId1498"/>
    <p:sldId id="2179" r:id="rId1499"/>
    <p:sldId id="2180" r:id="rId1500"/>
    <p:sldId id="2181" r:id="rId1501"/>
    <p:sldId id="2182" r:id="rId1502"/>
    <p:sldId id="2183" r:id="rId1503"/>
    <p:sldId id="2184" r:id="rId1504"/>
    <p:sldId id="2185" r:id="rId1505"/>
    <p:sldId id="2186" r:id="rId1506"/>
    <p:sldId id="2187" r:id="rId1507"/>
    <p:sldId id="2188" r:id="rId1508"/>
    <p:sldId id="2189" r:id="rId1509"/>
    <p:sldId id="2190" r:id="rId1510"/>
    <p:sldId id="2191" r:id="rId1511"/>
    <p:sldId id="2192" r:id="rId1512"/>
    <p:sldId id="2193" r:id="rId1513"/>
    <p:sldId id="2194" r:id="rId1514"/>
    <p:sldId id="2195" r:id="rId1515"/>
    <p:sldId id="2196" r:id="rId1516"/>
    <p:sldId id="2197" r:id="rId1517"/>
    <p:sldId id="2198" r:id="rId1518"/>
    <p:sldId id="2199" r:id="rId1519"/>
    <p:sldId id="2200" r:id="rId1520"/>
    <p:sldId id="2201" r:id="rId1521"/>
    <p:sldId id="2202" r:id="rId1522"/>
    <p:sldId id="2203" r:id="rId1523"/>
    <p:sldId id="2204" r:id="rId1524"/>
    <p:sldId id="2205" r:id="rId1525"/>
    <p:sldId id="2206" r:id="rId1526"/>
    <p:sldId id="2207" r:id="rId1527"/>
    <p:sldId id="2208" r:id="rId1528"/>
    <p:sldId id="2209" r:id="rId1529"/>
    <p:sldId id="2210" r:id="rId1530"/>
    <p:sldId id="2211" r:id="rId1531"/>
    <p:sldId id="2212" r:id="rId1532"/>
    <p:sldId id="2213" r:id="rId1533"/>
    <p:sldId id="2214" r:id="rId1534"/>
    <p:sldId id="2327" r:id="rId1535"/>
    <p:sldId id="2328" r:id="rId1536"/>
    <p:sldId id="2329" r:id="rId1537"/>
    <p:sldId id="2215" r:id="rId1538"/>
    <p:sldId id="2216" r:id="rId1539"/>
    <p:sldId id="2217" r:id="rId1540"/>
    <p:sldId id="2218" r:id="rId1541"/>
    <p:sldId id="2219" r:id="rId1542"/>
    <p:sldId id="2220" r:id="rId1543"/>
    <p:sldId id="2221" r:id="rId1544"/>
    <p:sldId id="2222" r:id="rId1545"/>
    <p:sldId id="2223" r:id="rId1546"/>
    <p:sldId id="2224" r:id="rId1547"/>
    <p:sldId id="2225" r:id="rId1548"/>
    <p:sldId id="2226" r:id="rId1549"/>
    <p:sldId id="2227" r:id="rId1550"/>
    <p:sldId id="2228" r:id="rId1551"/>
    <p:sldId id="2229" r:id="rId1552"/>
    <p:sldId id="2230" r:id="rId1553"/>
    <p:sldId id="2231" r:id="rId1554"/>
    <p:sldId id="2232" r:id="rId1555"/>
    <p:sldId id="2233" r:id="rId1556"/>
    <p:sldId id="2234" r:id="rId1557"/>
    <p:sldId id="2235" r:id="rId1558"/>
    <p:sldId id="2236" r:id="rId1559"/>
    <p:sldId id="2237" r:id="rId1560"/>
    <p:sldId id="2238" r:id="rId1561"/>
    <p:sldId id="2239" r:id="rId1562"/>
    <p:sldId id="2240" r:id="rId1563"/>
    <p:sldId id="2241" r:id="rId1564"/>
    <p:sldId id="2242" r:id="rId1565"/>
    <p:sldId id="2243" r:id="rId1566"/>
    <p:sldId id="2244" r:id="rId1567"/>
    <p:sldId id="2245" r:id="rId1568"/>
    <p:sldId id="2246" r:id="rId1569"/>
    <p:sldId id="2247" r:id="rId1570"/>
    <p:sldId id="2248" r:id="rId1571"/>
    <p:sldId id="2249" r:id="rId1572"/>
    <p:sldId id="2250" r:id="rId1573"/>
    <p:sldId id="2251" r:id="rId1574"/>
    <p:sldId id="2252" r:id="rId1575"/>
    <p:sldId id="2253" r:id="rId1576"/>
    <p:sldId id="2254" r:id="rId1577"/>
    <p:sldId id="2255" r:id="rId1578"/>
    <p:sldId id="2256" r:id="rId1579"/>
    <p:sldId id="2257" r:id="rId1580"/>
    <p:sldId id="2258" r:id="rId1581"/>
    <p:sldId id="2259" r:id="rId1582"/>
    <p:sldId id="2260" r:id="rId1583"/>
    <p:sldId id="2261" r:id="rId1584"/>
    <p:sldId id="2262" r:id="rId1585"/>
    <p:sldId id="2263" r:id="rId1586"/>
    <p:sldId id="2264" r:id="rId1587"/>
    <p:sldId id="468" r:id="rId1588"/>
    <p:sldId id="469" r:id="rId1589"/>
    <p:sldId id="327" r:id="rId1590"/>
    <p:sldId id="330" r:id="rId1591"/>
    <p:sldId id="432" r:id="rId1592"/>
    <p:sldId id="2265" r:id="rId1593"/>
    <p:sldId id="471" r:id="rId1594"/>
    <p:sldId id="472" r:id="rId1595"/>
    <p:sldId id="340" r:id="rId1596"/>
    <p:sldId id="367" r:id="rId1597"/>
    <p:sldId id="342" r:id="rId1598"/>
    <p:sldId id="572" r:id="rId1599"/>
    <p:sldId id="474" r:id="rId1600"/>
    <p:sldId id="475" r:id="rId1601"/>
    <p:sldId id="345" r:id="rId1602"/>
    <p:sldId id="346" r:id="rId1603"/>
    <p:sldId id="347" r:id="rId1604"/>
    <p:sldId id="476" r:id="rId1605"/>
    <p:sldId id="2266" r:id="rId1606"/>
    <p:sldId id="348" r:id="rId1607"/>
    <p:sldId id="540" r:id="rId1608"/>
    <p:sldId id="477" r:id="rId1609"/>
    <p:sldId id="478" r:id="rId1610"/>
    <p:sldId id="353" r:id="rId1611"/>
    <p:sldId id="479" r:id="rId1612"/>
    <p:sldId id="354" r:id="rId1613"/>
    <p:sldId id="510" r:id="rId1614"/>
    <p:sldId id="481" r:id="rId1615"/>
    <p:sldId id="357" r:id="rId1616"/>
    <p:sldId id="358" r:id="rId1617"/>
    <p:sldId id="554" r:id="rId1618"/>
    <p:sldId id="359" r:id="rId1619"/>
    <p:sldId id="482" r:id="rId1620"/>
    <p:sldId id="360" r:id="rId1621"/>
    <p:sldId id="577" r:id="rId1622"/>
    <p:sldId id="543" r:id="rId1623"/>
    <p:sldId id="483" r:id="rId1624"/>
    <p:sldId id="515" r:id="rId1625"/>
    <p:sldId id="485" r:id="rId1626"/>
    <p:sldId id="362" r:id="rId1627"/>
    <p:sldId id="363" r:id="rId1628"/>
    <p:sldId id="364" r:id="rId1629"/>
    <p:sldId id="486" r:id="rId1630"/>
    <p:sldId id="546" r:id="rId1631"/>
    <p:sldId id="547" r:id="rId1632"/>
    <p:sldId id="2267" r:id="rId1633"/>
    <p:sldId id="2268" r:id="rId1634"/>
    <p:sldId id="2269" r:id="rId1635"/>
    <p:sldId id="490" r:id="rId1636"/>
    <p:sldId id="487" r:id="rId1637"/>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vertBarState="maximized">
    <p:restoredLeft sz="32089" autoAdjust="0"/>
    <p:restoredTop sz="94581" autoAdjust="0"/>
  </p:normalViewPr>
  <p:slideViewPr>
    <p:cSldViewPr>
      <p:cViewPr>
        <p:scale>
          <a:sx n="66" d="100"/>
          <a:sy n="66" d="100"/>
        </p:scale>
        <p:origin x="-204"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39708"/>
    </p:cViewPr>
  </p:sorterViewPr>
  <p:gridSpacing cx="73736200" cy="73736200"/>
</p:viewPr>
</file>

<file path=ppt/_rels/presentation.xml.rels><?xml version="1.0" encoding="UTF-8" standalone="yes"?>
<Relationships xmlns="http://schemas.openxmlformats.org/package/2006/relationships"><Relationship Id="rId1522" Type="http://schemas.openxmlformats.org/officeDocument/2006/relationships/slide" Target="slides/slide1521.xml"/><Relationship Id="rId21" Type="http://schemas.openxmlformats.org/officeDocument/2006/relationships/slide" Target="slides/slide20.xml"/><Relationship Id="rId170" Type="http://schemas.openxmlformats.org/officeDocument/2006/relationships/slide" Target="slides/slide169.xml"/><Relationship Id="rId268" Type="http://schemas.openxmlformats.org/officeDocument/2006/relationships/slide" Target="slides/slide267.xml"/><Relationship Id="rId475" Type="http://schemas.openxmlformats.org/officeDocument/2006/relationships/slide" Target="slides/slide474.xml"/><Relationship Id="rId682" Type="http://schemas.openxmlformats.org/officeDocument/2006/relationships/slide" Target="slides/slide681.xml"/><Relationship Id="rId128" Type="http://schemas.openxmlformats.org/officeDocument/2006/relationships/slide" Target="slides/slide127.xml"/><Relationship Id="rId335" Type="http://schemas.openxmlformats.org/officeDocument/2006/relationships/slide" Target="slides/slide334.xml"/><Relationship Id="rId542" Type="http://schemas.openxmlformats.org/officeDocument/2006/relationships/slide" Target="slides/slide541.xml"/><Relationship Id="rId987" Type="http://schemas.openxmlformats.org/officeDocument/2006/relationships/slide" Target="slides/slide986.xml"/><Relationship Id="rId1172" Type="http://schemas.openxmlformats.org/officeDocument/2006/relationships/slide" Target="slides/slide1171.xml"/><Relationship Id="rId402" Type="http://schemas.openxmlformats.org/officeDocument/2006/relationships/slide" Target="slides/slide401.xml"/><Relationship Id="rId847" Type="http://schemas.openxmlformats.org/officeDocument/2006/relationships/slide" Target="slides/slide846.xml"/><Relationship Id="rId1032" Type="http://schemas.openxmlformats.org/officeDocument/2006/relationships/slide" Target="slides/slide1031.xml"/><Relationship Id="rId1477" Type="http://schemas.openxmlformats.org/officeDocument/2006/relationships/slide" Target="slides/slide1476.xml"/><Relationship Id="rId707" Type="http://schemas.openxmlformats.org/officeDocument/2006/relationships/slide" Target="slides/slide706.xml"/><Relationship Id="rId914" Type="http://schemas.openxmlformats.org/officeDocument/2006/relationships/slide" Target="slides/slide913.xml"/><Relationship Id="rId1337" Type="http://schemas.openxmlformats.org/officeDocument/2006/relationships/slide" Target="slides/slide1336.xml"/><Relationship Id="rId1544" Type="http://schemas.openxmlformats.org/officeDocument/2006/relationships/slide" Target="slides/slide1543.xml"/><Relationship Id="rId43" Type="http://schemas.openxmlformats.org/officeDocument/2006/relationships/slide" Target="slides/slide42.xml"/><Relationship Id="rId1404" Type="http://schemas.openxmlformats.org/officeDocument/2006/relationships/slide" Target="slides/slide1403.xml"/><Relationship Id="rId1611" Type="http://schemas.openxmlformats.org/officeDocument/2006/relationships/slide" Target="slides/slide1610.xml"/><Relationship Id="rId192" Type="http://schemas.openxmlformats.org/officeDocument/2006/relationships/slide" Target="slides/slide191.xml"/><Relationship Id="rId497" Type="http://schemas.openxmlformats.org/officeDocument/2006/relationships/slide" Target="slides/slide496.xml"/><Relationship Id="rId357" Type="http://schemas.openxmlformats.org/officeDocument/2006/relationships/slide" Target="slides/slide356.xml"/><Relationship Id="rId1194" Type="http://schemas.openxmlformats.org/officeDocument/2006/relationships/slide" Target="slides/slide1193.xml"/><Relationship Id="rId217" Type="http://schemas.openxmlformats.org/officeDocument/2006/relationships/slide" Target="slides/slide216.xml"/><Relationship Id="rId564" Type="http://schemas.openxmlformats.org/officeDocument/2006/relationships/slide" Target="slides/slide563.xml"/><Relationship Id="rId771" Type="http://schemas.openxmlformats.org/officeDocument/2006/relationships/slide" Target="slides/slide770.xml"/><Relationship Id="rId869" Type="http://schemas.openxmlformats.org/officeDocument/2006/relationships/slide" Target="slides/slide868.xml"/><Relationship Id="rId1499" Type="http://schemas.openxmlformats.org/officeDocument/2006/relationships/slide" Target="slides/slide1498.xml"/><Relationship Id="rId424" Type="http://schemas.openxmlformats.org/officeDocument/2006/relationships/slide" Target="slides/slide423.xml"/><Relationship Id="rId631" Type="http://schemas.openxmlformats.org/officeDocument/2006/relationships/slide" Target="slides/slide630.xml"/><Relationship Id="rId729" Type="http://schemas.openxmlformats.org/officeDocument/2006/relationships/slide" Target="slides/slide728.xml"/><Relationship Id="rId1054" Type="http://schemas.openxmlformats.org/officeDocument/2006/relationships/slide" Target="slides/slide1053.xml"/><Relationship Id="rId1261" Type="http://schemas.openxmlformats.org/officeDocument/2006/relationships/slide" Target="slides/slide1260.xml"/><Relationship Id="rId1359" Type="http://schemas.openxmlformats.org/officeDocument/2006/relationships/slide" Target="slides/slide1358.xml"/><Relationship Id="rId936" Type="http://schemas.openxmlformats.org/officeDocument/2006/relationships/slide" Target="slides/slide935.xml"/><Relationship Id="rId1121" Type="http://schemas.openxmlformats.org/officeDocument/2006/relationships/slide" Target="slides/slide1120.xml"/><Relationship Id="rId1219" Type="http://schemas.openxmlformats.org/officeDocument/2006/relationships/slide" Target="slides/slide1218.xml"/><Relationship Id="rId1566" Type="http://schemas.openxmlformats.org/officeDocument/2006/relationships/slide" Target="slides/slide1565.xml"/><Relationship Id="rId65" Type="http://schemas.openxmlformats.org/officeDocument/2006/relationships/slide" Target="slides/slide64.xml"/><Relationship Id="rId1426" Type="http://schemas.openxmlformats.org/officeDocument/2006/relationships/slide" Target="slides/slide1425.xml"/><Relationship Id="rId1633" Type="http://schemas.openxmlformats.org/officeDocument/2006/relationships/slide" Target="slides/slide1632.xml"/><Relationship Id="rId281" Type="http://schemas.openxmlformats.org/officeDocument/2006/relationships/slide" Target="slides/slide280.xml"/><Relationship Id="rId141" Type="http://schemas.openxmlformats.org/officeDocument/2006/relationships/slide" Target="slides/slide140.xml"/><Relationship Id="rId379" Type="http://schemas.openxmlformats.org/officeDocument/2006/relationships/slide" Target="slides/slide378.xml"/><Relationship Id="rId586" Type="http://schemas.openxmlformats.org/officeDocument/2006/relationships/slide" Target="slides/slide585.xml"/><Relationship Id="rId793" Type="http://schemas.openxmlformats.org/officeDocument/2006/relationships/slide" Target="slides/slide792.xml"/><Relationship Id="rId7" Type="http://schemas.openxmlformats.org/officeDocument/2006/relationships/slide" Target="slides/slide6.xml"/><Relationship Id="rId239" Type="http://schemas.openxmlformats.org/officeDocument/2006/relationships/slide" Target="slides/slide238.xml"/><Relationship Id="rId446" Type="http://schemas.openxmlformats.org/officeDocument/2006/relationships/slide" Target="slides/slide445.xml"/><Relationship Id="rId653" Type="http://schemas.openxmlformats.org/officeDocument/2006/relationships/slide" Target="slides/slide652.xml"/><Relationship Id="rId1076" Type="http://schemas.openxmlformats.org/officeDocument/2006/relationships/slide" Target="slides/slide1075.xml"/><Relationship Id="rId1283" Type="http://schemas.openxmlformats.org/officeDocument/2006/relationships/slide" Target="slides/slide1282.xml"/><Relationship Id="rId1490" Type="http://schemas.openxmlformats.org/officeDocument/2006/relationships/slide" Target="slides/slide1489.xml"/><Relationship Id="rId1504" Type="http://schemas.openxmlformats.org/officeDocument/2006/relationships/slide" Target="slides/slide1503.xml"/><Relationship Id="rId292" Type="http://schemas.openxmlformats.org/officeDocument/2006/relationships/slide" Target="slides/slide291.xml"/><Relationship Id="rId306" Type="http://schemas.openxmlformats.org/officeDocument/2006/relationships/slide" Target="slides/slide305.xml"/><Relationship Id="rId860" Type="http://schemas.openxmlformats.org/officeDocument/2006/relationships/slide" Target="slides/slide859.xml"/><Relationship Id="rId958" Type="http://schemas.openxmlformats.org/officeDocument/2006/relationships/slide" Target="slides/slide957.xml"/><Relationship Id="rId1143" Type="http://schemas.openxmlformats.org/officeDocument/2006/relationships/slide" Target="slides/slide1142.xml"/><Relationship Id="rId1588" Type="http://schemas.openxmlformats.org/officeDocument/2006/relationships/slide" Target="slides/slide1587.xml"/><Relationship Id="rId87" Type="http://schemas.openxmlformats.org/officeDocument/2006/relationships/slide" Target="slides/slide86.xml"/><Relationship Id="rId513" Type="http://schemas.openxmlformats.org/officeDocument/2006/relationships/slide" Target="slides/slide512.xml"/><Relationship Id="rId597" Type="http://schemas.openxmlformats.org/officeDocument/2006/relationships/slide" Target="slides/slide596.xml"/><Relationship Id="rId720" Type="http://schemas.openxmlformats.org/officeDocument/2006/relationships/slide" Target="slides/slide719.xml"/><Relationship Id="rId818" Type="http://schemas.openxmlformats.org/officeDocument/2006/relationships/slide" Target="slides/slide817.xml"/><Relationship Id="rId1350" Type="http://schemas.openxmlformats.org/officeDocument/2006/relationships/slide" Target="slides/slide1349.xml"/><Relationship Id="rId1448" Type="http://schemas.openxmlformats.org/officeDocument/2006/relationships/slide" Target="slides/slide1447.xml"/><Relationship Id="rId152" Type="http://schemas.openxmlformats.org/officeDocument/2006/relationships/slide" Target="slides/slide151.xml"/><Relationship Id="rId457" Type="http://schemas.openxmlformats.org/officeDocument/2006/relationships/slide" Target="slides/slide456.xml"/><Relationship Id="rId1003" Type="http://schemas.openxmlformats.org/officeDocument/2006/relationships/slide" Target="slides/slide1002.xml"/><Relationship Id="rId1087" Type="http://schemas.openxmlformats.org/officeDocument/2006/relationships/slide" Target="slides/slide1086.xml"/><Relationship Id="rId1210" Type="http://schemas.openxmlformats.org/officeDocument/2006/relationships/slide" Target="slides/slide1209.xml"/><Relationship Id="rId1294" Type="http://schemas.openxmlformats.org/officeDocument/2006/relationships/slide" Target="slides/slide1293.xml"/><Relationship Id="rId1308" Type="http://schemas.openxmlformats.org/officeDocument/2006/relationships/slide" Target="slides/slide1307.xml"/><Relationship Id="rId664" Type="http://schemas.openxmlformats.org/officeDocument/2006/relationships/slide" Target="slides/slide663.xml"/><Relationship Id="rId871" Type="http://schemas.openxmlformats.org/officeDocument/2006/relationships/slide" Target="slides/slide870.xml"/><Relationship Id="rId969" Type="http://schemas.openxmlformats.org/officeDocument/2006/relationships/slide" Target="slides/slide968.xml"/><Relationship Id="rId1515" Type="http://schemas.openxmlformats.org/officeDocument/2006/relationships/slide" Target="slides/slide1514.xml"/><Relationship Id="rId1599" Type="http://schemas.openxmlformats.org/officeDocument/2006/relationships/slide" Target="slides/slide1598.xml"/><Relationship Id="rId14" Type="http://schemas.openxmlformats.org/officeDocument/2006/relationships/slide" Target="slides/slide13.xml"/><Relationship Id="rId317" Type="http://schemas.openxmlformats.org/officeDocument/2006/relationships/slide" Target="slides/slide316.xml"/><Relationship Id="rId524" Type="http://schemas.openxmlformats.org/officeDocument/2006/relationships/slide" Target="slides/slide523.xml"/><Relationship Id="rId731" Type="http://schemas.openxmlformats.org/officeDocument/2006/relationships/slide" Target="slides/slide730.xml"/><Relationship Id="rId1154" Type="http://schemas.openxmlformats.org/officeDocument/2006/relationships/slide" Target="slides/slide1153.xml"/><Relationship Id="rId1361" Type="http://schemas.openxmlformats.org/officeDocument/2006/relationships/slide" Target="slides/slide1360.xml"/><Relationship Id="rId1459" Type="http://schemas.openxmlformats.org/officeDocument/2006/relationships/slide" Target="slides/slide1458.xml"/><Relationship Id="rId98" Type="http://schemas.openxmlformats.org/officeDocument/2006/relationships/slide" Target="slides/slide97.xml"/><Relationship Id="rId163" Type="http://schemas.openxmlformats.org/officeDocument/2006/relationships/slide" Target="slides/slide162.xml"/><Relationship Id="rId370" Type="http://schemas.openxmlformats.org/officeDocument/2006/relationships/slide" Target="slides/slide369.xml"/><Relationship Id="rId829" Type="http://schemas.openxmlformats.org/officeDocument/2006/relationships/slide" Target="slides/slide828.xml"/><Relationship Id="rId1014" Type="http://schemas.openxmlformats.org/officeDocument/2006/relationships/slide" Target="slides/slide1013.xml"/><Relationship Id="rId1221" Type="http://schemas.openxmlformats.org/officeDocument/2006/relationships/slide" Target="slides/slide1220.xml"/><Relationship Id="rId230" Type="http://schemas.openxmlformats.org/officeDocument/2006/relationships/slide" Target="slides/slide229.xml"/><Relationship Id="rId468" Type="http://schemas.openxmlformats.org/officeDocument/2006/relationships/slide" Target="slides/slide467.xml"/><Relationship Id="rId675" Type="http://schemas.openxmlformats.org/officeDocument/2006/relationships/slide" Target="slides/slide674.xml"/><Relationship Id="rId882" Type="http://schemas.openxmlformats.org/officeDocument/2006/relationships/slide" Target="slides/slide881.xml"/><Relationship Id="rId1098" Type="http://schemas.openxmlformats.org/officeDocument/2006/relationships/slide" Target="slides/slide1097.xml"/><Relationship Id="rId1319" Type="http://schemas.openxmlformats.org/officeDocument/2006/relationships/slide" Target="slides/slide1318.xml"/><Relationship Id="rId1526" Type="http://schemas.openxmlformats.org/officeDocument/2006/relationships/slide" Target="slides/slide1525.xml"/><Relationship Id="rId25" Type="http://schemas.openxmlformats.org/officeDocument/2006/relationships/slide" Target="slides/slide24.xml"/><Relationship Id="rId328" Type="http://schemas.openxmlformats.org/officeDocument/2006/relationships/slide" Target="slides/slide327.xml"/><Relationship Id="rId535" Type="http://schemas.openxmlformats.org/officeDocument/2006/relationships/slide" Target="slides/slide534.xml"/><Relationship Id="rId742" Type="http://schemas.openxmlformats.org/officeDocument/2006/relationships/slide" Target="slides/slide741.xml"/><Relationship Id="rId1165" Type="http://schemas.openxmlformats.org/officeDocument/2006/relationships/slide" Target="slides/slide1164.xml"/><Relationship Id="rId1372" Type="http://schemas.openxmlformats.org/officeDocument/2006/relationships/slide" Target="slides/slide1371.xml"/><Relationship Id="rId174" Type="http://schemas.openxmlformats.org/officeDocument/2006/relationships/slide" Target="slides/slide173.xml"/><Relationship Id="rId381" Type="http://schemas.openxmlformats.org/officeDocument/2006/relationships/slide" Target="slides/slide380.xml"/><Relationship Id="rId602" Type="http://schemas.openxmlformats.org/officeDocument/2006/relationships/slide" Target="slides/slide601.xml"/><Relationship Id="rId1025" Type="http://schemas.openxmlformats.org/officeDocument/2006/relationships/slide" Target="slides/slide1024.xml"/><Relationship Id="rId1232" Type="http://schemas.openxmlformats.org/officeDocument/2006/relationships/slide" Target="slides/slide1231.xml"/><Relationship Id="rId241" Type="http://schemas.openxmlformats.org/officeDocument/2006/relationships/slide" Target="slides/slide240.xml"/><Relationship Id="rId479" Type="http://schemas.openxmlformats.org/officeDocument/2006/relationships/slide" Target="slides/slide478.xml"/><Relationship Id="rId686" Type="http://schemas.openxmlformats.org/officeDocument/2006/relationships/slide" Target="slides/slide685.xml"/><Relationship Id="rId893" Type="http://schemas.openxmlformats.org/officeDocument/2006/relationships/slide" Target="slides/slide892.xml"/><Relationship Id="rId907" Type="http://schemas.openxmlformats.org/officeDocument/2006/relationships/slide" Target="slides/slide906.xml"/><Relationship Id="rId1537" Type="http://schemas.openxmlformats.org/officeDocument/2006/relationships/slide" Target="slides/slide1536.xml"/><Relationship Id="rId36" Type="http://schemas.openxmlformats.org/officeDocument/2006/relationships/slide" Target="slides/slide35.xml"/><Relationship Id="rId339" Type="http://schemas.openxmlformats.org/officeDocument/2006/relationships/slide" Target="slides/slide338.xml"/><Relationship Id="rId546" Type="http://schemas.openxmlformats.org/officeDocument/2006/relationships/slide" Target="slides/slide545.xml"/><Relationship Id="rId753" Type="http://schemas.openxmlformats.org/officeDocument/2006/relationships/slide" Target="slides/slide752.xml"/><Relationship Id="rId1176" Type="http://schemas.openxmlformats.org/officeDocument/2006/relationships/slide" Target="slides/slide1175.xml"/><Relationship Id="rId1383" Type="http://schemas.openxmlformats.org/officeDocument/2006/relationships/slide" Target="slides/slide1382.xml"/><Relationship Id="rId1604" Type="http://schemas.openxmlformats.org/officeDocument/2006/relationships/slide" Target="slides/slide1603.xml"/><Relationship Id="rId101" Type="http://schemas.openxmlformats.org/officeDocument/2006/relationships/slide" Target="slides/slide100.xml"/><Relationship Id="rId185" Type="http://schemas.openxmlformats.org/officeDocument/2006/relationships/slide" Target="slides/slide184.xml"/><Relationship Id="rId406" Type="http://schemas.openxmlformats.org/officeDocument/2006/relationships/slide" Target="slides/slide405.xml"/><Relationship Id="rId960" Type="http://schemas.openxmlformats.org/officeDocument/2006/relationships/slide" Target="slides/slide959.xml"/><Relationship Id="rId1036" Type="http://schemas.openxmlformats.org/officeDocument/2006/relationships/slide" Target="slides/slide1035.xml"/><Relationship Id="rId1243" Type="http://schemas.openxmlformats.org/officeDocument/2006/relationships/slide" Target="slides/slide1242.xml"/><Relationship Id="rId1590" Type="http://schemas.openxmlformats.org/officeDocument/2006/relationships/slide" Target="slides/slide1589.xml"/><Relationship Id="rId392" Type="http://schemas.openxmlformats.org/officeDocument/2006/relationships/slide" Target="slides/slide391.xml"/><Relationship Id="rId613" Type="http://schemas.openxmlformats.org/officeDocument/2006/relationships/slide" Target="slides/slide612.xml"/><Relationship Id="rId697" Type="http://schemas.openxmlformats.org/officeDocument/2006/relationships/slide" Target="slides/slide696.xml"/><Relationship Id="rId820" Type="http://schemas.openxmlformats.org/officeDocument/2006/relationships/slide" Target="slides/slide819.xml"/><Relationship Id="rId918" Type="http://schemas.openxmlformats.org/officeDocument/2006/relationships/slide" Target="slides/slide917.xml"/><Relationship Id="rId1450" Type="http://schemas.openxmlformats.org/officeDocument/2006/relationships/slide" Target="slides/slide1449.xml"/><Relationship Id="rId1548" Type="http://schemas.openxmlformats.org/officeDocument/2006/relationships/slide" Target="slides/slide1547.xml"/><Relationship Id="rId252" Type="http://schemas.openxmlformats.org/officeDocument/2006/relationships/slide" Target="slides/slide251.xml"/><Relationship Id="rId1103" Type="http://schemas.openxmlformats.org/officeDocument/2006/relationships/slide" Target="slides/slide1102.xml"/><Relationship Id="rId1187" Type="http://schemas.openxmlformats.org/officeDocument/2006/relationships/slide" Target="slides/slide1186.xml"/><Relationship Id="rId1310" Type="http://schemas.openxmlformats.org/officeDocument/2006/relationships/slide" Target="slides/slide1309.xml"/><Relationship Id="rId1408" Type="http://schemas.openxmlformats.org/officeDocument/2006/relationships/slide" Target="slides/slide1407.xml"/><Relationship Id="rId47" Type="http://schemas.openxmlformats.org/officeDocument/2006/relationships/slide" Target="slides/slide46.xml"/><Relationship Id="rId112" Type="http://schemas.openxmlformats.org/officeDocument/2006/relationships/slide" Target="slides/slide111.xml"/><Relationship Id="rId557" Type="http://schemas.openxmlformats.org/officeDocument/2006/relationships/slide" Target="slides/slide556.xml"/><Relationship Id="rId764" Type="http://schemas.openxmlformats.org/officeDocument/2006/relationships/slide" Target="slides/slide763.xml"/><Relationship Id="rId971" Type="http://schemas.openxmlformats.org/officeDocument/2006/relationships/slide" Target="slides/slide970.xml"/><Relationship Id="rId1394" Type="http://schemas.openxmlformats.org/officeDocument/2006/relationships/slide" Target="slides/slide1393.xml"/><Relationship Id="rId1615" Type="http://schemas.openxmlformats.org/officeDocument/2006/relationships/slide" Target="slides/slide1614.xml"/><Relationship Id="rId196" Type="http://schemas.openxmlformats.org/officeDocument/2006/relationships/slide" Target="slides/slide195.xml"/><Relationship Id="rId417" Type="http://schemas.openxmlformats.org/officeDocument/2006/relationships/slide" Target="slides/slide416.xml"/><Relationship Id="rId624" Type="http://schemas.openxmlformats.org/officeDocument/2006/relationships/slide" Target="slides/slide623.xml"/><Relationship Id="rId831" Type="http://schemas.openxmlformats.org/officeDocument/2006/relationships/slide" Target="slides/slide830.xml"/><Relationship Id="rId1047" Type="http://schemas.openxmlformats.org/officeDocument/2006/relationships/slide" Target="slides/slide1046.xml"/><Relationship Id="rId1254" Type="http://schemas.openxmlformats.org/officeDocument/2006/relationships/slide" Target="slides/slide1253.xml"/><Relationship Id="rId1461" Type="http://schemas.openxmlformats.org/officeDocument/2006/relationships/slide" Target="slides/slide1460.xml"/><Relationship Id="rId263" Type="http://schemas.openxmlformats.org/officeDocument/2006/relationships/slide" Target="slides/slide262.xml"/><Relationship Id="rId470" Type="http://schemas.openxmlformats.org/officeDocument/2006/relationships/slide" Target="slides/slide469.xml"/><Relationship Id="rId929" Type="http://schemas.openxmlformats.org/officeDocument/2006/relationships/slide" Target="slides/slide928.xml"/><Relationship Id="rId1114" Type="http://schemas.openxmlformats.org/officeDocument/2006/relationships/slide" Target="slides/slide1113.xml"/><Relationship Id="rId1321" Type="http://schemas.openxmlformats.org/officeDocument/2006/relationships/slide" Target="slides/slide1320.xml"/><Relationship Id="rId1559" Type="http://schemas.openxmlformats.org/officeDocument/2006/relationships/slide" Target="slides/slide1558.xml"/><Relationship Id="rId58" Type="http://schemas.openxmlformats.org/officeDocument/2006/relationships/slide" Target="slides/slide57.xml"/><Relationship Id="rId123" Type="http://schemas.openxmlformats.org/officeDocument/2006/relationships/slide" Target="slides/slide122.xml"/><Relationship Id="rId330" Type="http://schemas.openxmlformats.org/officeDocument/2006/relationships/slide" Target="slides/slide329.xml"/><Relationship Id="rId568" Type="http://schemas.openxmlformats.org/officeDocument/2006/relationships/slide" Target="slides/slide567.xml"/><Relationship Id="rId775" Type="http://schemas.openxmlformats.org/officeDocument/2006/relationships/slide" Target="slides/slide774.xml"/><Relationship Id="rId982" Type="http://schemas.openxmlformats.org/officeDocument/2006/relationships/slide" Target="slides/slide981.xml"/><Relationship Id="rId1198" Type="http://schemas.openxmlformats.org/officeDocument/2006/relationships/slide" Target="slides/slide1197.xml"/><Relationship Id="rId1419" Type="http://schemas.openxmlformats.org/officeDocument/2006/relationships/slide" Target="slides/slide1418.xml"/><Relationship Id="rId1626" Type="http://schemas.openxmlformats.org/officeDocument/2006/relationships/slide" Target="slides/slide1625.xml"/><Relationship Id="rId428" Type="http://schemas.openxmlformats.org/officeDocument/2006/relationships/slide" Target="slides/slide427.xml"/><Relationship Id="rId635" Type="http://schemas.openxmlformats.org/officeDocument/2006/relationships/slide" Target="slides/slide634.xml"/><Relationship Id="rId842" Type="http://schemas.openxmlformats.org/officeDocument/2006/relationships/slide" Target="slides/slide841.xml"/><Relationship Id="rId1058" Type="http://schemas.openxmlformats.org/officeDocument/2006/relationships/slide" Target="slides/slide1057.xml"/><Relationship Id="rId1265" Type="http://schemas.openxmlformats.org/officeDocument/2006/relationships/slide" Target="slides/slide1264.xml"/><Relationship Id="rId1472" Type="http://schemas.openxmlformats.org/officeDocument/2006/relationships/slide" Target="slides/slide1471.xml"/><Relationship Id="rId274" Type="http://schemas.openxmlformats.org/officeDocument/2006/relationships/slide" Target="slides/slide273.xml"/><Relationship Id="rId481" Type="http://schemas.openxmlformats.org/officeDocument/2006/relationships/slide" Target="slides/slide480.xml"/><Relationship Id="rId702" Type="http://schemas.openxmlformats.org/officeDocument/2006/relationships/slide" Target="slides/slide701.xml"/><Relationship Id="rId1125" Type="http://schemas.openxmlformats.org/officeDocument/2006/relationships/slide" Target="slides/slide1124.xml"/><Relationship Id="rId1332" Type="http://schemas.openxmlformats.org/officeDocument/2006/relationships/slide" Target="slides/slide1331.xml"/><Relationship Id="rId69" Type="http://schemas.openxmlformats.org/officeDocument/2006/relationships/slide" Target="slides/slide68.xml"/><Relationship Id="rId134" Type="http://schemas.openxmlformats.org/officeDocument/2006/relationships/slide" Target="slides/slide133.xml"/><Relationship Id="rId579" Type="http://schemas.openxmlformats.org/officeDocument/2006/relationships/slide" Target="slides/slide578.xml"/><Relationship Id="rId786" Type="http://schemas.openxmlformats.org/officeDocument/2006/relationships/slide" Target="slides/slide785.xml"/><Relationship Id="rId993" Type="http://schemas.openxmlformats.org/officeDocument/2006/relationships/slide" Target="slides/slide992.xml"/><Relationship Id="rId1637" Type="http://schemas.openxmlformats.org/officeDocument/2006/relationships/slide" Target="slides/slide1636.xml"/><Relationship Id="rId341" Type="http://schemas.openxmlformats.org/officeDocument/2006/relationships/slide" Target="slides/slide340.xml"/><Relationship Id="rId439" Type="http://schemas.openxmlformats.org/officeDocument/2006/relationships/slide" Target="slides/slide438.xml"/><Relationship Id="rId646" Type="http://schemas.openxmlformats.org/officeDocument/2006/relationships/slide" Target="slides/slide645.xml"/><Relationship Id="rId1069" Type="http://schemas.openxmlformats.org/officeDocument/2006/relationships/slide" Target="slides/slide1068.xml"/><Relationship Id="rId1276" Type="http://schemas.openxmlformats.org/officeDocument/2006/relationships/slide" Target="slides/slide1275.xml"/><Relationship Id="rId1483" Type="http://schemas.openxmlformats.org/officeDocument/2006/relationships/slide" Target="slides/slide1482.xml"/><Relationship Id="rId201" Type="http://schemas.openxmlformats.org/officeDocument/2006/relationships/slide" Target="slides/slide200.xml"/><Relationship Id="rId285" Type="http://schemas.openxmlformats.org/officeDocument/2006/relationships/slide" Target="slides/slide284.xml"/><Relationship Id="rId506" Type="http://schemas.openxmlformats.org/officeDocument/2006/relationships/slide" Target="slides/slide505.xml"/><Relationship Id="rId853" Type="http://schemas.openxmlformats.org/officeDocument/2006/relationships/slide" Target="slides/slide852.xml"/><Relationship Id="rId1136" Type="http://schemas.openxmlformats.org/officeDocument/2006/relationships/slide" Target="slides/slide1135.xml"/><Relationship Id="rId492" Type="http://schemas.openxmlformats.org/officeDocument/2006/relationships/slide" Target="slides/slide491.xml"/><Relationship Id="rId713" Type="http://schemas.openxmlformats.org/officeDocument/2006/relationships/slide" Target="slides/slide712.xml"/><Relationship Id="rId797" Type="http://schemas.openxmlformats.org/officeDocument/2006/relationships/slide" Target="slides/slide796.xml"/><Relationship Id="rId920" Type="http://schemas.openxmlformats.org/officeDocument/2006/relationships/slide" Target="slides/slide919.xml"/><Relationship Id="rId1343" Type="http://schemas.openxmlformats.org/officeDocument/2006/relationships/slide" Target="slides/slide1342.xml"/><Relationship Id="rId1550" Type="http://schemas.openxmlformats.org/officeDocument/2006/relationships/slide" Target="slides/slide1549.xml"/><Relationship Id="rId145" Type="http://schemas.openxmlformats.org/officeDocument/2006/relationships/slide" Target="slides/slide144.xml"/><Relationship Id="rId352" Type="http://schemas.openxmlformats.org/officeDocument/2006/relationships/slide" Target="slides/slide351.xml"/><Relationship Id="rId1203" Type="http://schemas.openxmlformats.org/officeDocument/2006/relationships/slide" Target="slides/slide1202.xml"/><Relationship Id="rId1287" Type="http://schemas.openxmlformats.org/officeDocument/2006/relationships/slide" Target="slides/slide1286.xml"/><Relationship Id="rId1410" Type="http://schemas.openxmlformats.org/officeDocument/2006/relationships/slide" Target="slides/slide1409.xml"/><Relationship Id="rId1508" Type="http://schemas.openxmlformats.org/officeDocument/2006/relationships/slide" Target="slides/slide1507.xml"/><Relationship Id="rId212" Type="http://schemas.openxmlformats.org/officeDocument/2006/relationships/slide" Target="slides/slide211.xml"/><Relationship Id="rId657" Type="http://schemas.openxmlformats.org/officeDocument/2006/relationships/slide" Target="slides/slide656.xml"/><Relationship Id="rId864" Type="http://schemas.openxmlformats.org/officeDocument/2006/relationships/slide" Target="slides/slide863.xml"/><Relationship Id="rId1494" Type="http://schemas.openxmlformats.org/officeDocument/2006/relationships/slide" Target="slides/slide1493.xml"/><Relationship Id="rId296" Type="http://schemas.openxmlformats.org/officeDocument/2006/relationships/slide" Target="slides/slide295.xml"/><Relationship Id="rId517" Type="http://schemas.openxmlformats.org/officeDocument/2006/relationships/slide" Target="slides/slide516.xml"/><Relationship Id="rId724" Type="http://schemas.openxmlformats.org/officeDocument/2006/relationships/slide" Target="slides/slide723.xml"/><Relationship Id="rId931" Type="http://schemas.openxmlformats.org/officeDocument/2006/relationships/slide" Target="slides/slide930.xml"/><Relationship Id="rId1147" Type="http://schemas.openxmlformats.org/officeDocument/2006/relationships/slide" Target="slides/slide1146.xml"/><Relationship Id="rId1354" Type="http://schemas.openxmlformats.org/officeDocument/2006/relationships/slide" Target="slides/slide1353.xml"/><Relationship Id="rId1561" Type="http://schemas.openxmlformats.org/officeDocument/2006/relationships/slide" Target="slides/slide1560.xml"/><Relationship Id="rId60" Type="http://schemas.openxmlformats.org/officeDocument/2006/relationships/slide" Target="slides/slide59.xml"/><Relationship Id="rId156" Type="http://schemas.openxmlformats.org/officeDocument/2006/relationships/slide" Target="slides/slide155.xml"/><Relationship Id="rId363" Type="http://schemas.openxmlformats.org/officeDocument/2006/relationships/slide" Target="slides/slide362.xml"/><Relationship Id="rId570" Type="http://schemas.openxmlformats.org/officeDocument/2006/relationships/slide" Target="slides/slide569.xml"/><Relationship Id="rId1007" Type="http://schemas.openxmlformats.org/officeDocument/2006/relationships/slide" Target="slides/slide1006.xml"/><Relationship Id="rId1214" Type="http://schemas.openxmlformats.org/officeDocument/2006/relationships/slide" Target="slides/slide1213.xml"/><Relationship Id="rId1421" Type="http://schemas.openxmlformats.org/officeDocument/2006/relationships/slide" Target="slides/slide1420.xml"/><Relationship Id="rId223" Type="http://schemas.openxmlformats.org/officeDocument/2006/relationships/slide" Target="slides/slide222.xml"/><Relationship Id="rId430" Type="http://schemas.openxmlformats.org/officeDocument/2006/relationships/slide" Target="slides/slide429.xml"/><Relationship Id="rId668" Type="http://schemas.openxmlformats.org/officeDocument/2006/relationships/slide" Target="slides/slide667.xml"/><Relationship Id="rId875" Type="http://schemas.openxmlformats.org/officeDocument/2006/relationships/slide" Target="slides/slide874.xml"/><Relationship Id="rId1060" Type="http://schemas.openxmlformats.org/officeDocument/2006/relationships/slide" Target="slides/slide1059.xml"/><Relationship Id="rId1298" Type="http://schemas.openxmlformats.org/officeDocument/2006/relationships/slide" Target="slides/slide1297.xml"/><Relationship Id="rId1519" Type="http://schemas.openxmlformats.org/officeDocument/2006/relationships/slide" Target="slides/slide1518.xml"/><Relationship Id="rId18" Type="http://schemas.openxmlformats.org/officeDocument/2006/relationships/slide" Target="slides/slide17.xml"/><Relationship Id="rId528" Type="http://schemas.openxmlformats.org/officeDocument/2006/relationships/slide" Target="slides/slide527.xml"/><Relationship Id="rId735" Type="http://schemas.openxmlformats.org/officeDocument/2006/relationships/slide" Target="slides/slide734.xml"/><Relationship Id="rId942" Type="http://schemas.openxmlformats.org/officeDocument/2006/relationships/slide" Target="slides/slide941.xml"/><Relationship Id="rId1158" Type="http://schemas.openxmlformats.org/officeDocument/2006/relationships/slide" Target="slides/slide1157.xml"/><Relationship Id="rId1365" Type="http://schemas.openxmlformats.org/officeDocument/2006/relationships/slide" Target="slides/slide1364.xml"/><Relationship Id="rId1572" Type="http://schemas.openxmlformats.org/officeDocument/2006/relationships/slide" Target="slides/slide1571.xml"/><Relationship Id="rId167" Type="http://schemas.openxmlformats.org/officeDocument/2006/relationships/slide" Target="slides/slide166.xml"/><Relationship Id="rId374" Type="http://schemas.openxmlformats.org/officeDocument/2006/relationships/slide" Target="slides/slide373.xml"/><Relationship Id="rId581" Type="http://schemas.openxmlformats.org/officeDocument/2006/relationships/slide" Target="slides/slide580.xml"/><Relationship Id="rId1018" Type="http://schemas.openxmlformats.org/officeDocument/2006/relationships/slide" Target="slides/slide1017.xml"/><Relationship Id="rId1225" Type="http://schemas.openxmlformats.org/officeDocument/2006/relationships/slide" Target="slides/slide1224.xml"/><Relationship Id="rId1432" Type="http://schemas.openxmlformats.org/officeDocument/2006/relationships/slide" Target="slides/slide1431.xml"/><Relationship Id="rId71" Type="http://schemas.openxmlformats.org/officeDocument/2006/relationships/slide" Target="slides/slide70.xml"/><Relationship Id="rId234" Type="http://schemas.openxmlformats.org/officeDocument/2006/relationships/slide" Target="slides/slide233.xml"/><Relationship Id="rId679" Type="http://schemas.openxmlformats.org/officeDocument/2006/relationships/slide" Target="slides/slide678.xml"/><Relationship Id="rId802" Type="http://schemas.openxmlformats.org/officeDocument/2006/relationships/slide" Target="slides/slide801.xml"/><Relationship Id="rId886" Type="http://schemas.openxmlformats.org/officeDocument/2006/relationships/slide" Target="slides/slide885.xml"/><Relationship Id="rId2" Type="http://schemas.openxmlformats.org/officeDocument/2006/relationships/slide" Target="slides/slide1.xml"/><Relationship Id="rId29" Type="http://schemas.openxmlformats.org/officeDocument/2006/relationships/slide" Target="slides/slide28.xml"/><Relationship Id="rId441" Type="http://schemas.openxmlformats.org/officeDocument/2006/relationships/slide" Target="slides/slide440.xml"/><Relationship Id="rId539" Type="http://schemas.openxmlformats.org/officeDocument/2006/relationships/slide" Target="slides/slide538.xml"/><Relationship Id="rId746" Type="http://schemas.openxmlformats.org/officeDocument/2006/relationships/slide" Target="slides/slide745.xml"/><Relationship Id="rId1071" Type="http://schemas.openxmlformats.org/officeDocument/2006/relationships/slide" Target="slides/slide1070.xml"/><Relationship Id="rId1169" Type="http://schemas.openxmlformats.org/officeDocument/2006/relationships/slide" Target="slides/slide1168.xml"/><Relationship Id="rId1376" Type="http://schemas.openxmlformats.org/officeDocument/2006/relationships/slide" Target="slides/slide1375.xml"/><Relationship Id="rId1583" Type="http://schemas.openxmlformats.org/officeDocument/2006/relationships/slide" Target="slides/slide1582.xml"/><Relationship Id="rId178" Type="http://schemas.openxmlformats.org/officeDocument/2006/relationships/slide" Target="slides/slide177.xml"/><Relationship Id="rId301" Type="http://schemas.openxmlformats.org/officeDocument/2006/relationships/slide" Target="slides/slide300.xml"/><Relationship Id="rId953" Type="http://schemas.openxmlformats.org/officeDocument/2006/relationships/slide" Target="slides/slide952.xml"/><Relationship Id="rId1029" Type="http://schemas.openxmlformats.org/officeDocument/2006/relationships/slide" Target="slides/slide1028.xml"/><Relationship Id="rId1236" Type="http://schemas.openxmlformats.org/officeDocument/2006/relationships/slide" Target="slides/slide1235.xml"/><Relationship Id="rId82" Type="http://schemas.openxmlformats.org/officeDocument/2006/relationships/slide" Target="slides/slide81.xml"/><Relationship Id="rId385" Type="http://schemas.openxmlformats.org/officeDocument/2006/relationships/slide" Target="slides/slide384.xml"/><Relationship Id="rId592" Type="http://schemas.openxmlformats.org/officeDocument/2006/relationships/slide" Target="slides/slide591.xml"/><Relationship Id="rId606" Type="http://schemas.openxmlformats.org/officeDocument/2006/relationships/slide" Target="slides/slide605.xml"/><Relationship Id="rId813" Type="http://schemas.openxmlformats.org/officeDocument/2006/relationships/slide" Target="slides/slide812.xml"/><Relationship Id="rId1443" Type="http://schemas.openxmlformats.org/officeDocument/2006/relationships/slide" Target="slides/slide1442.xml"/><Relationship Id="rId245" Type="http://schemas.openxmlformats.org/officeDocument/2006/relationships/slide" Target="slides/slide244.xml"/><Relationship Id="rId452" Type="http://schemas.openxmlformats.org/officeDocument/2006/relationships/slide" Target="slides/slide451.xml"/><Relationship Id="rId897" Type="http://schemas.openxmlformats.org/officeDocument/2006/relationships/slide" Target="slides/slide896.xml"/><Relationship Id="rId1082" Type="http://schemas.openxmlformats.org/officeDocument/2006/relationships/slide" Target="slides/slide1081.xml"/><Relationship Id="rId1303" Type="http://schemas.openxmlformats.org/officeDocument/2006/relationships/slide" Target="slides/slide1302.xml"/><Relationship Id="rId1510" Type="http://schemas.openxmlformats.org/officeDocument/2006/relationships/slide" Target="slides/slide1509.xml"/><Relationship Id="rId105" Type="http://schemas.openxmlformats.org/officeDocument/2006/relationships/slide" Target="slides/slide104.xml"/><Relationship Id="rId312" Type="http://schemas.openxmlformats.org/officeDocument/2006/relationships/slide" Target="slides/slide311.xml"/><Relationship Id="rId757" Type="http://schemas.openxmlformats.org/officeDocument/2006/relationships/slide" Target="slides/slide756.xml"/><Relationship Id="rId964" Type="http://schemas.openxmlformats.org/officeDocument/2006/relationships/slide" Target="slides/slide963.xml"/><Relationship Id="rId1387" Type="http://schemas.openxmlformats.org/officeDocument/2006/relationships/slide" Target="slides/slide1386.xml"/><Relationship Id="rId1594" Type="http://schemas.openxmlformats.org/officeDocument/2006/relationships/slide" Target="slides/slide1593.xml"/><Relationship Id="rId1608" Type="http://schemas.openxmlformats.org/officeDocument/2006/relationships/slide" Target="slides/slide1607.xml"/><Relationship Id="rId93" Type="http://schemas.openxmlformats.org/officeDocument/2006/relationships/slide" Target="slides/slide92.xml"/><Relationship Id="rId189" Type="http://schemas.openxmlformats.org/officeDocument/2006/relationships/slide" Target="slides/slide188.xml"/><Relationship Id="rId396" Type="http://schemas.openxmlformats.org/officeDocument/2006/relationships/slide" Target="slides/slide395.xml"/><Relationship Id="rId617" Type="http://schemas.openxmlformats.org/officeDocument/2006/relationships/slide" Target="slides/slide616.xml"/><Relationship Id="rId824" Type="http://schemas.openxmlformats.org/officeDocument/2006/relationships/slide" Target="slides/slide823.xml"/><Relationship Id="rId1247" Type="http://schemas.openxmlformats.org/officeDocument/2006/relationships/slide" Target="slides/slide1246.xml"/><Relationship Id="rId1454" Type="http://schemas.openxmlformats.org/officeDocument/2006/relationships/slide" Target="slides/slide1453.xml"/><Relationship Id="rId256" Type="http://schemas.openxmlformats.org/officeDocument/2006/relationships/slide" Target="slides/slide255.xml"/><Relationship Id="rId463" Type="http://schemas.openxmlformats.org/officeDocument/2006/relationships/slide" Target="slides/slide462.xml"/><Relationship Id="rId670" Type="http://schemas.openxmlformats.org/officeDocument/2006/relationships/slide" Target="slides/slide669.xml"/><Relationship Id="rId1093" Type="http://schemas.openxmlformats.org/officeDocument/2006/relationships/slide" Target="slides/slide1092.xml"/><Relationship Id="rId1107" Type="http://schemas.openxmlformats.org/officeDocument/2006/relationships/slide" Target="slides/slide1106.xml"/><Relationship Id="rId1314" Type="http://schemas.openxmlformats.org/officeDocument/2006/relationships/slide" Target="slides/slide1313.xml"/><Relationship Id="rId1521" Type="http://schemas.openxmlformats.org/officeDocument/2006/relationships/slide" Target="slides/slide1520.xml"/><Relationship Id="rId116" Type="http://schemas.openxmlformats.org/officeDocument/2006/relationships/slide" Target="slides/slide115.xml"/><Relationship Id="rId323" Type="http://schemas.openxmlformats.org/officeDocument/2006/relationships/slide" Target="slides/slide322.xml"/><Relationship Id="rId530" Type="http://schemas.openxmlformats.org/officeDocument/2006/relationships/slide" Target="slides/slide529.xml"/><Relationship Id="rId768" Type="http://schemas.openxmlformats.org/officeDocument/2006/relationships/slide" Target="slides/slide767.xml"/><Relationship Id="rId975" Type="http://schemas.openxmlformats.org/officeDocument/2006/relationships/slide" Target="slides/slide974.xml"/><Relationship Id="rId1160" Type="http://schemas.openxmlformats.org/officeDocument/2006/relationships/slide" Target="slides/slide1159.xml"/><Relationship Id="rId1398" Type="http://schemas.openxmlformats.org/officeDocument/2006/relationships/slide" Target="slides/slide1397.xml"/><Relationship Id="rId1619" Type="http://schemas.openxmlformats.org/officeDocument/2006/relationships/slide" Target="slides/slide1618.xml"/><Relationship Id="rId20" Type="http://schemas.openxmlformats.org/officeDocument/2006/relationships/slide" Target="slides/slide19.xml"/><Relationship Id="rId628" Type="http://schemas.openxmlformats.org/officeDocument/2006/relationships/slide" Target="slides/slide627.xml"/><Relationship Id="rId835" Type="http://schemas.openxmlformats.org/officeDocument/2006/relationships/slide" Target="slides/slide834.xml"/><Relationship Id="rId1258" Type="http://schemas.openxmlformats.org/officeDocument/2006/relationships/slide" Target="slides/slide1257.xml"/><Relationship Id="rId1465" Type="http://schemas.openxmlformats.org/officeDocument/2006/relationships/slide" Target="slides/slide1464.xml"/><Relationship Id="rId267" Type="http://schemas.openxmlformats.org/officeDocument/2006/relationships/slide" Target="slides/slide266.xml"/><Relationship Id="rId474" Type="http://schemas.openxmlformats.org/officeDocument/2006/relationships/slide" Target="slides/slide473.xml"/><Relationship Id="rId1020" Type="http://schemas.openxmlformats.org/officeDocument/2006/relationships/slide" Target="slides/slide1019.xml"/><Relationship Id="rId1118" Type="http://schemas.openxmlformats.org/officeDocument/2006/relationships/slide" Target="slides/slide1117.xml"/><Relationship Id="rId1325" Type="http://schemas.openxmlformats.org/officeDocument/2006/relationships/slide" Target="slides/slide1324.xml"/><Relationship Id="rId1532" Type="http://schemas.openxmlformats.org/officeDocument/2006/relationships/slide" Target="slides/slide1531.xml"/><Relationship Id="rId127" Type="http://schemas.openxmlformats.org/officeDocument/2006/relationships/slide" Target="slides/slide126.xml"/><Relationship Id="rId681" Type="http://schemas.openxmlformats.org/officeDocument/2006/relationships/slide" Target="slides/slide680.xml"/><Relationship Id="rId779" Type="http://schemas.openxmlformats.org/officeDocument/2006/relationships/slide" Target="slides/slide778.xml"/><Relationship Id="rId902" Type="http://schemas.openxmlformats.org/officeDocument/2006/relationships/slide" Target="slides/slide901.xml"/><Relationship Id="rId986" Type="http://schemas.openxmlformats.org/officeDocument/2006/relationships/slide" Target="slides/slide985.xml"/><Relationship Id="rId31" Type="http://schemas.openxmlformats.org/officeDocument/2006/relationships/slide" Target="slides/slide30.xml"/><Relationship Id="rId334" Type="http://schemas.openxmlformats.org/officeDocument/2006/relationships/slide" Target="slides/slide333.xml"/><Relationship Id="rId541" Type="http://schemas.openxmlformats.org/officeDocument/2006/relationships/slide" Target="slides/slide540.xml"/><Relationship Id="rId639" Type="http://schemas.openxmlformats.org/officeDocument/2006/relationships/slide" Target="slides/slide638.xml"/><Relationship Id="rId1171" Type="http://schemas.openxmlformats.org/officeDocument/2006/relationships/slide" Target="slides/slide1170.xml"/><Relationship Id="rId1269" Type="http://schemas.openxmlformats.org/officeDocument/2006/relationships/slide" Target="slides/slide1268.xml"/><Relationship Id="rId1476" Type="http://schemas.openxmlformats.org/officeDocument/2006/relationships/slide" Target="slides/slide1475.xml"/><Relationship Id="rId180" Type="http://schemas.openxmlformats.org/officeDocument/2006/relationships/slide" Target="slides/slide179.xml"/><Relationship Id="rId278" Type="http://schemas.openxmlformats.org/officeDocument/2006/relationships/slide" Target="slides/slide277.xml"/><Relationship Id="rId401" Type="http://schemas.openxmlformats.org/officeDocument/2006/relationships/slide" Target="slides/slide400.xml"/><Relationship Id="rId846" Type="http://schemas.openxmlformats.org/officeDocument/2006/relationships/slide" Target="slides/slide845.xml"/><Relationship Id="rId1031" Type="http://schemas.openxmlformats.org/officeDocument/2006/relationships/slide" Target="slides/slide1030.xml"/><Relationship Id="rId1129" Type="http://schemas.openxmlformats.org/officeDocument/2006/relationships/slide" Target="slides/slide1128.xml"/><Relationship Id="rId485" Type="http://schemas.openxmlformats.org/officeDocument/2006/relationships/slide" Target="slides/slide484.xml"/><Relationship Id="rId692" Type="http://schemas.openxmlformats.org/officeDocument/2006/relationships/slide" Target="slides/slide691.xml"/><Relationship Id="rId706" Type="http://schemas.openxmlformats.org/officeDocument/2006/relationships/slide" Target="slides/slide705.xml"/><Relationship Id="rId913" Type="http://schemas.openxmlformats.org/officeDocument/2006/relationships/slide" Target="slides/slide912.xml"/><Relationship Id="rId1336" Type="http://schemas.openxmlformats.org/officeDocument/2006/relationships/slide" Target="slides/slide1335.xml"/><Relationship Id="rId1543" Type="http://schemas.openxmlformats.org/officeDocument/2006/relationships/slide" Target="slides/slide1542.xml"/><Relationship Id="rId42" Type="http://schemas.openxmlformats.org/officeDocument/2006/relationships/slide" Target="slides/slide41.xml"/><Relationship Id="rId138" Type="http://schemas.openxmlformats.org/officeDocument/2006/relationships/slide" Target="slides/slide137.xml"/><Relationship Id="rId345" Type="http://schemas.openxmlformats.org/officeDocument/2006/relationships/slide" Target="slides/slide344.xml"/><Relationship Id="rId552" Type="http://schemas.openxmlformats.org/officeDocument/2006/relationships/slide" Target="slides/slide551.xml"/><Relationship Id="rId997" Type="http://schemas.openxmlformats.org/officeDocument/2006/relationships/slide" Target="slides/slide996.xml"/><Relationship Id="rId1182" Type="http://schemas.openxmlformats.org/officeDocument/2006/relationships/slide" Target="slides/slide1181.xml"/><Relationship Id="rId1403" Type="http://schemas.openxmlformats.org/officeDocument/2006/relationships/slide" Target="slides/slide1402.xml"/><Relationship Id="rId1610" Type="http://schemas.openxmlformats.org/officeDocument/2006/relationships/slide" Target="slides/slide1609.xml"/><Relationship Id="rId191" Type="http://schemas.openxmlformats.org/officeDocument/2006/relationships/slide" Target="slides/slide190.xml"/><Relationship Id="rId205" Type="http://schemas.openxmlformats.org/officeDocument/2006/relationships/slide" Target="slides/slide204.xml"/><Relationship Id="rId412" Type="http://schemas.openxmlformats.org/officeDocument/2006/relationships/slide" Target="slides/slide411.xml"/><Relationship Id="rId857" Type="http://schemas.openxmlformats.org/officeDocument/2006/relationships/slide" Target="slides/slide856.xml"/><Relationship Id="rId1042" Type="http://schemas.openxmlformats.org/officeDocument/2006/relationships/slide" Target="slides/slide1041.xml"/><Relationship Id="rId1487" Type="http://schemas.openxmlformats.org/officeDocument/2006/relationships/slide" Target="slides/slide1486.xml"/><Relationship Id="rId289" Type="http://schemas.openxmlformats.org/officeDocument/2006/relationships/slide" Target="slides/slide288.xml"/><Relationship Id="rId496" Type="http://schemas.openxmlformats.org/officeDocument/2006/relationships/slide" Target="slides/slide495.xml"/><Relationship Id="rId717" Type="http://schemas.openxmlformats.org/officeDocument/2006/relationships/slide" Target="slides/slide716.xml"/><Relationship Id="rId924" Type="http://schemas.openxmlformats.org/officeDocument/2006/relationships/slide" Target="slides/slide923.xml"/><Relationship Id="rId1347" Type="http://schemas.openxmlformats.org/officeDocument/2006/relationships/slide" Target="slides/slide1346.xml"/><Relationship Id="rId1554" Type="http://schemas.openxmlformats.org/officeDocument/2006/relationships/slide" Target="slides/slide1553.xml"/><Relationship Id="rId53" Type="http://schemas.openxmlformats.org/officeDocument/2006/relationships/slide" Target="slides/slide52.xml"/><Relationship Id="rId149" Type="http://schemas.openxmlformats.org/officeDocument/2006/relationships/slide" Target="slides/slide148.xml"/><Relationship Id="rId356" Type="http://schemas.openxmlformats.org/officeDocument/2006/relationships/slide" Target="slides/slide355.xml"/><Relationship Id="rId563" Type="http://schemas.openxmlformats.org/officeDocument/2006/relationships/slide" Target="slides/slide562.xml"/><Relationship Id="rId770" Type="http://schemas.openxmlformats.org/officeDocument/2006/relationships/slide" Target="slides/slide769.xml"/><Relationship Id="rId1193" Type="http://schemas.openxmlformats.org/officeDocument/2006/relationships/slide" Target="slides/slide1192.xml"/><Relationship Id="rId1207" Type="http://schemas.openxmlformats.org/officeDocument/2006/relationships/slide" Target="slides/slide1206.xml"/><Relationship Id="rId1414" Type="http://schemas.openxmlformats.org/officeDocument/2006/relationships/slide" Target="slides/slide1413.xml"/><Relationship Id="rId1621" Type="http://schemas.openxmlformats.org/officeDocument/2006/relationships/slide" Target="slides/slide1620.xml"/><Relationship Id="rId216" Type="http://schemas.openxmlformats.org/officeDocument/2006/relationships/slide" Target="slides/slide215.xml"/><Relationship Id="rId423" Type="http://schemas.openxmlformats.org/officeDocument/2006/relationships/slide" Target="slides/slide422.xml"/><Relationship Id="rId868" Type="http://schemas.openxmlformats.org/officeDocument/2006/relationships/slide" Target="slides/slide867.xml"/><Relationship Id="rId1053" Type="http://schemas.openxmlformats.org/officeDocument/2006/relationships/slide" Target="slides/slide1052.xml"/><Relationship Id="rId1260" Type="http://schemas.openxmlformats.org/officeDocument/2006/relationships/slide" Target="slides/slide1259.xml"/><Relationship Id="rId1498" Type="http://schemas.openxmlformats.org/officeDocument/2006/relationships/slide" Target="slides/slide1497.xml"/><Relationship Id="rId630" Type="http://schemas.openxmlformats.org/officeDocument/2006/relationships/slide" Target="slides/slide629.xml"/><Relationship Id="rId728" Type="http://schemas.openxmlformats.org/officeDocument/2006/relationships/slide" Target="slides/slide727.xml"/><Relationship Id="rId935" Type="http://schemas.openxmlformats.org/officeDocument/2006/relationships/slide" Target="slides/slide934.xml"/><Relationship Id="rId1358" Type="http://schemas.openxmlformats.org/officeDocument/2006/relationships/slide" Target="slides/slide1357.xml"/><Relationship Id="rId1565" Type="http://schemas.openxmlformats.org/officeDocument/2006/relationships/slide" Target="slides/slide1564.xml"/><Relationship Id="rId64" Type="http://schemas.openxmlformats.org/officeDocument/2006/relationships/slide" Target="slides/slide63.xml"/><Relationship Id="rId367" Type="http://schemas.openxmlformats.org/officeDocument/2006/relationships/slide" Target="slides/slide366.xml"/><Relationship Id="rId574" Type="http://schemas.openxmlformats.org/officeDocument/2006/relationships/slide" Target="slides/slide573.xml"/><Relationship Id="rId1120" Type="http://schemas.openxmlformats.org/officeDocument/2006/relationships/slide" Target="slides/slide1119.xml"/><Relationship Id="rId1218" Type="http://schemas.openxmlformats.org/officeDocument/2006/relationships/slide" Target="slides/slide1217.xml"/><Relationship Id="rId1425" Type="http://schemas.openxmlformats.org/officeDocument/2006/relationships/slide" Target="slides/slide1424.xml"/><Relationship Id="rId227" Type="http://schemas.openxmlformats.org/officeDocument/2006/relationships/slide" Target="slides/slide226.xml"/><Relationship Id="rId781" Type="http://schemas.openxmlformats.org/officeDocument/2006/relationships/slide" Target="slides/slide780.xml"/><Relationship Id="rId879" Type="http://schemas.openxmlformats.org/officeDocument/2006/relationships/slide" Target="slides/slide878.xml"/><Relationship Id="rId1632" Type="http://schemas.openxmlformats.org/officeDocument/2006/relationships/slide" Target="slides/slide1631.xml"/><Relationship Id="rId434" Type="http://schemas.openxmlformats.org/officeDocument/2006/relationships/slide" Target="slides/slide433.xml"/><Relationship Id="rId641" Type="http://schemas.openxmlformats.org/officeDocument/2006/relationships/slide" Target="slides/slide640.xml"/><Relationship Id="rId739" Type="http://schemas.openxmlformats.org/officeDocument/2006/relationships/slide" Target="slides/slide738.xml"/><Relationship Id="rId1064" Type="http://schemas.openxmlformats.org/officeDocument/2006/relationships/slide" Target="slides/slide1063.xml"/><Relationship Id="rId1271" Type="http://schemas.openxmlformats.org/officeDocument/2006/relationships/slide" Target="slides/slide1270.xml"/><Relationship Id="rId1369" Type="http://schemas.openxmlformats.org/officeDocument/2006/relationships/slide" Target="slides/slide1368.xml"/><Relationship Id="rId1576" Type="http://schemas.openxmlformats.org/officeDocument/2006/relationships/slide" Target="slides/slide1575.xml"/><Relationship Id="rId280" Type="http://schemas.openxmlformats.org/officeDocument/2006/relationships/slide" Target="slides/slide279.xml"/><Relationship Id="rId501" Type="http://schemas.openxmlformats.org/officeDocument/2006/relationships/slide" Target="slides/slide500.xml"/><Relationship Id="rId946" Type="http://schemas.openxmlformats.org/officeDocument/2006/relationships/slide" Target="slides/slide945.xml"/><Relationship Id="rId1131" Type="http://schemas.openxmlformats.org/officeDocument/2006/relationships/slide" Target="slides/slide1130.xml"/><Relationship Id="rId1229" Type="http://schemas.openxmlformats.org/officeDocument/2006/relationships/slide" Target="slides/slide1228.xml"/><Relationship Id="rId75" Type="http://schemas.openxmlformats.org/officeDocument/2006/relationships/slide" Target="slides/slide74.xml"/><Relationship Id="rId140" Type="http://schemas.openxmlformats.org/officeDocument/2006/relationships/slide" Target="slides/slide139.xml"/><Relationship Id="rId378" Type="http://schemas.openxmlformats.org/officeDocument/2006/relationships/slide" Target="slides/slide377.xml"/><Relationship Id="rId585" Type="http://schemas.openxmlformats.org/officeDocument/2006/relationships/slide" Target="slides/slide584.xml"/><Relationship Id="rId792" Type="http://schemas.openxmlformats.org/officeDocument/2006/relationships/slide" Target="slides/slide791.xml"/><Relationship Id="rId806" Type="http://schemas.openxmlformats.org/officeDocument/2006/relationships/slide" Target="slides/slide805.xml"/><Relationship Id="rId1436" Type="http://schemas.openxmlformats.org/officeDocument/2006/relationships/slide" Target="slides/slide1435.xml"/><Relationship Id="rId1643" Type="http://schemas.microsoft.com/office/2006/relationships/vbaProject" Target="vbaProject.bin"/><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652" Type="http://schemas.openxmlformats.org/officeDocument/2006/relationships/slide" Target="slides/slide651.xml"/><Relationship Id="rId1075" Type="http://schemas.openxmlformats.org/officeDocument/2006/relationships/slide" Target="slides/slide1074.xml"/><Relationship Id="rId1282" Type="http://schemas.openxmlformats.org/officeDocument/2006/relationships/slide" Target="slides/slide1281.xml"/><Relationship Id="rId1503" Type="http://schemas.openxmlformats.org/officeDocument/2006/relationships/slide" Target="slides/slide1502.xml"/><Relationship Id="rId291" Type="http://schemas.openxmlformats.org/officeDocument/2006/relationships/slide" Target="slides/slide290.xml"/><Relationship Id="rId305" Type="http://schemas.openxmlformats.org/officeDocument/2006/relationships/slide" Target="slides/slide304.xml"/><Relationship Id="rId512" Type="http://schemas.openxmlformats.org/officeDocument/2006/relationships/slide" Target="slides/slide511.xml"/><Relationship Id="rId957" Type="http://schemas.openxmlformats.org/officeDocument/2006/relationships/slide" Target="slides/slide956.xml"/><Relationship Id="rId1142" Type="http://schemas.openxmlformats.org/officeDocument/2006/relationships/slide" Target="slides/slide1141.xml"/><Relationship Id="rId1587" Type="http://schemas.openxmlformats.org/officeDocument/2006/relationships/slide" Target="slides/slide1586.xml"/><Relationship Id="rId86" Type="http://schemas.openxmlformats.org/officeDocument/2006/relationships/slide" Target="slides/slide85.xml"/><Relationship Id="rId151" Type="http://schemas.openxmlformats.org/officeDocument/2006/relationships/slide" Target="slides/slide150.xml"/><Relationship Id="rId389" Type="http://schemas.openxmlformats.org/officeDocument/2006/relationships/slide" Target="slides/slide388.xml"/><Relationship Id="rId596" Type="http://schemas.openxmlformats.org/officeDocument/2006/relationships/slide" Target="slides/slide595.xml"/><Relationship Id="rId817" Type="http://schemas.openxmlformats.org/officeDocument/2006/relationships/slide" Target="slides/slide816.xml"/><Relationship Id="rId1002" Type="http://schemas.openxmlformats.org/officeDocument/2006/relationships/slide" Target="slides/slide1001.xml"/><Relationship Id="rId1447" Type="http://schemas.openxmlformats.org/officeDocument/2006/relationships/slide" Target="slides/slide1446.xml"/><Relationship Id="rId249" Type="http://schemas.openxmlformats.org/officeDocument/2006/relationships/slide" Target="slides/slide248.xml"/><Relationship Id="rId456" Type="http://schemas.openxmlformats.org/officeDocument/2006/relationships/slide" Target="slides/slide455.xml"/><Relationship Id="rId663" Type="http://schemas.openxmlformats.org/officeDocument/2006/relationships/slide" Target="slides/slide662.xml"/><Relationship Id="rId870" Type="http://schemas.openxmlformats.org/officeDocument/2006/relationships/slide" Target="slides/slide869.xml"/><Relationship Id="rId1086" Type="http://schemas.openxmlformats.org/officeDocument/2006/relationships/slide" Target="slides/slide1085.xml"/><Relationship Id="rId1293" Type="http://schemas.openxmlformats.org/officeDocument/2006/relationships/slide" Target="slides/slide1292.xml"/><Relationship Id="rId1307" Type="http://schemas.openxmlformats.org/officeDocument/2006/relationships/slide" Target="slides/slide1306.xml"/><Relationship Id="rId1514" Type="http://schemas.openxmlformats.org/officeDocument/2006/relationships/slide" Target="slides/slide1513.xml"/><Relationship Id="rId13" Type="http://schemas.openxmlformats.org/officeDocument/2006/relationships/slide" Target="slides/slide12.xml"/><Relationship Id="rId109" Type="http://schemas.openxmlformats.org/officeDocument/2006/relationships/slide" Target="slides/slide108.xml"/><Relationship Id="rId316" Type="http://schemas.openxmlformats.org/officeDocument/2006/relationships/slide" Target="slides/slide315.xml"/><Relationship Id="rId523" Type="http://schemas.openxmlformats.org/officeDocument/2006/relationships/slide" Target="slides/slide522.xml"/><Relationship Id="rId968" Type="http://schemas.openxmlformats.org/officeDocument/2006/relationships/slide" Target="slides/slide967.xml"/><Relationship Id="rId1153" Type="http://schemas.openxmlformats.org/officeDocument/2006/relationships/slide" Target="slides/slide1152.xml"/><Relationship Id="rId1598" Type="http://schemas.openxmlformats.org/officeDocument/2006/relationships/slide" Target="slides/slide1597.xml"/><Relationship Id="rId97" Type="http://schemas.openxmlformats.org/officeDocument/2006/relationships/slide" Target="slides/slide96.xml"/><Relationship Id="rId730" Type="http://schemas.openxmlformats.org/officeDocument/2006/relationships/slide" Target="slides/slide729.xml"/><Relationship Id="rId828" Type="http://schemas.openxmlformats.org/officeDocument/2006/relationships/slide" Target="slides/slide827.xml"/><Relationship Id="rId1013" Type="http://schemas.openxmlformats.org/officeDocument/2006/relationships/slide" Target="slides/slide1012.xml"/><Relationship Id="rId1360" Type="http://schemas.openxmlformats.org/officeDocument/2006/relationships/slide" Target="slides/slide1359.xml"/><Relationship Id="rId1458" Type="http://schemas.openxmlformats.org/officeDocument/2006/relationships/slide" Target="slides/slide1457.xml"/><Relationship Id="rId162" Type="http://schemas.openxmlformats.org/officeDocument/2006/relationships/slide" Target="slides/slide161.xml"/><Relationship Id="rId467" Type="http://schemas.openxmlformats.org/officeDocument/2006/relationships/slide" Target="slides/slide466.xml"/><Relationship Id="rId1097" Type="http://schemas.openxmlformats.org/officeDocument/2006/relationships/slide" Target="slides/slide1096.xml"/><Relationship Id="rId1220" Type="http://schemas.openxmlformats.org/officeDocument/2006/relationships/slide" Target="slides/slide1219.xml"/><Relationship Id="rId1318" Type="http://schemas.openxmlformats.org/officeDocument/2006/relationships/slide" Target="slides/slide1317.xml"/><Relationship Id="rId1525" Type="http://schemas.openxmlformats.org/officeDocument/2006/relationships/slide" Target="slides/slide1524.xml"/><Relationship Id="rId674" Type="http://schemas.openxmlformats.org/officeDocument/2006/relationships/slide" Target="slides/slide673.xml"/><Relationship Id="rId881" Type="http://schemas.openxmlformats.org/officeDocument/2006/relationships/slide" Target="slides/slide880.xml"/><Relationship Id="rId979" Type="http://schemas.openxmlformats.org/officeDocument/2006/relationships/slide" Target="slides/slide978.xml"/><Relationship Id="rId24" Type="http://schemas.openxmlformats.org/officeDocument/2006/relationships/slide" Target="slides/slide23.xml"/><Relationship Id="rId327" Type="http://schemas.openxmlformats.org/officeDocument/2006/relationships/slide" Target="slides/slide326.xml"/><Relationship Id="rId534" Type="http://schemas.openxmlformats.org/officeDocument/2006/relationships/slide" Target="slides/slide533.xml"/><Relationship Id="rId741" Type="http://schemas.openxmlformats.org/officeDocument/2006/relationships/slide" Target="slides/slide740.xml"/><Relationship Id="rId839" Type="http://schemas.openxmlformats.org/officeDocument/2006/relationships/slide" Target="slides/slide838.xml"/><Relationship Id="rId1164" Type="http://schemas.openxmlformats.org/officeDocument/2006/relationships/slide" Target="slides/slide1163.xml"/><Relationship Id="rId1371" Type="http://schemas.openxmlformats.org/officeDocument/2006/relationships/slide" Target="slides/slide1370.xml"/><Relationship Id="rId1469" Type="http://schemas.openxmlformats.org/officeDocument/2006/relationships/slide" Target="slides/slide1468.xml"/><Relationship Id="rId173" Type="http://schemas.openxmlformats.org/officeDocument/2006/relationships/slide" Target="slides/slide172.xml"/><Relationship Id="rId380" Type="http://schemas.openxmlformats.org/officeDocument/2006/relationships/slide" Target="slides/slide379.xml"/><Relationship Id="rId601" Type="http://schemas.openxmlformats.org/officeDocument/2006/relationships/slide" Target="slides/slide600.xml"/><Relationship Id="rId1024" Type="http://schemas.openxmlformats.org/officeDocument/2006/relationships/slide" Target="slides/slide1023.xml"/><Relationship Id="rId1231" Type="http://schemas.openxmlformats.org/officeDocument/2006/relationships/slide" Target="slides/slide1230.xml"/><Relationship Id="rId240" Type="http://schemas.openxmlformats.org/officeDocument/2006/relationships/slide" Target="slides/slide239.xml"/><Relationship Id="rId478" Type="http://schemas.openxmlformats.org/officeDocument/2006/relationships/slide" Target="slides/slide477.xml"/><Relationship Id="rId685" Type="http://schemas.openxmlformats.org/officeDocument/2006/relationships/slide" Target="slides/slide684.xml"/><Relationship Id="rId892" Type="http://schemas.openxmlformats.org/officeDocument/2006/relationships/slide" Target="slides/slide891.xml"/><Relationship Id="rId906" Type="http://schemas.openxmlformats.org/officeDocument/2006/relationships/slide" Target="slides/slide905.xml"/><Relationship Id="rId1329" Type="http://schemas.openxmlformats.org/officeDocument/2006/relationships/slide" Target="slides/slide1328.xml"/><Relationship Id="rId1536" Type="http://schemas.openxmlformats.org/officeDocument/2006/relationships/slide" Target="slides/slide1535.xml"/><Relationship Id="rId35" Type="http://schemas.openxmlformats.org/officeDocument/2006/relationships/slide" Target="slides/slide34.xml"/><Relationship Id="rId100" Type="http://schemas.openxmlformats.org/officeDocument/2006/relationships/slide" Target="slides/slide99.xml"/><Relationship Id="rId338" Type="http://schemas.openxmlformats.org/officeDocument/2006/relationships/slide" Target="slides/slide337.xml"/><Relationship Id="rId545" Type="http://schemas.openxmlformats.org/officeDocument/2006/relationships/slide" Target="slides/slide544.xml"/><Relationship Id="rId752" Type="http://schemas.openxmlformats.org/officeDocument/2006/relationships/slide" Target="slides/slide751.xml"/><Relationship Id="rId1175" Type="http://schemas.openxmlformats.org/officeDocument/2006/relationships/slide" Target="slides/slide1174.xml"/><Relationship Id="rId1382" Type="http://schemas.openxmlformats.org/officeDocument/2006/relationships/slide" Target="slides/slide1381.xml"/><Relationship Id="rId1603" Type="http://schemas.openxmlformats.org/officeDocument/2006/relationships/slide" Target="slides/slide1602.xml"/><Relationship Id="rId184" Type="http://schemas.openxmlformats.org/officeDocument/2006/relationships/slide" Target="slides/slide183.xml"/><Relationship Id="rId391" Type="http://schemas.openxmlformats.org/officeDocument/2006/relationships/slide" Target="slides/slide390.xml"/><Relationship Id="rId405" Type="http://schemas.openxmlformats.org/officeDocument/2006/relationships/slide" Target="slides/slide404.xml"/><Relationship Id="rId612" Type="http://schemas.openxmlformats.org/officeDocument/2006/relationships/slide" Target="slides/slide611.xml"/><Relationship Id="rId1035" Type="http://schemas.openxmlformats.org/officeDocument/2006/relationships/slide" Target="slides/slide1034.xml"/><Relationship Id="rId1242" Type="http://schemas.openxmlformats.org/officeDocument/2006/relationships/slide" Target="slides/slide1241.xml"/><Relationship Id="rId251" Type="http://schemas.openxmlformats.org/officeDocument/2006/relationships/slide" Target="slides/slide250.xml"/><Relationship Id="rId489" Type="http://schemas.openxmlformats.org/officeDocument/2006/relationships/slide" Target="slides/slide488.xml"/><Relationship Id="rId696" Type="http://schemas.openxmlformats.org/officeDocument/2006/relationships/slide" Target="slides/slide695.xml"/><Relationship Id="rId917" Type="http://schemas.openxmlformats.org/officeDocument/2006/relationships/slide" Target="slides/slide916.xml"/><Relationship Id="rId1102" Type="http://schemas.openxmlformats.org/officeDocument/2006/relationships/slide" Target="slides/slide1101.xml"/><Relationship Id="rId1547" Type="http://schemas.openxmlformats.org/officeDocument/2006/relationships/slide" Target="slides/slide1546.xml"/><Relationship Id="rId46" Type="http://schemas.openxmlformats.org/officeDocument/2006/relationships/slide" Target="slides/slide45.xml"/><Relationship Id="rId349" Type="http://schemas.openxmlformats.org/officeDocument/2006/relationships/slide" Target="slides/slide348.xml"/><Relationship Id="rId556" Type="http://schemas.openxmlformats.org/officeDocument/2006/relationships/slide" Target="slides/slide555.xml"/><Relationship Id="rId763" Type="http://schemas.openxmlformats.org/officeDocument/2006/relationships/slide" Target="slides/slide762.xml"/><Relationship Id="rId1186" Type="http://schemas.openxmlformats.org/officeDocument/2006/relationships/slide" Target="slides/slide1185.xml"/><Relationship Id="rId1393" Type="http://schemas.openxmlformats.org/officeDocument/2006/relationships/slide" Target="slides/slide1392.xml"/><Relationship Id="rId1407" Type="http://schemas.openxmlformats.org/officeDocument/2006/relationships/slide" Target="slides/slide1406.xml"/><Relationship Id="rId1614" Type="http://schemas.openxmlformats.org/officeDocument/2006/relationships/slide" Target="slides/slide1613.xml"/><Relationship Id="rId111" Type="http://schemas.openxmlformats.org/officeDocument/2006/relationships/slide" Target="slides/slide110.xml"/><Relationship Id="rId195" Type="http://schemas.openxmlformats.org/officeDocument/2006/relationships/slide" Target="slides/slide194.xml"/><Relationship Id="rId209" Type="http://schemas.openxmlformats.org/officeDocument/2006/relationships/slide" Target="slides/slide208.xml"/><Relationship Id="rId416" Type="http://schemas.openxmlformats.org/officeDocument/2006/relationships/slide" Target="slides/slide415.xml"/><Relationship Id="rId970" Type="http://schemas.openxmlformats.org/officeDocument/2006/relationships/slide" Target="slides/slide969.xml"/><Relationship Id="rId1046" Type="http://schemas.openxmlformats.org/officeDocument/2006/relationships/slide" Target="slides/slide1045.xml"/><Relationship Id="rId1253" Type="http://schemas.openxmlformats.org/officeDocument/2006/relationships/slide" Target="slides/slide1252.xml"/><Relationship Id="rId623" Type="http://schemas.openxmlformats.org/officeDocument/2006/relationships/slide" Target="slides/slide622.xml"/><Relationship Id="rId830" Type="http://schemas.openxmlformats.org/officeDocument/2006/relationships/slide" Target="slides/slide829.xml"/><Relationship Id="rId928" Type="http://schemas.openxmlformats.org/officeDocument/2006/relationships/slide" Target="slides/slide927.xml"/><Relationship Id="rId1460" Type="http://schemas.openxmlformats.org/officeDocument/2006/relationships/slide" Target="slides/slide1459.xml"/><Relationship Id="rId1558" Type="http://schemas.openxmlformats.org/officeDocument/2006/relationships/slide" Target="slides/slide1557.xml"/><Relationship Id="rId57" Type="http://schemas.openxmlformats.org/officeDocument/2006/relationships/slide" Target="slides/slide56.xml"/><Relationship Id="rId262" Type="http://schemas.openxmlformats.org/officeDocument/2006/relationships/slide" Target="slides/slide261.xml"/><Relationship Id="rId567" Type="http://schemas.openxmlformats.org/officeDocument/2006/relationships/slide" Target="slides/slide566.xml"/><Relationship Id="rId1113" Type="http://schemas.openxmlformats.org/officeDocument/2006/relationships/slide" Target="slides/slide1112.xml"/><Relationship Id="rId1197" Type="http://schemas.openxmlformats.org/officeDocument/2006/relationships/slide" Target="slides/slide1196.xml"/><Relationship Id="rId1320" Type="http://schemas.openxmlformats.org/officeDocument/2006/relationships/slide" Target="slides/slide1319.xml"/><Relationship Id="rId1418" Type="http://schemas.openxmlformats.org/officeDocument/2006/relationships/slide" Target="slides/slide1417.xml"/><Relationship Id="rId122" Type="http://schemas.openxmlformats.org/officeDocument/2006/relationships/slide" Target="slides/slide121.xml"/><Relationship Id="rId774" Type="http://schemas.openxmlformats.org/officeDocument/2006/relationships/slide" Target="slides/slide773.xml"/><Relationship Id="rId981" Type="http://schemas.openxmlformats.org/officeDocument/2006/relationships/slide" Target="slides/slide980.xml"/><Relationship Id="rId1057" Type="http://schemas.openxmlformats.org/officeDocument/2006/relationships/slide" Target="slides/slide1056.xml"/><Relationship Id="rId1625" Type="http://schemas.openxmlformats.org/officeDocument/2006/relationships/slide" Target="slides/slide1624.xml"/><Relationship Id="rId427" Type="http://schemas.openxmlformats.org/officeDocument/2006/relationships/slide" Target="slides/slide426.xml"/><Relationship Id="rId634" Type="http://schemas.openxmlformats.org/officeDocument/2006/relationships/slide" Target="slides/slide633.xml"/><Relationship Id="rId841" Type="http://schemas.openxmlformats.org/officeDocument/2006/relationships/slide" Target="slides/slide840.xml"/><Relationship Id="rId1264" Type="http://schemas.openxmlformats.org/officeDocument/2006/relationships/slide" Target="slides/slide1263.xml"/><Relationship Id="rId1471" Type="http://schemas.openxmlformats.org/officeDocument/2006/relationships/slide" Target="slides/slide1470.xml"/><Relationship Id="rId1569" Type="http://schemas.openxmlformats.org/officeDocument/2006/relationships/slide" Target="slides/slide1568.xml"/><Relationship Id="rId273" Type="http://schemas.openxmlformats.org/officeDocument/2006/relationships/slide" Target="slides/slide272.xml"/><Relationship Id="rId480" Type="http://schemas.openxmlformats.org/officeDocument/2006/relationships/slide" Target="slides/slide479.xml"/><Relationship Id="rId701" Type="http://schemas.openxmlformats.org/officeDocument/2006/relationships/slide" Target="slides/slide700.xml"/><Relationship Id="rId939" Type="http://schemas.openxmlformats.org/officeDocument/2006/relationships/slide" Target="slides/slide938.xml"/><Relationship Id="rId1124" Type="http://schemas.openxmlformats.org/officeDocument/2006/relationships/slide" Target="slides/slide1123.xml"/><Relationship Id="rId1331" Type="http://schemas.openxmlformats.org/officeDocument/2006/relationships/slide" Target="slides/slide1330.xml"/><Relationship Id="rId68" Type="http://schemas.openxmlformats.org/officeDocument/2006/relationships/slide" Target="slides/slide67.xml"/><Relationship Id="rId133" Type="http://schemas.openxmlformats.org/officeDocument/2006/relationships/slide" Target="slides/slide132.xml"/><Relationship Id="rId340" Type="http://schemas.openxmlformats.org/officeDocument/2006/relationships/slide" Target="slides/slide339.xml"/><Relationship Id="rId578" Type="http://schemas.openxmlformats.org/officeDocument/2006/relationships/slide" Target="slides/slide577.xml"/><Relationship Id="rId785" Type="http://schemas.openxmlformats.org/officeDocument/2006/relationships/slide" Target="slides/slide784.xml"/><Relationship Id="rId992" Type="http://schemas.openxmlformats.org/officeDocument/2006/relationships/slide" Target="slides/slide991.xml"/><Relationship Id="rId1429" Type="http://schemas.openxmlformats.org/officeDocument/2006/relationships/slide" Target="slides/slide1428.xml"/><Relationship Id="rId1636" Type="http://schemas.openxmlformats.org/officeDocument/2006/relationships/slide" Target="slides/slide1635.xml"/><Relationship Id="rId200" Type="http://schemas.openxmlformats.org/officeDocument/2006/relationships/slide" Target="slides/slide199.xml"/><Relationship Id="rId438" Type="http://schemas.openxmlformats.org/officeDocument/2006/relationships/slide" Target="slides/slide437.xml"/><Relationship Id="rId645" Type="http://schemas.openxmlformats.org/officeDocument/2006/relationships/slide" Target="slides/slide644.xml"/><Relationship Id="rId852" Type="http://schemas.openxmlformats.org/officeDocument/2006/relationships/slide" Target="slides/slide851.xml"/><Relationship Id="rId1068" Type="http://schemas.openxmlformats.org/officeDocument/2006/relationships/slide" Target="slides/slide1067.xml"/><Relationship Id="rId1275" Type="http://schemas.openxmlformats.org/officeDocument/2006/relationships/slide" Target="slides/slide1274.xml"/><Relationship Id="rId1482" Type="http://schemas.openxmlformats.org/officeDocument/2006/relationships/slide" Target="slides/slide1481.xml"/><Relationship Id="rId284" Type="http://schemas.openxmlformats.org/officeDocument/2006/relationships/slide" Target="slides/slide283.xml"/><Relationship Id="rId491" Type="http://schemas.openxmlformats.org/officeDocument/2006/relationships/slide" Target="slides/slide490.xml"/><Relationship Id="rId505" Type="http://schemas.openxmlformats.org/officeDocument/2006/relationships/slide" Target="slides/slide504.xml"/><Relationship Id="rId712" Type="http://schemas.openxmlformats.org/officeDocument/2006/relationships/slide" Target="slides/slide711.xml"/><Relationship Id="rId1135" Type="http://schemas.openxmlformats.org/officeDocument/2006/relationships/slide" Target="slides/slide1134.xml"/><Relationship Id="rId1342" Type="http://schemas.openxmlformats.org/officeDocument/2006/relationships/slide" Target="slides/slide1341.xml"/><Relationship Id="rId79" Type="http://schemas.openxmlformats.org/officeDocument/2006/relationships/slide" Target="slides/slide78.xml"/><Relationship Id="rId144" Type="http://schemas.openxmlformats.org/officeDocument/2006/relationships/slide" Target="slides/slide143.xml"/><Relationship Id="rId589" Type="http://schemas.openxmlformats.org/officeDocument/2006/relationships/slide" Target="slides/slide588.xml"/><Relationship Id="rId796" Type="http://schemas.openxmlformats.org/officeDocument/2006/relationships/slide" Target="slides/slide795.xml"/><Relationship Id="rId1202" Type="http://schemas.openxmlformats.org/officeDocument/2006/relationships/slide" Target="slides/slide1201.xml"/><Relationship Id="rId351" Type="http://schemas.openxmlformats.org/officeDocument/2006/relationships/slide" Target="slides/slide350.xml"/><Relationship Id="rId449" Type="http://schemas.openxmlformats.org/officeDocument/2006/relationships/slide" Target="slides/slide448.xml"/><Relationship Id="rId656" Type="http://schemas.openxmlformats.org/officeDocument/2006/relationships/slide" Target="slides/slide655.xml"/><Relationship Id="rId863" Type="http://schemas.openxmlformats.org/officeDocument/2006/relationships/slide" Target="slides/slide862.xml"/><Relationship Id="rId1079" Type="http://schemas.openxmlformats.org/officeDocument/2006/relationships/slide" Target="slides/slide1078.xml"/><Relationship Id="rId1286" Type="http://schemas.openxmlformats.org/officeDocument/2006/relationships/slide" Target="slides/slide1285.xml"/><Relationship Id="rId1493" Type="http://schemas.openxmlformats.org/officeDocument/2006/relationships/slide" Target="slides/slide1492.xml"/><Relationship Id="rId1507" Type="http://schemas.openxmlformats.org/officeDocument/2006/relationships/slide" Target="slides/slide1506.xml"/><Relationship Id="rId211" Type="http://schemas.openxmlformats.org/officeDocument/2006/relationships/slide" Target="slides/slide210.xml"/><Relationship Id="rId295" Type="http://schemas.openxmlformats.org/officeDocument/2006/relationships/slide" Target="slides/slide294.xml"/><Relationship Id="rId309" Type="http://schemas.openxmlformats.org/officeDocument/2006/relationships/slide" Target="slides/slide308.xml"/><Relationship Id="rId516" Type="http://schemas.openxmlformats.org/officeDocument/2006/relationships/slide" Target="slides/slide515.xml"/><Relationship Id="rId1146" Type="http://schemas.openxmlformats.org/officeDocument/2006/relationships/slide" Target="slides/slide1145.xml"/><Relationship Id="rId723" Type="http://schemas.openxmlformats.org/officeDocument/2006/relationships/slide" Target="slides/slide722.xml"/><Relationship Id="rId930" Type="http://schemas.openxmlformats.org/officeDocument/2006/relationships/slide" Target="slides/slide929.xml"/><Relationship Id="rId1006" Type="http://schemas.openxmlformats.org/officeDocument/2006/relationships/slide" Target="slides/slide1005.xml"/><Relationship Id="rId1353" Type="http://schemas.openxmlformats.org/officeDocument/2006/relationships/slide" Target="slides/slide1352.xml"/><Relationship Id="rId1560" Type="http://schemas.openxmlformats.org/officeDocument/2006/relationships/slide" Target="slides/slide1559.xml"/><Relationship Id="rId155" Type="http://schemas.openxmlformats.org/officeDocument/2006/relationships/slide" Target="slides/slide154.xml"/><Relationship Id="rId362" Type="http://schemas.openxmlformats.org/officeDocument/2006/relationships/slide" Target="slides/slide361.xml"/><Relationship Id="rId1213" Type="http://schemas.openxmlformats.org/officeDocument/2006/relationships/slide" Target="slides/slide1212.xml"/><Relationship Id="rId1297" Type="http://schemas.openxmlformats.org/officeDocument/2006/relationships/slide" Target="slides/slide1296.xml"/><Relationship Id="rId1420" Type="http://schemas.openxmlformats.org/officeDocument/2006/relationships/slide" Target="slides/slide1419.xml"/><Relationship Id="rId1518" Type="http://schemas.openxmlformats.org/officeDocument/2006/relationships/slide" Target="slides/slide1517.xml"/><Relationship Id="rId222" Type="http://schemas.openxmlformats.org/officeDocument/2006/relationships/slide" Target="slides/slide221.xml"/><Relationship Id="rId667" Type="http://schemas.openxmlformats.org/officeDocument/2006/relationships/slide" Target="slides/slide666.xml"/><Relationship Id="rId874" Type="http://schemas.openxmlformats.org/officeDocument/2006/relationships/slide" Target="slides/slide873.xml"/><Relationship Id="rId17" Type="http://schemas.openxmlformats.org/officeDocument/2006/relationships/slide" Target="slides/slide16.xml"/><Relationship Id="rId527" Type="http://schemas.openxmlformats.org/officeDocument/2006/relationships/slide" Target="slides/slide526.xml"/><Relationship Id="rId734" Type="http://schemas.openxmlformats.org/officeDocument/2006/relationships/slide" Target="slides/slide733.xml"/><Relationship Id="rId941" Type="http://schemas.openxmlformats.org/officeDocument/2006/relationships/slide" Target="slides/slide940.xml"/><Relationship Id="rId1157" Type="http://schemas.openxmlformats.org/officeDocument/2006/relationships/slide" Target="slides/slide1156.xml"/><Relationship Id="rId1364" Type="http://schemas.openxmlformats.org/officeDocument/2006/relationships/slide" Target="slides/slide1363.xml"/><Relationship Id="rId1571" Type="http://schemas.openxmlformats.org/officeDocument/2006/relationships/slide" Target="slides/slide1570.xml"/><Relationship Id="rId70" Type="http://schemas.openxmlformats.org/officeDocument/2006/relationships/slide" Target="slides/slide69.xml"/><Relationship Id="rId166" Type="http://schemas.openxmlformats.org/officeDocument/2006/relationships/slide" Target="slides/slide165.xml"/><Relationship Id="rId373" Type="http://schemas.openxmlformats.org/officeDocument/2006/relationships/slide" Target="slides/slide372.xml"/><Relationship Id="rId580" Type="http://schemas.openxmlformats.org/officeDocument/2006/relationships/slide" Target="slides/slide579.xml"/><Relationship Id="rId801" Type="http://schemas.openxmlformats.org/officeDocument/2006/relationships/slide" Target="slides/slide800.xml"/><Relationship Id="rId1017" Type="http://schemas.openxmlformats.org/officeDocument/2006/relationships/slide" Target="slides/slide1016.xml"/><Relationship Id="rId1224" Type="http://schemas.openxmlformats.org/officeDocument/2006/relationships/slide" Target="slides/slide1223.xml"/><Relationship Id="rId1431" Type="http://schemas.openxmlformats.org/officeDocument/2006/relationships/slide" Target="slides/slide1430.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678" Type="http://schemas.openxmlformats.org/officeDocument/2006/relationships/slide" Target="slides/slide677.xml"/><Relationship Id="rId885" Type="http://schemas.openxmlformats.org/officeDocument/2006/relationships/slide" Target="slides/slide884.xml"/><Relationship Id="rId1070" Type="http://schemas.openxmlformats.org/officeDocument/2006/relationships/slide" Target="slides/slide1069.xml"/><Relationship Id="rId1529" Type="http://schemas.openxmlformats.org/officeDocument/2006/relationships/slide" Target="slides/slide1528.xml"/><Relationship Id="rId28" Type="http://schemas.openxmlformats.org/officeDocument/2006/relationships/slide" Target="slides/slide27.xml"/><Relationship Id="rId300" Type="http://schemas.openxmlformats.org/officeDocument/2006/relationships/slide" Target="slides/slide299.xml"/><Relationship Id="rId538" Type="http://schemas.openxmlformats.org/officeDocument/2006/relationships/slide" Target="slides/slide537.xml"/><Relationship Id="rId745" Type="http://schemas.openxmlformats.org/officeDocument/2006/relationships/slide" Target="slides/slide744.xml"/><Relationship Id="rId952" Type="http://schemas.openxmlformats.org/officeDocument/2006/relationships/slide" Target="slides/slide951.xml"/><Relationship Id="rId1168" Type="http://schemas.openxmlformats.org/officeDocument/2006/relationships/slide" Target="slides/slide1167.xml"/><Relationship Id="rId1375" Type="http://schemas.openxmlformats.org/officeDocument/2006/relationships/slide" Target="slides/slide1374.xml"/><Relationship Id="rId1582" Type="http://schemas.openxmlformats.org/officeDocument/2006/relationships/slide" Target="slides/slide1581.xml"/><Relationship Id="rId81" Type="http://schemas.openxmlformats.org/officeDocument/2006/relationships/slide" Target="slides/slide80.xml"/><Relationship Id="rId177" Type="http://schemas.openxmlformats.org/officeDocument/2006/relationships/slide" Target="slides/slide176.xml"/><Relationship Id="rId384" Type="http://schemas.openxmlformats.org/officeDocument/2006/relationships/slide" Target="slides/slide383.xml"/><Relationship Id="rId591" Type="http://schemas.openxmlformats.org/officeDocument/2006/relationships/slide" Target="slides/slide590.xml"/><Relationship Id="rId605" Type="http://schemas.openxmlformats.org/officeDocument/2006/relationships/slide" Target="slides/slide604.xml"/><Relationship Id="rId812" Type="http://schemas.openxmlformats.org/officeDocument/2006/relationships/slide" Target="slides/slide811.xml"/><Relationship Id="rId1028" Type="http://schemas.openxmlformats.org/officeDocument/2006/relationships/slide" Target="slides/slide1027.xml"/><Relationship Id="rId1235" Type="http://schemas.openxmlformats.org/officeDocument/2006/relationships/slide" Target="slides/slide1234.xml"/><Relationship Id="rId1442" Type="http://schemas.openxmlformats.org/officeDocument/2006/relationships/slide" Target="slides/slide1441.xml"/><Relationship Id="rId244" Type="http://schemas.openxmlformats.org/officeDocument/2006/relationships/slide" Target="slides/slide243.xml"/><Relationship Id="rId689" Type="http://schemas.openxmlformats.org/officeDocument/2006/relationships/slide" Target="slides/slide688.xml"/><Relationship Id="rId896" Type="http://schemas.openxmlformats.org/officeDocument/2006/relationships/slide" Target="slides/slide895.xml"/><Relationship Id="rId1081" Type="http://schemas.openxmlformats.org/officeDocument/2006/relationships/slide" Target="slides/slide1080.xml"/><Relationship Id="rId1302" Type="http://schemas.openxmlformats.org/officeDocument/2006/relationships/slide" Target="slides/slide1301.xml"/><Relationship Id="rId39" Type="http://schemas.openxmlformats.org/officeDocument/2006/relationships/slide" Target="slides/slide38.xml"/><Relationship Id="rId451" Type="http://schemas.openxmlformats.org/officeDocument/2006/relationships/slide" Target="slides/slide450.xml"/><Relationship Id="rId549" Type="http://schemas.openxmlformats.org/officeDocument/2006/relationships/slide" Target="slides/slide548.xml"/><Relationship Id="rId756" Type="http://schemas.openxmlformats.org/officeDocument/2006/relationships/slide" Target="slides/slide755.xml"/><Relationship Id="rId1179" Type="http://schemas.openxmlformats.org/officeDocument/2006/relationships/slide" Target="slides/slide1178.xml"/><Relationship Id="rId1386" Type="http://schemas.openxmlformats.org/officeDocument/2006/relationships/slide" Target="slides/slide1385.xml"/><Relationship Id="rId1593" Type="http://schemas.openxmlformats.org/officeDocument/2006/relationships/slide" Target="slides/slide1592.xml"/><Relationship Id="rId1607" Type="http://schemas.openxmlformats.org/officeDocument/2006/relationships/slide" Target="slides/slide1606.xml"/><Relationship Id="rId104" Type="http://schemas.openxmlformats.org/officeDocument/2006/relationships/slide" Target="slides/slide103.xml"/><Relationship Id="rId188" Type="http://schemas.openxmlformats.org/officeDocument/2006/relationships/slide" Target="slides/slide187.xml"/><Relationship Id="rId311" Type="http://schemas.openxmlformats.org/officeDocument/2006/relationships/slide" Target="slides/slide310.xml"/><Relationship Id="rId395" Type="http://schemas.openxmlformats.org/officeDocument/2006/relationships/slide" Target="slides/slide394.xml"/><Relationship Id="rId409" Type="http://schemas.openxmlformats.org/officeDocument/2006/relationships/slide" Target="slides/slide408.xml"/><Relationship Id="rId963" Type="http://schemas.openxmlformats.org/officeDocument/2006/relationships/slide" Target="slides/slide962.xml"/><Relationship Id="rId1039" Type="http://schemas.openxmlformats.org/officeDocument/2006/relationships/slide" Target="slides/slide1038.xml"/><Relationship Id="rId1246" Type="http://schemas.openxmlformats.org/officeDocument/2006/relationships/slide" Target="slides/slide1245.xml"/><Relationship Id="rId92" Type="http://schemas.openxmlformats.org/officeDocument/2006/relationships/slide" Target="slides/slide91.xml"/><Relationship Id="rId616" Type="http://schemas.openxmlformats.org/officeDocument/2006/relationships/slide" Target="slides/slide615.xml"/><Relationship Id="rId823" Type="http://schemas.openxmlformats.org/officeDocument/2006/relationships/slide" Target="slides/slide822.xml"/><Relationship Id="rId1453" Type="http://schemas.openxmlformats.org/officeDocument/2006/relationships/slide" Target="slides/slide1452.xml"/><Relationship Id="rId255" Type="http://schemas.openxmlformats.org/officeDocument/2006/relationships/slide" Target="slides/slide254.xml"/><Relationship Id="rId462" Type="http://schemas.openxmlformats.org/officeDocument/2006/relationships/slide" Target="slides/slide461.xml"/><Relationship Id="rId1092" Type="http://schemas.openxmlformats.org/officeDocument/2006/relationships/slide" Target="slides/slide1091.xml"/><Relationship Id="rId1106" Type="http://schemas.openxmlformats.org/officeDocument/2006/relationships/slide" Target="slides/slide1105.xml"/><Relationship Id="rId1313" Type="http://schemas.openxmlformats.org/officeDocument/2006/relationships/slide" Target="slides/slide1312.xml"/><Relationship Id="rId1397" Type="http://schemas.openxmlformats.org/officeDocument/2006/relationships/slide" Target="slides/slide1396.xml"/><Relationship Id="rId1520" Type="http://schemas.openxmlformats.org/officeDocument/2006/relationships/slide" Target="slides/slide1519.xml"/><Relationship Id="rId115" Type="http://schemas.openxmlformats.org/officeDocument/2006/relationships/slide" Target="slides/slide114.xml"/><Relationship Id="rId322" Type="http://schemas.openxmlformats.org/officeDocument/2006/relationships/slide" Target="slides/slide321.xml"/><Relationship Id="rId767" Type="http://schemas.openxmlformats.org/officeDocument/2006/relationships/slide" Target="slides/slide766.xml"/><Relationship Id="rId974" Type="http://schemas.openxmlformats.org/officeDocument/2006/relationships/slide" Target="slides/slide973.xml"/><Relationship Id="rId1618" Type="http://schemas.openxmlformats.org/officeDocument/2006/relationships/slide" Target="slides/slide1617.xml"/><Relationship Id="rId199" Type="http://schemas.openxmlformats.org/officeDocument/2006/relationships/slide" Target="slides/slide198.xml"/><Relationship Id="rId627" Type="http://schemas.openxmlformats.org/officeDocument/2006/relationships/slide" Target="slides/slide626.xml"/><Relationship Id="rId834" Type="http://schemas.openxmlformats.org/officeDocument/2006/relationships/slide" Target="slides/slide833.xml"/><Relationship Id="rId1257" Type="http://schemas.openxmlformats.org/officeDocument/2006/relationships/slide" Target="slides/slide1256.xml"/><Relationship Id="rId1464" Type="http://schemas.openxmlformats.org/officeDocument/2006/relationships/slide" Target="slides/slide1463.xml"/><Relationship Id="rId266" Type="http://schemas.openxmlformats.org/officeDocument/2006/relationships/slide" Target="slides/slide265.xml"/><Relationship Id="rId473" Type="http://schemas.openxmlformats.org/officeDocument/2006/relationships/slide" Target="slides/slide472.xml"/><Relationship Id="rId680" Type="http://schemas.openxmlformats.org/officeDocument/2006/relationships/slide" Target="slides/slide679.xml"/><Relationship Id="rId901" Type="http://schemas.openxmlformats.org/officeDocument/2006/relationships/slide" Target="slides/slide900.xml"/><Relationship Id="rId1117" Type="http://schemas.openxmlformats.org/officeDocument/2006/relationships/slide" Target="slides/slide1116.xml"/><Relationship Id="rId1324" Type="http://schemas.openxmlformats.org/officeDocument/2006/relationships/slide" Target="slides/slide1323.xml"/><Relationship Id="rId1531" Type="http://schemas.openxmlformats.org/officeDocument/2006/relationships/slide" Target="slides/slide1530.xml"/><Relationship Id="rId30" Type="http://schemas.openxmlformats.org/officeDocument/2006/relationships/slide" Target="slides/slide29.xml"/><Relationship Id="rId126" Type="http://schemas.openxmlformats.org/officeDocument/2006/relationships/slide" Target="slides/slide125.xml"/><Relationship Id="rId333" Type="http://schemas.openxmlformats.org/officeDocument/2006/relationships/slide" Target="slides/slide332.xml"/><Relationship Id="rId540" Type="http://schemas.openxmlformats.org/officeDocument/2006/relationships/slide" Target="slides/slide539.xml"/><Relationship Id="rId778" Type="http://schemas.openxmlformats.org/officeDocument/2006/relationships/slide" Target="slides/slide777.xml"/><Relationship Id="rId985" Type="http://schemas.openxmlformats.org/officeDocument/2006/relationships/slide" Target="slides/slide984.xml"/><Relationship Id="rId1170" Type="http://schemas.openxmlformats.org/officeDocument/2006/relationships/slide" Target="slides/slide1169.xml"/><Relationship Id="rId1629" Type="http://schemas.openxmlformats.org/officeDocument/2006/relationships/slide" Target="slides/slide1628.xml"/><Relationship Id="rId638" Type="http://schemas.openxmlformats.org/officeDocument/2006/relationships/slide" Target="slides/slide637.xml"/><Relationship Id="rId845" Type="http://schemas.openxmlformats.org/officeDocument/2006/relationships/slide" Target="slides/slide844.xml"/><Relationship Id="rId1030" Type="http://schemas.openxmlformats.org/officeDocument/2006/relationships/slide" Target="slides/slide1029.xml"/><Relationship Id="rId1268" Type="http://schemas.openxmlformats.org/officeDocument/2006/relationships/slide" Target="slides/slide1267.xml"/><Relationship Id="rId1475" Type="http://schemas.openxmlformats.org/officeDocument/2006/relationships/slide" Target="slides/slide1474.xml"/><Relationship Id="rId277" Type="http://schemas.openxmlformats.org/officeDocument/2006/relationships/slide" Target="slides/slide276.xml"/><Relationship Id="rId400" Type="http://schemas.openxmlformats.org/officeDocument/2006/relationships/slide" Target="slides/slide399.xml"/><Relationship Id="rId484" Type="http://schemas.openxmlformats.org/officeDocument/2006/relationships/slide" Target="slides/slide483.xml"/><Relationship Id="rId705" Type="http://schemas.openxmlformats.org/officeDocument/2006/relationships/slide" Target="slides/slide704.xml"/><Relationship Id="rId1128" Type="http://schemas.openxmlformats.org/officeDocument/2006/relationships/slide" Target="slides/slide1127.xml"/><Relationship Id="rId1335" Type="http://schemas.openxmlformats.org/officeDocument/2006/relationships/slide" Target="slides/slide1334.xml"/><Relationship Id="rId1542" Type="http://schemas.openxmlformats.org/officeDocument/2006/relationships/slide" Target="slides/slide1541.xml"/><Relationship Id="rId137" Type="http://schemas.openxmlformats.org/officeDocument/2006/relationships/slide" Target="slides/slide136.xml"/><Relationship Id="rId344" Type="http://schemas.openxmlformats.org/officeDocument/2006/relationships/slide" Target="slides/slide343.xml"/><Relationship Id="rId691" Type="http://schemas.openxmlformats.org/officeDocument/2006/relationships/slide" Target="slides/slide690.xml"/><Relationship Id="rId789" Type="http://schemas.openxmlformats.org/officeDocument/2006/relationships/slide" Target="slides/slide788.xml"/><Relationship Id="rId912" Type="http://schemas.openxmlformats.org/officeDocument/2006/relationships/slide" Target="slides/slide911.xml"/><Relationship Id="rId996" Type="http://schemas.openxmlformats.org/officeDocument/2006/relationships/slide" Target="slides/slide995.xml"/><Relationship Id="rId41" Type="http://schemas.openxmlformats.org/officeDocument/2006/relationships/slide" Target="slides/slide40.xml"/><Relationship Id="rId551" Type="http://schemas.openxmlformats.org/officeDocument/2006/relationships/slide" Target="slides/slide550.xml"/><Relationship Id="rId649" Type="http://schemas.openxmlformats.org/officeDocument/2006/relationships/slide" Target="slides/slide648.xml"/><Relationship Id="rId856" Type="http://schemas.openxmlformats.org/officeDocument/2006/relationships/slide" Target="slides/slide855.xml"/><Relationship Id="rId1181" Type="http://schemas.openxmlformats.org/officeDocument/2006/relationships/slide" Target="slides/slide1180.xml"/><Relationship Id="rId1279" Type="http://schemas.openxmlformats.org/officeDocument/2006/relationships/slide" Target="slides/slide1278.xml"/><Relationship Id="rId1402" Type="http://schemas.openxmlformats.org/officeDocument/2006/relationships/slide" Target="slides/slide1401.xml"/><Relationship Id="rId1486" Type="http://schemas.openxmlformats.org/officeDocument/2006/relationships/slide" Target="slides/slide1485.xml"/><Relationship Id="rId190" Type="http://schemas.openxmlformats.org/officeDocument/2006/relationships/slide" Target="slides/slide189.xml"/><Relationship Id="rId204" Type="http://schemas.openxmlformats.org/officeDocument/2006/relationships/slide" Target="slides/slide203.xml"/><Relationship Id="rId288" Type="http://schemas.openxmlformats.org/officeDocument/2006/relationships/slide" Target="slides/slide287.xml"/><Relationship Id="rId411" Type="http://schemas.openxmlformats.org/officeDocument/2006/relationships/slide" Target="slides/slide410.xml"/><Relationship Id="rId509" Type="http://schemas.openxmlformats.org/officeDocument/2006/relationships/slide" Target="slides/slide508.xml"/><Relationship Id="rId1041" Type="http://schemas.openxmlformats.org/officeDocument/2006/relationships/slide" Target="slides/slide1040.xml"/><Relationship Id="rId1139" Type="http://schemas.openxmlformats.org/officeDocument/2006/relationships/slide" Target="slides/slide1138.xml"/><Relationship Id="rId1346" Type="http://schemas.openxmlformats.org/officeDocument/2006/relationships/slide" Target="slides/slide1345.xml"/><Relationship Id="rId495" Type="http://schemas.openxmlformats.org/officeDocument/2006/relationships/slide" Target="slides/slide494.xml"/><Relationship Id="rId716" Type="http://schemas.openxmlformats.org/officeDocument/2006/relationships/slide" Target="slides/slide715.xml"/><Relationship Id="rId923" Type="http://schemas.openxmlformats.org/officeDocument/2006/relationships/slide" Target="slides/slide922.xml"/><Relationship Id="rId1553" Type="http://schemas.openxmlformats.org/officeDocument/2006/relationships/slide" Target="slides/slide1552.xml"/><Relationship Id="rId52" Type="http://schemas.openxmlformats.org/officeDocument/2006/relationships/slide" Target="slides/slide51.xml"/><Relationship Id="rId148" Type="http://schemas.openxmlformats.org/officeDocument/2006/relationships/slide" Target="slides/slide147.xml"/><Relationship Id="rId355" Type="http://schemas.openxmlformats.org/officeDocument/2006/relationships/slide" Target="slides/slide354.xml"/><Relationship Id="rId562" Type="http://schemas.openxmlformats.org/officeDocument/2006/relationships/slide" Target="slides/slide561.xml"/><Relationship Id="rId1192" Type="http://schemas.openxmlformats.org/officeDocument/2006/relationships/slide" Target="slides/slide1191.xml"/><Relationship Id="rId1206" Type="http://schemas.openxmlformats.org/officeDocument/2006/relationships/slide" Target="slides/slide1205.xml"/><Relationship Id="rId1413" Type="http://schemas.openxmlformats.org/officeDocument/2006/relationships/slide" Target="slides/slide1412.xml"/><Relationship Id="rId1620" Type="http://schemas.openxmlformats.org/officeDocument/2006/relationships/slide" Target="slides/slide1619.xml"/><Relationship Id="rId215" Type="http://schemas.openxmlformats.org/officeDocument/2006/relationships/slide" Target="slides/slide214.xml"/><Relationship Id="rId422" Type="http://schemas.openxmlformats.org/officeDocument/2006/relationships/slide" Target="slides/slide421.xml"/><Relationship Id="rId867" Type="http://schemas.openxmlformats.org/officeDocument/2006/relationships/slide" Target="slides/slide866.xml"/><Relationship Id="rId1052" Type="http://schemas.openxmlformats.org/officeDocument/2006/relationships/slide" Target="slides/slide1051.xml"/><Relationship Id="rId1497" Type="http://schemas.openxmlformats.org/officeDocument/2006/relationships/slide" Target="slides/slide1496.xml"/><Relationship Id="rId299" Type="http://schemas.openxmlformats.org/officeDocument/2006/relationships/slide" Target="slides/slide298.xml"/><Relationship Id="rId727" Type="http://schemas.openxmlformats.org/officeDocument/2006/relationships/slide" Target="slides/slide726.xml"/><Relationship Id="rId934" Type="http://schemas.openxmlformats.org/officeDocument/2006/relationships/slide" Target="slides/slide933.xml"/><Relationship Id="rId1357" Type="http://schemas.openxmlformats.org/officeDocument/2006/relationships/slide" Target="slides/slide1356.xml"/><Relationship Id="rId1564" Type="http://schemas.openxmlformats.org/officeDocument/2006/relationships/slide" Target="slides/slide1563.xml"/><Relationship Id="rId63" Type="http://schemas.openxmlformats.org/officeDocument/2006/relationships/slide" Target="slides/slide62.xml"/><Relationship Id="rId159" Type="http://schemas.openxmlformats.org/officeDocument/2006/relationships/slide" Target="slides/slide158.xml"/><Relationship Id="rId366" Type="http://schemas.openxmlformats.org/officeDocument/2006/relationships/slide" Target="slides/slide365.xml"/><Relationship Id="rId573" Type="http://schemas.openxmlformats.org/officeDocument/2006/relationships/slide" Target="slides/slide572.xml"/><Relationship Id="rId780" Type="http://schemas.openxmlformats.org/officeDocument/2006/relationships/slide" Target="slides/slide779.xml"/><Relationship Id="rId1217" Type="http://schemas.openxmlformats.org/officeDocument/2006/relationships/slide" Target="slides/slide1216.xml"/><Relationship Id="rId1424" Type="http://schemas.openxmlformats.org/officeDocument/2006/relationships/slide" Target="slides/slide1423.xml"/><Relationship Id="rId1631" Type="http://schemas.openxmlformats.org/officeDocument/2006/relationships/slide" Target="slides/slide1630.xml"/><Relationship Id="rId226" Type="http://schemas.openxmlformats.org/officeDocument/2006/relationships/slide" Target="slides/slide225.xml"/><Relationship Id="rId433" Type="http://schemas.openxmlformats.org/officeDocument/2006/relationships/slide" Target="slides/slide432.xml"/><Relationship Id="rId878" Type="http://schemas.openxmlformats.org/officeDocument/2006/relationships/slide" Target="slides/slide877.xml"/><Relationship Id="rId1063" Type="http://schemas.openxmlformats.org/officeDocument/2006/relationships/slide" Target="slides/slide1062.xml"/><Relationship Id="rId1270" Type="http://schemas.openxmlformats.org/officeDocument/2006/relationships/slide" Target="slides/slide1269.xml"/><Relationship Id="rId640" Type="http://schemas.openxmlformats.org/officeDocument/2006/relationships/slide" Target="slides/slide639.xml"/><Relationship Id="rId738" Type="http://schemas.openxmlformats.org/officeDocument/2006/relationships/slide" Target="slides/slide737.xml"/><Relationship Id="rId945" Type="http://schemas.openxmlformats.org/officeDocument/2006/relationships/slide" Target="slides/slide944.xml"/><Relationship Id="rId1368" Type="http://schemas.openxmlformats.org/officeDocument/2006/relationships/slide" Target="slides/slide1367.xml"/><Relationship Id="rId1575" Type="http://schemas.openxmlformats.org/officeDocument/2006/relationships/slide" Target="slides/slide1574.xml"/><Relationship Id="rId74" Type="http://schemas.openxmlformats.org/officeDocument/2006/relationships/slide" Target="slides/slide73.xml"/><Relationship Id="rId377" Type="http://schemas.openxmlformats.org/officeDocument/2006/relationships/slide" Target="slides/slide376.xml"/><Relationship Id="rId500" Type="http://schemas.openxmlformats.org/officeDocument/2006/relationships/slide" Target="slides/slide499.xml"/><Relationship Id="rId584" Type="http://schemas.openxmlformats.org/officeDocument/2006/relationships/slide" Target="slides/slide583.xml"/><Relationship Id="rId805" Type="http://schemas.openxmlformats.org/officeDocument/2006/relationships/slide" Target="slides/slide804.xml"/><Relationship Id="rId1130" Type="http://schemas.openxmlformats.org/officeDocument/2006/relationships/slide" Target="slides/slide1129.xml"/><Relationship Id="rId1228" Type="http://schemas.openxmlformats.org/officeDocument/2006/relationships/slide" Target="slides/slide1227.xml"/><Relationship Id="rId1435" Type="http://schemas.openxmlformats.org/officeDocument/2006/relationships/slide" Target="slides/slide1434.xml"/><Relationship Id="rId5" Type="http://schemas.openxmlformats.org/officeDocument/2006/relationships/slide" Target="slides/slide4.xml"/><Relationship Id="rId237" Type="http://schemas.openxmlformats.org/officeDocument/2006/relationships/slide" Target="slides/slide236.xml"/><Relationship Id="rId791" Type="http://schemas.openxmlformats.org/officeDocument/2006/relationships/slide" Target="slides/slide790.xml"/><Relationship Id="rId889" Type="http://schemas.openxmlformats.org/officeDocument/2006/relationships/slide" Target="slides/slide888.xml"/><Relationship Id="rId1074" Type="http://schemas.openxmlformats.org/officeDocument/2006/relationships/slide" Target="slides/slide1073.xml"/><Relationship Id="rId1642" Type="http://schemas.openxmlformats.org/officeDocument/2006/relationships/tableStyles" Target="tableStyles.xml"/><Relationship Id="rId444" Type="http://schemas.openxmlformats.org/officeDocument/2006/relationships/slide" Target="slides/slide443.xml"/><Relationship Id="rId651" Type="http://schemas.openxmlformats.org/officeDocument/2006/relationships/slide" Target="slides/slide650.xml"/><Relationship Id="rId749" Type="http://schemas.openxmlformats.org/officeDocument/2006/relationships/slide" Target="slides/slide748.xml"/><Relationship Id="rId1281" Type="http://schemas.openxmlformats.org/officeDocument/2006/relationships/slide" Target="slides/slide1280.xml"/><Relationship Id="rId1379" Type="http://schemas.openxmlformats.org/officeDocument/2006/relationships/slide" Target="slides/slide1378.xml"/><Relationship Id="rId1502" Type="http://schemas.openxmlformats.org/officeDocument/2006/relationships/slide" Target="slides/slide1501.xml"/><Relationship Id="rId1586" Type="http://schemas.openxmlformats.org/officeDocument/2006/relationships/slide" Target="slides/slide1585.xml"/><Relationship Id="rId290" Type="http://schemas.openxmlformats.org/officeDocument/2006/relationships/slide" Target="slides/slide289.xml"/><Relationship Id="rId304" Type="http://schemas.openxmlformats.org/officeDocument/2006/relationships/slide" Target="slides/slide303.xml"/><Relationship Id="rId388" Type="http://schemas.openxmlformats.org/officeDocument/2006/relationships/slide" Target="slides/slide387.xml"/><Relationship Id="rId511" Type="http://schemas.openxmlformats.org/officeDocument/2006/relationships/slide" Target="slides/slide510.xml"/><Relationship Id="rId609" Type="http://schemas.openxmlformats.org/officeDocument/2006/relationships/slide" Target="slides/slide608.xml"/><Relationship Id="rId956" Type="http://schemas.openxmlformats.org/officeDocument/2006/relationships/slide" Target="slides/slide955.xml"/><Relationship Id="rId1141" Type="http://schemas.openxmlformats.org/officeDocument/2006/relationships/slide" Target="slides/slide1140.xml"/><Relationship Id="rId1239" Type="http://schemas.openxmlformats.org/officeDocument/2006/relationships/slide" Target="slides/slide1238.xml"/><Relationship Id="rId85" Type="http://schemas.openxmlformats.org/officeDocument/2006/relationships/slide" Target="slides/slide84.xml"/><Relationship Id="rId150" Type="http://schemas.openxmlformats.org/officeDocument/2006/relationships/slide" Target="slides/slide149.xml"/><Relationship Id="rId595" Type="http://schemas.openxmlformats.org/officeDocument/2006/relationships/slide" Target="slides/slide594.xml"/><Relationship Id="rId816" Type="http://schemas.openxmlformats.org/officeDocument/2006/relationships/slide" Target="slides/slide815.xml"/><Relationship Id="rId1001" Type="http://schemas.openxmlformats.org/officeDocument/2006/relationships/slide" Target="slides/slide1000.xml"/><Relationship Id="rId1446" Type="http://schemas.openxmlformats.org/officeDocument/2006/relationships/slide" Target="slides/slide1445.xml"/><Relationship Id="rId248" Type="http://schemas.openxmlformats.org/officeDocument/2006/relationships/slide" Target="slides/slide247.xml"/><Relationship Id="rId455" Type="http://schemas.openxmlformats.org/officeDocument/2006/relationships/slide" Target="slides/slide454.xml"/><Relationship Id="rId662" Type="http://schemas.openxmlformats.org/officeDocument/2006/relationships/slide" Target="slides/slide661.xml"/><Relationship Id="rId1085" Type="http://schemas.openxmlformats.org/officeDocument/2006/relationships/slide" Target="slides/slide1084.xml"/><Relationship Id="rId1292" Type="http://schemas.openxmlformats.org/officeDocument/2006/relationships/slide" Target="slides/slide1291.xml"/><Relationship Id="rId1306" Type="http://schemas.openxmlformats.org/officeDocument/2006/relationships/slide" Target="slides/slide1305.xml"/><Relationship Id="rId1513" Type="http://schemas.openxmlformats.org/officeDocument/2006/relationships/slide" Target="slides/slide1512.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522" Type="http://schemas.openxmlformats.org/officeDocument/2006/relationships/slide" Target="slides/slide521.xml"/><Relationship Id="rId967" Type="http://schemas.openxmlformats.org/officeDocument/2006/relationships/slide" Target="slides/slide966.xml"/><Relationship Id="rId1152" Type="http://schemas.openxmlformats.org/officeDocument/2006/relationships/slide" Target="slides/slide1151.xml"/><Relationship Id="rId1597" Type="http://schemas.openxmlformats.org/officeDocument/2006/relationships/slide" Target="slides/slide1596.xml"/><Relationship Id="rId96" Type="http://schemas.openxmlformats.org/officeDocument/2006/relationships/slide" Target="slides/slide95.xml"/><Relationship Id="rId161" Type="http://schemas.openxmlformats.org/officeDocument/2006/relationships/slide" Target="slides/slide160.xml"/><Relationship Id="rId399" Type="http://schemas.openxmlformats.org/officeDocument/2006/relationships/slide" Target="slides/slide398.xml"/><Relationship Id="rId827" Type="http://schemas.openxmlformats.org/officeDocument/2006/relationships/slide" Target="slides/slide826.xml"/><Relationship Id="rId1012" Type="http://schemas.openxmlformats.org/officeDocument/2006/relationships/slide" Target="slides/slide1011.xml"/><Relationship Id="rId1457" Type="http://schemas.openxmlformats.org/officeDocument/2006/relationships/slide" Target="slides/slide1456.xml"/><Relationship Id="rId259" Type="http://schemas.openxmlformats.org/officeDocument/2006/relationships/slide" Target="slides/slide258.xml"/><Relationship Id="rId466" Type="http://schemas.openxmlformats.org/officeDocument/2006/relationships/slide" Target="slides/slide465.xml"/><Relationship Id="rId673" Type="http://schemas.openxmlformats.org/officeDocument/2006/relationships/slide" Target="slides/slide672.xml"/><Relationship Id="rId880" Type="http://schemas.openxmlformats.org/officeDocument/2006/relationships/slide" Target="slides/slide879.xml"/><Relationship Id="rId1096" Type="http://schemas.openxmlformats.org/officeDocument/2006/relationships/slide" Target="slides/slide1095.xml"/><Relationship Id="rId1317" Type="http://schemas.openxmlformats.org/officeDocument/2006/relationships/slide" Target="slides/slide1316.xml"/><Relationship Id="rId1524" Type="http://schemas.openxmlformats.org/officeDocument/2006/relationships/slide" Target="slides/slide1523.xml"/><Relationship Id="rId23" Type="http://schemas.openxmlformats.org/officeDocument/2006/relationships/slide" Target="slides/slide22.xml"/><Relationship Id="rId119" Type="http://schemas.openxmlformats.org/officeDocument/2006/relationships/slide" Target="slides/slide118.xml"/><Relationship Id="rId326" Type="http://schemas.openxmlformats.org/officeDocument/2006/relationships/slide" Target="slides/slide325.xml"/><Relationship Id="rId533" Type="http://schemas.openxmlformats.org/officeDocument/2006/relationships/slide" Target="slides/slide532.xml"/><Relationship Id="rId978" Type="http://schemas.openxmlformats.org/officeDocument/2006/relationships/slide" Target="slides/slide977.xml"/><Relationship Id="rId1163" Type="http://schemas.openxmlformats.org/officeDocument/2006/relationships/slide" Target="slides/slide1162.xml"/><Relationship Id="rId1370" Type="http://schemas.openxmlformats.org/officeDocument/2006/relationships/slide" Target="slides/slide1369.xml"/><Relationship Id="rId740" Type="http://schemas.openxmlformats.org/officeDocument/2006/relationships/slide" Target="slides/slide739.xml"/><Relationship Id="rId838" Type="http://schemas.openxmlformats.org/officeDocument/2006/relationships/slide" Target="slides/slide837.xml"/><Relationship Id="rId1023" Type="http://schemas.openxmlformats.org/officeDocument/2006/relationships/slide" Target="slides/slide1022.xml"/><Relationship Id="rId1468" Type="http://schemas.openxmlformats.org/officeDocument/2006/relationships/slide" Target="slides/slide1467.xml"/><Relationship Id="rId172" Type="http://schemas.openxmlformats.org/officeDocument/2006/relationships/slide" Target="slides/slide171.xml"/><Relationship Id="rId477" Type="http://schemas.openxmlformats.org/officeDocument/2006/relationships/slide" Target="slides/slide476.xml"/><Relationship Id="rId600" Type="http://schemas.openxmlformats.org/officeDocument/2006/relationships/slide" Target="slides/slide599.xml"/><Relationship Id="rId684" Type="http://schemas.openxmlformats.org/officeDocument/2006/relationships/slide" Target="slides/slide683.xml"/><Relationship Id="rId1230" Type="http://schemas.openxmlformats.org/officeDocument/2006/relationships/slide" Target="slides/slide1229.xml"/><Relationship Id="rId1328" Type="http://schemas.openxmlformats.org/officeDocument/2006/relationships/slide" Target="slides/slide1327.xml"/><Relationship Id="rId1535" Type="http://schemas.openxmlformats.org/officeDocument/2006/relationships/slide" Target="slides/slide1534.xml"/><Relationship Id="rId337" Type="http://schemas.openxmlformats.org/officeDocument/2006/relationships/slide" Target="slides/slide336.xml"/><Relationship Id="rId891" Type="http://schemas.openxmlformats.org/officeDocument/2006/relationships/slide" Target="slides/slide890.xml"/><Relationship Id="rId905" Type="http://schemas.openxmlformats.org/officeDocument/2006/relationships/slide" Target="slides/slide904.xml"/><Relationship Id="rId989" Type="http://schemas.openxmlformats.org/officeDocument/2006/relationships/slide" Target="slides/slide988.xml"/><Relationship Id="rId34" Type="http://schemas.openxmlformats.org/officeDocument/2006/relationships/slide" Target="slides/slide33.xml"/><Relationship Id="rId544" Type="http://schemas.openxmlformats.org/officeDocument/2006/relationships/slide" Target="slides/slide543.xml"/><Relationship Id="rId751" Type="http://schemas.openxmlformats.org/officeDocument/2006/relationships/slide" Target="slides/slide750.xml"/><Relationship Id="rId849" Type="http://schemas.openxmlformats.org/officeDocument/2006/relationships/slide" Target="slides/slide848.xml"/><Relationship Id="rId1174" Type="http://schemas.openxmlformats.org/officeDocument/2006/relationships/slide" Target="slides/slide1173.xml"/><Relationship Id="rId1381" Type="http://schemas.openxmlformats.org/officeDocument/2006/relationships/slide" Target="slides/slide1380.xml"/><Relationship Id="rId1479" Type="http://schemas.openxmlformats.org/officeDocument/2006/relationships/slide" Target="slides/slide1478.xml"/><Relationship Id="rId1602" Type="http://schemas.openxmlformats.org/officeDocument/2006/relationships/slide" Target="slides/slide1601.xml"/><Relationship Id="rId183" Type="http://schemas.openxmlformats.org/officeDocument/2006/relationships/slide" Target="slides/slide182.xml"/><Relationship Id="rId390" Type="http://schemas.openxmlformats.org/officeDocument/2006/relationships/slide" Target="slides/slide389.xml"/><Relationship Id="rId404" Type="http://schemas.openxmlformats.org/officeDocument/2006/relationships/slide" Target="slides/slide403.xml"/><Relationship Id="rId611" Type="http://schemas.openxmlformats.org/officeDocument/2006/relationships/slide" Target="slides/slide610.xml"/><Relationship Id="rId1034" Type="http://schemas.openxmlformats.org/officeDocument/2006/relationships/slide" Target="slides/slide1033.xml"/><Relationship Id="rId1241" Type="http://schemas.openxmlformats.org/officeDocument/2006/relationships/slide" Target="slides/slide1240.xml"/><Relationship Id="rId1339" Type="http://schemas.openxmlformats.org/officeDocument/2006/relationships/slide" Target="slides/slide1338.xml"/><Relationship Id="rId250" Type="http://schemas.openxmlformats.org/officeDocument/2006/relationships/slide" Target="slides/slide249.xml"/><Relationship Id="rId488" Type="http://schemas.openxmlformats.org/officeDocument/2006/relationships/slide" Target="slides/slide487.xml"/><Relationship Id="rId695" Type="http://schemas.openxmlformats.org/officeDocument/2006/relationships/slide" Target="slides/slide694.xml"/><Relationship Id="rId709" Type="http://schemas.openxmlformats.org/officeDocument/2006/relationships/slide" Target="slides/slide708.xml"/><Relationship Id="rId916" Type="http://schemas.openxmlformats.org/officeDocument/2006/relationships/slide" Target="slides/slide915.xml"/><Relationship Id="rId1101" Type="http://schemas.openxmlformats.org/officeDocument/2006/relationships/slide" Target="slides/slide1100.xml"/><Relationship Id="rId1546" Type="http://schemas.openxmlformats.org/officeDocument/2006/relationships/slide" Target="slides/slide1545.xml"/><Relationship Id="rId45" Type="http://schemas.openxmlformats.org/officeDocument/2006/relationships/slide" Target="slides/slide44.xml"/><Relationship Id="rId110" Type="http://schemas.openxmlformats.org/officeDocument/2006/relationships/slide" Target="slides/slide109.xml"/><Relationship Id="rId348" Type="http://schemas.openxmlformats.org/officeDocument/2006/relationships/slide" Target="slides/slide347.xml"/><Relationship Id="rId555" Type="http://schemas.openxmlformats.org/officeDocument/2006/relationships/slide" Target="slides/slide554.xml"/><Relationship Id="rId762" Type="http://schemas.openxmlformats.org/officeDocument/2006/relationships/slide" Target="slides/slide761.xml"/><Relationship Id="rId1185" Type="http://schemas.openxmlformats.org/officeDocument/2006/relationships/slide" Target="slides/slide1184.xml"/><Relationship Id="rId1392" Type="http://schemas.openxmlformats.org/officeDocument/2006/relationships/slide" Target="slides/slide1391.xml"/><Relationship Id="rId1406" Type="http://schemas.openxmlformats.org/officeDocument/2006/relationships/slide" Target="slides/slide1405.xml"/><Relationship Id="rId1613" Type="http://schemas.openxmlformats.org/officeDocument/2006/relationships/slide" Target="slides/slide1612.xml"/><Relationship Id="rId194" Type="http://schemas.openxmlformats.org/officeDocument/2006/relationships/slide" Target="slides/slide193.xml"/><Relationship Id="rId208" Type="http://schemas.openxmlformats.org/officeDocument/2006/relationships/slide" Target="slides/slide207.xml"/><Relationship Id="rId415" Type="http://schemas.openxmlformats.org/officeDocument/2006/relationships/slide" Target="slides/slide414.xml"/><Relationship Id="rId622" Type="http://schemas.openxmlformats.org/officeDocument/2006/relationships/slide" Target="slides/slide621.xml"/><Relationship Id="rId1045" Type="http://schemas.openxmlformats.org/officeDocument/2006/relationships/slide" Target="slides/slide1044.xml"/><Relationship Id="rId1252" Type="http://schemas.openxmlformats.org/officeDocument/2006/relationships/slide" Target="slides/slide1251.xml"/><Relationship Id="rId261" Type="http://schemas.openxmlformats.org/officeDocument/2006/relationships/slide" Target="slides/slide260.xml"/><Relationship Id="rId499" Type="http://schemas.openxmlformats.org/officeDocument/2006/relationships/slide" Target="slides/slide498.xml"/><Relationship Id="rId927" Type="http://schemas.openxmlformats.org/officeDocument/2006/relationships/slide" Target="slides/slide926.xml"/><Relationship Id="rId1112" Type="http://schemas.openxmlformats.org/officeDocument/2006/relationships/slide" Target="slides/slide1111.xml"/><Relationship Id="rId1557" Type="http://schemas.openxmlformats.org/officeDocument/2006/relationships/slide" Target="slides/slide1556.xml"/><Relationship Id="rId56" Type="http://schemas.openxmlformats.org/officeDocument/2006/relationships/slide" Target="slides/slide55.xml"/><Relationship Id="rId359" Type="http://schemas.openxmlformats.org/officeDocument/2006/relationships/slide" Target="slides/slide358.xml"/><Relationship Id="rId566" Type="http://schemas.openxmlformats.org/officeDocument/2006/relationships/slide" Target="slides/slide565.xml"/><Relationship Id="rId773" Type="http://schemas.openxmlformats.org/officeDocument/2006/relationships/slide" Target="slides/slide772.xml"/><Relationship Id="rId1196" Type="http://schemas.openxmlformats.org/officeDocument/2006/relationships/slide" Target="slides/slide1195.xml"/><Relationship Id="rId1417" Type="http://schemas.openxmlformats.org/officeDocument/2006/relationships/slide" Target="slides/slide1416.xml"/><Relationship Id="rId1624" Type="http://schemas.openxmlformats.org/officeDocument/2006/relationships/slide" Target="slides/slide1623.xml"/><Relationship Id="rId121" Type="http://schemas.openxmlformats.org/officeDocument/2006/relationships/slide" Target="slides/slide120.xml"/><Relationship Id="rId219" Type="http://schemas.openxmlformats.org/officeDocument/2006/relationships/slide" Target="slides/slide218.xml"/><Relationship Id="rId426" Type="http://schemas.openxmlformats.org/officeDocument/2006/relationships/slide" Target="slides/slide425.xml"/><Relationship Id="rId633" Type="http://schemas.openxmlformats.org/officeDocument/2006/relationships/slide" Target="slides/slide632.xml"/><Relationship Id="rId980" Type="http://schemas.openxmlformats.org/officeDocument/2006/relationships/slide" Target="slides/slide979.xml"/><Relationship Id="rId1056" Type="http://schemas.openxmlformats.org/officeDocument/2006/relationships/slide" Target="slides/slide1055.xml"/><Relationship Id="rId1263" Type="http://schemas.openxmlformats.org/officeDocument/2006/relationships/slide" Target="slides/slide1262.xml"/><Relationship Id="rId840" Type="http://schemas.openxmlformats.org/officeDocument/2006/relationships/slide" Target="slides/slide839.xml"/><Relationship Id="rId938" Type="http://schemas.openxmlformats.org/officeDocument/2006/relationships/slide" Target="slides/slide937.xml"/><Relationship Id="rId1470" Type="http://schemas.openxmlformats.org/officeDocument/2006/relationships/slide" Target="slides/slide1469.xml"/><Relationship Id="rId1568" Type="http://schemas.openxmlformats.org/officeDocument/2006/relationships/slide" Target="slides/slide1567.xml"/><Relationship Id="rId67" Type="http://schemas.openxmlformats.org/officeDocument/2006/relationships/slide" Target="slides/slide66.xml"/><Relationship Id="rId272" Type="http://schemas.openxmlformats.org/officeDocument/2006/relationships/slide" Target="slides/slide271.xml"/><Relationship Id="rId577" Type="http://schemas.openxmlformats.org/officeDocument/2006/relationships/slide" Target="slides/slide576.xml"/><Relationship Id="rId700" Type="http://schemas.openxmlformats.org/officeDocument/2006/relationships/slide" Target="slides/slide699.xml"/><Relationship Id="rId1123" Type="http://schemas.openxmlformats.org/officeDocument/2006/relationships/slide" Target="slides/slide1122.xml"/><Relationship Id="rId1330" Type="http://schemas.openxmlformats.org/officeDocument/2006/relationships/slide" Target="slides/slide1329.xml"/><Relationship Id="rId1428" Type="http://schemas.openxmlformats.org/officeDocument/2006/relationships/slide" Target="slides/slide1427.xml"/><Relationship Id="rId1635" Type="http://schemas.openxmlformats.org/officeDocument/2006/relationships/slide" Target="slides/slide1634.xml"/><Relationship Id="rId132" Type="http://schemas.openxmlformats.org/officeDocument/2006/relationships/slide" Target="slides/slide131.xml"/><Relationship Id="rId784" Type="http://schemas.openxmlformats.org/officeDocument/2006/relationships/slide" Target="slides/slide783.xml"/><Relationship Id="rId991" Type="http://schemas.openxmlformats.org/officeDocument/2006/relationships/slide" Target="slides/slide990.xml"/><Relationship Id="rId1067" Type="http://schemas.openxmlformats.org/officeDocument/2006/relationships/slide" Target="slides/slide1066.xml"/><Relationship Id="rId437" Type="http://schemas.openxmlformats.org/officeDocument/2006/relationships/slide" Target="slides/slide436.xml"/><Relationship Id="rId644" Type="http://schemas.openxmlformats.org/officeDocument/2006/relationships/slide" Target="slides/slide643.xml"/><Relationship Id="rId851" Type="http://schemas.openxmlformats.org/officeDocument/2006/relationships/slide" Target="slides/slide850.xml"/><Relationship Id="rId1274" Type="http://schemas.openxmlformats.org/officeDocument/2006/relationships/slide" Target="slides/slide1273.xml"/><Relationship Id="rId1481" Type="http://schemas.openxmlformats.org/officeDocument/2006/relationships/slide" Target="slides/slide1480.xml"/><Relationship Id="rId1579" Type="http://schemas.openxmlformats.org/officeDocument/2006/relationships/slide" Target="slides/slide1578.xml"/><Relationship Id="rId283" Type="http://schemas.openxmlformats.org/officeDocument/2006/relationships/slide" Target="slides/slide282.xml"/><Relationship Id="rId490" Type="http://schemas.openxmlformats.org/officeDocument/2006/relationships/slide" Target="slides/slide489.xml"/><Relationship Id="rId504" Type="http://schemas.openxmlformats.org/officeDocument/2006/relationships/slide" Target="slides/slide503.xml"/><Relationship Id="rId711" Type="http://schemas.openxmlformats.org/officeDocument/2006/relationships/slide" Target="slides/slide710.xml"/><Relationship Id="rId949" Type="http://schemas.openxmlformats.org/officeDocument/2006/relationships/slide" Target="slides/slide948.xml"/><Relationship Id="rId1134" Type="http://schemas.openxmlformats.org/officeDocument/2006/relationships/slide" Target="slides/slide1133.xml"/><Relationship Id="rId1341" Type="http://schemas.openxmlformats.org/officeDocument/2006/relationships/slide" Target="slides/slide1340.xml"/><Relationship Id="rId78" Type="http://schemas.openxmlformats.org/officeDocument/2006/relationships/slide" Target="slides/slide77.xml"/><Relationship Id="rId143" Type="http://schemas.openxmlformats.org/officeDocument/2006/relationships/slide" Target="slides/slide142.xml"/><Relationship Id="rId350" Type="http://schemas.openxmlformats.org/officeDocument/2006/relationships/slide" Target="slides/slide349.xml"/><Relationship Id="rId588" Type="http://schemas.openxmlformats.org/officeDocument/2006/relationships/slide" Target="slides/slide587.xml"/><Relationship Id="rId795" Type="http://schemas.openxmlformats.org/officeDocument/2006/relationships/slide" Target="slides/slide794.xml"/><Relationship Id="rId809" Type="http://schemas.openxmlformats.org/officeDocument/2006/relationships/slide" Target="slides/slide808.xml"/><Relationship Id="rId1201" Type="http://schemas.openxmlformats.org/officeDocument/2006/relationships/slide" Target="slides/slide1200.xml"/><Relationship Id="rId1439" Type="http://schemas.openxmlformats.org/officeDocument/2006/relationships/slide" Target="slides/slide1438.xml"/><Relationship Id="rId9" Type="http://schemas.openxmlformats.org/officeDocument/2006/relationships/slide" Target="slides/slide8.xml"/><Relationship Id="rId210" Type="http://schemas.openxmlformats.org/officeDocument/2006/relationships/slide" Target="slides/slide209.xml"/><Relationship Id="rId448" Type="http://schemas.openxmlformats.org/officeDocument/2006/relationships/slide" Target="slides/slide447.xml"/><Relationship Id="rId655" Type="http://schemas.openxmlformats.org/officeDocument/2006/relationships/slide" Target="slides/slide654.xml"/><Relationship Id="rId862" Type="http://schemas.openxmlformats.org/officeDocument/2006/relationships/slide" Target="slides/slide861.xml"/><Relationship Id="rId1078" Type="http://schemas.openxmlformats.org/officeDocument/2006/relationships/slide" Target="slides/slide1077.xml"/><Relationship Id="rId1285" Type="http://schemas.openxmlformats.org/officeDocument/2006/relationships/slide" Target="slides/slide1284.xml"/><Relationship Id="rId1492" Type="http://schemas.openxmlformats.org/officeDocument/2006/relationships/slide" Target="slides/slide1491.xml"/><Relationship Id="rId1506" Type="http://schemas.openxmlformats.org/officeDocument/2006/relationships/slide" Target="slides/slide1505.xml"/><Relationship Id="rId294" Type="http://schemas.openxmlformats.org/officeDocument/2006/relationships/slide" Target="slides/slide293.xml"/><Relationship Id="rId308" Type="http://schemas.openxmlformats.org/officeDocument/2006/relationships/slide" Target="slides/slide307.xml"/><Relationship Id="rId515" Type="http://schemas.openxmlformats.org/officeDocument/2006/relationships/slide" Target="slides/slide514.xml"/><Relationship Id="rId722" Type="http://schemas.openxmlformats.org/officeDocument/2006/relationships/slide" Target="slides/slide721.xml"/><Relationship Id="rId1145" Type="http://schemas.openxmlformats.org/officeDocument/2006/relationships/slide" Target="slides/slide1144.xml"/><Relationship Id="rId1352" Type="http://schemas.openxmlformats.org/officeDocument/2006/relationships/slide" Target="slides/slide1351.xml"/><Relationship Id="rId89" Type="http://schemas.openxmlformats.org/officeDocument/2006/relationships/slide" Target="slides/slide88.xml"/><Relationship Id="rId154" Type="http://schemas.openxmlformats.org/officeDocument/2006/relationships/slide" Target="slides/slide153.xml"/><Relationship Id="rId361" Type="http://schemas.openxmlformats.org/officeDocument/2006/relationships/slide" Target="slides/slide360.xml"/><Relationship Id="rId599" Type="http://schemas.openxmlformats.org/officeDocument/2006/relationships/slide" Target="slides/slide598.xml"/><Relationship Id="rId1005" Type="http://schemas.openxmlformats.org/officeDocument/2006/relationships/slide" Target="slides/slide1004.xml"/><Relationship Id="rId1212" Type="http://schemas.openxmlformats.org/officeDocument/2006/relationships/slide" Target="slides/slide1211.xml"/><Relationship Id="rId459" Type="http://schemas.openxmlformats.org/officeDocument/2006/relationships/slide" Target="slides/slide458.xml"/><Relationship Id="rId666" Type="http://schemas.openxmlformats.org/officeDocument/2006/relationships/slide" Target="slides/slide665.xml"/><Relationship Id="rId873" Type="http://schemas.openxmlformats.org/officeDocument/2006/relationships/slide" Target="slides/slide872.xml"/><Relationship Id="rId1089" Type="http://schemas.openxmlformats.org/officeDocument/2006/relationships/slide" Target="slides/slide1088.xml"/><Relationship Id="rId1296" Type="http://schemas.openxmlformats.org/officeDocument/2006/relationships/slide" Target="slides/slide1295.xml"/><Relationship Id="rId1517" Type="http://schemas.openxmlformats.org/officeDocument/2006/relationships/slide" Target="slides/slide1516.xml"/><Relationship Id="rId16" Type="http://schemas.openxmlformats.org/officeDocument/2006/relationships/slide" Target="slides/slide15.xml"/><Relationship Id="rId221" Type="http://schemas.openxmlformats.org/officeDocument/2006/relationships/slide" Target="slides/slide220.xml"/><Relationship Id="rId319" Type="http://schemas.openxmlformats.org/officeDocument/2006/relationships/slide" Target="slides/slide318.xml"/><Relationship Id="rId526" Type="http://schemas.openxmlformats.org/officeDocument/2006/relationships/slide" Target="slides/slide525.xml"/><Relationship Id="rId1156" Type="http://schemas.openxmlformats.org/officeDocument/2006/relationships/slide" Target="slides/slide1155.xml"/><Relationship Id="rId1363" Type="http://schemas.openxmlformats.org/officeDocument/2006/relationships/slide" Target="slides/slide1362.xml"/><Relationship Id="rId733" Type="http://schemas.openxmlformats.org/officeDocument/2006/relationships/slide" Target="slides/slide732.xml"/><Relationship Id="rId940" Type="http://schemas.openxmlformats.org/officeDocument/2006/relationships/slide" Target="slides/slide939.xml"/><Relationship Id="rId1016" Type="http://schemas.openxmlformats.org/officeDocument/2006/relationships/slide" Target="slides/slide1015.xml"/><Relationship Id="rId1570" Type="http://schemas.openxmlformats.org/officeDocument/2006/relationships/slide" Target="slides/slide1569.xml"/><Relationship Id="rId165" Type="http://schemas.openxmlformats.org/officeDocument/2006/relationships/slide" Target="slides/slide164.xml"/><Relationship Id="rId372" Type="http://schemas.openxmlformats.org/officeDocument/2006/relationships/slide" Target="slides/slide371.xml"/><Relationship Id="rId677" Type="http://schemas.openxmlformats.org/officeDocument/2006/relationships/slide" Target="slides/slide676.xml"/><Relationship Id="rId800" Type="http://schemas.openxmlformats.org/officeDocument/2006/relationships/slide" Target="slides/slide799.xml"/><Relationship Id="rId1223" Type="http://schemas.openxmlformats.org/officeDocument/2006/relationships/slide" Target="slides/slide1222.xml"/><Relationship Id="rId1430" Type="http://schemas.openxmlformats.org/officeDocument/2006/relationships/slide" Target="slides/slide1429.xml"/><Relationship Id="rId1528" Type="http://schemas.openxmlformats.org/officeDocument/2006/relationships/slide" Target="slides/slide1527.xml"/><Relationship Id="rId232" Type="http://schemas.openxmlformats.org/officeDocument/2006/relationships/slide" Target="slides/slide231.xml"/><Relationship Id="rId884" Type="http://schemas.openxmlformats.org/officeDocument/2006/relationships/slide" Target="slides/slide883.xml"/><Relationship Id="rId27" Type="http://schemas.openxmlformats.org/officeDocument/2006/relationships/slide" Target="slides/slide26.xml"/><Relationship Id="rId537" Type="http://schemas.openxmlformats.org/officeDocument/2006/relationships/slide" Target="slides/slide536.xml"/><Relationship Id="rId744" Type="http://schemas.openxmlformats.org/officeDocument/2006/relationships/slide" Target="slides/slide743.xml"/><Relationship Id="rId951" Type="http://schemas.openxmlformats.org/officeDocument/2006/relationships/slide" Target="slides/slide950.xml"/><Relationship Id="rId1167" Type="http://schemas.openxmlformats.org/officeDocument/2006/relationships/slide" Target="slides/slide1166.xml"/><Relationship Id="rId1374" Type="http://schemas.openxmlformats.org/officeDocument/2006/relationships/slide" Target="slides/slide1373.xml"/><Relationship Id="rId1581" Type="http://schemas.openxmlformats.org/officeDocument/2006/relationships/slide" Target="slides/slide1580.xml"/><Relationship Id="rId80" Type="http://schemas.openxmlformats.org/officeDocument/2006/relationships/slide" Target="slides/slide79.xml"/><Relationship Id="rId176" Type="http://schemas.openxmlformats.org/officeDocument/2006/relationships/slide" Target="slides/slide175.xml"/><Relationship Id="rId383" Type="http://schemas.openxmlformats.org/officeDocument/2006/relationships/slide" Target="slides/slide382.xml"/><Relationship Id="rId590" Type="http://schemas.openxmlformats.org/officeDocument/2006/relationships/slide" Target="slides/slide589.xml"/><Relationship Id="rId604" Type="http://schemas.openxmlformats.org/officeDocument/2006/relationships/slide" Target="slides/slide603.xml"/><Relationship Id="rId811" Type="http://schemas.openxmlformats.org/officeDocument/2006/relationships/slide" Target="slides/slide810.xml"/><Relationship Id="rId1027" Type="http://schemas.openxmlformats.org/officeDocument/2006/relationships/slide" Target="slides/slide1026.xml"/><Relationship Id="rId1234" Type="http://schemas.openxmlformats.org/officeDocument/2006/relationships/slide" Target="slides/slide1233.xml"/><Relationship Id="rId1441" Type="http://schemas.openxmlformats.org/officeDocument/2006/relationships/slide" Target="slides/slide1440.xml"/><Relationship Id="rId243" Type="http://schemas.openxmlformats.org/officeDocument/2006/relationships/slide" Target="slides/slide242.xml"/><Relationship Id="rId450" Type="http://schemas.openxmlformats.org/officeDocument/2006/relationships/slide" Target="slides/slide449.xml"/><Relationship Id="rId688" Type="http://schemas.openxmlformats.org/officeDocument/2006/relationships/slide" Target="slides/slide687.xml"/><Relationship Id="rId895" Type="http://schemas.openxmlformats.org/officeDocument/2006/relationships/slide" Target="slides/slide894.xml"/><Relationship Id="rId909" Type="http://schemas.openxmlformats.org/officeDocument/2006/relationships/slide" Target="slides/slide908.xml"/><Relationship Id="rId1080" Type="http://schemas.openxmlformats.org/officeDocument/2006/relationships/slide" Target="slides/slide1079.xml"/><Relationship Id="rId1301" Type="http://schemas.openxmlformats.org/officeDocument/2006/relationships/slide" Target="slides/slide1300.xml"/><Relationship Id="rId1539" Type="http://schemas.openxmlformats.org/officeDocument/2006/relationships/slide" Target="slides/slide1538.xml"/><Relationship Id="rId38" Type="http://schemas.openxmlformats.org/officeDocument/2006/relationships/slide" Target="slides/slide37.xml"/><Relationship Id="rId103" Type="http://schemas.openxmlformats.org/officeDocument/2006/relationships/slide" Target="slides/slide102.xml"/><Relationship Id="rId310" Type="http://schemas.openxmlformats.org/officeDocument/2006/relationships/slide" Target="slides/slide309.xml"/><Relationship Id="rId548" Type="http://schemas.openxmlformats.org/officeDocument/2006/relationships/slide" Target="slides/slide547.xml"/><Relationship Id="rId755" Type="http://schemas.openxmlformats.org/officeDocument/2006/relationships/slide" Target="slides/slide754.xml"/><Relationship Id="rId962" Type="http://schemas.openxmlformats.org/officeDocument/2006/relationships/slide" Target="slides/slide961.xml"/><Relationship Id="rId1178" Type="http://schemas.openxmlformats.org/officeDocument/2006/relationships/slide" Target="slides/slide1177.xml"/><Relationship Id="rId1385" Type="http://schemas.openxmlformats.org/officeDocument/2006/relationships/slide" Target="slides/slide1384.xml"/><Relationship Id="rId1592" Type="http://schemas.openxmlformats.org/officeDocument/2006/relationships/slide" Target="slides/slide1591.xml"/><Relationship Id="rId1606" Type="http://schemas.openxmlformats.org/officeDocument/2006/relationships/slide" Target="slides/slide1605.xml"/><Relationship Id="rId91" Type="http://schemas.openxmlformats.org/officeDocument/2006/relationships/slide" Target="slides/slide90.xml"/><Relationship Id="rId187" Type="http://schemas.openxmlformats.org/officeDocument/2006/relationships/slide" Target="slides/slide186.xml"/><Relationship Id="rId394" Type="http://schemas.openxmlformats.org/officeDocument/2006/relationships/slide" Target="slides/slide393.xml"/><Relationship Id="rId408" Type="http://schemas.openxmlformats.org/officeDocument/2006/relationships/slide" Target="slides/slide407.xml"/><Relationship Id="rId615" Type="http://schemas.openxmlformats.org/officeDocument/2006/relationships/slide" Target="slides/slide614.xml"/><Relationship Id="rId822" Type="http://schemas.openxmlformats.org/officeDocument/2006/relationships/slide" Target="slides/slide821.xml"/><Relationship Id="rId1038" Type="http://schemas.openxmlformats.org/officeDocument/2006/relationships/slide" Target="slides/slide1037.xml"/><Relationship Id="rId1245" Type="http://schemas.openxmlformats.org/officeDocument/2006/relationships/slide" Target="slides/slide1244.xml"/><Relationship Id="rId1452" Type="http://schemas.openxmlformats.org/officeDocument/2006/relationships/slide" Target="slides/slide1451.xml"/><Relationship Id="rId254" Type="http://schemas.openxmlformats.org/officeDocument/2006/relationships/slide" Target="slides/slide253.xml"/><Relationship Id="rId699" Type="http://schemas.openxmlformats.org/officeDocument/2006/relationships/slide" Target="slides/slide698.xml"/><Relationship Id="rId1091" Type="http://schemas.openxmlformats.org/officeDocument/2006/relationships/slide" Target="slides/slide1090.xml"/><Relationship Id="rId1105" Type="http://schemas.openxmlformats.org/officeDocument/2006/relationships/slide" Target="slides/slide1104.xml"/><Relationship Id="rId1312" Type="http://schemas.openxmlformats.org/officeDocument/2006/relationships/slide" Target="slides/slide1311.xml"/><Relationship Id="rId49" Type="http://schemas.openxmlformats.org/officeDocument/2006/relationships/slide" Target="slides/slide48.xml"/><Relationship Id="rId114" Type="http://schemas.openxmlformats.org/officeDocument/2006/relationships/slide" Target="slides/slide113.xml"/><Relationship Id="rId461" Type="http://schemas.openxmlformats.org/officeDocument/2006/relationships/slide" Target="slides/slide460.xml"/><Relationship Id="rId559" Type="http://schemas.openxmlformats.org/officeDocument/2006/relationships/slide" Target="slides/slide558.xml"/><Relationship Id="rId766" Type="http://schemas.openxmlformats.org/officeDocument/2006/relationships/slide" Target="slides/slide765.xml"/><Relationship Id="rId1189" Type="http://schemas.openxmlformats.org/officeDocument/2006/relationships/slide" Target="slides/slide1188.xml"/><Relationship Id="rId1396" Type="http://schemas.openxmlformats.org/officeDocument/2006/relationships/slide" Target="slides/slide1395.xml"/><Relationship Id="rId1617" Type="http://schemas.openxmlformats.org/officeDocument/2006/relationships/slide" Target="slides/slide1616.xml"/><Relationship Id="rId198" Type="http://schemas.openxmlformats.org/officeDocument/2006/relationships/slide" Target="slides/slide197.xml"/><Relationship Id="rId321" Type="http://schemas.openxmlformats.org/officeDocument/2006/relationships/slide" Target="slides/slide320.xml"/><Relationship Id="rId419" Type="http://schemas.openxmlformats.org/officeDocument/2006/relationships/slide" Target="slides/slide418.xml"/><Relationship Id="rId626" Type="http://schemas.openxmlformats.org/officeDocument/2006/relationships/slide" Target="slides/slide625.xml"/><Relationship Id="rId973" Type="http://schemas.openxmlformats.org/officeDocument/2006/relationships/slide" Target="slides/slide972.xml"/><Relationship Id="rId1049" Type="http://schemas.openxmlformats.org/officeDocument/2006/relationships/slide" Target="slides/slide1048.xml"/><Relationship Id="rId1256" Type="http://schemas.openxmlformats.org/officeDocument/2006/relationships/slide" Target="slides/slide1255.xml"/><Relationship Id="rId833" Type="http://schemas.openxmlformats.org/officeDocument/2006/relationships/slide" Target="slides/slide832.xml"/><Relationship Id="rId1116" Type="http://schemas.openxmlformats.org/officeDocument/2006/relationships/slide" Target="slides/slide1115.xml"/><Relationship Id="rId1463" Type="http://schemas.openxmlformats.org/officeDocument/2006/relationships/slide" Target="slides/slide1462.xml"/><Relationship Id="rId265" Type="http://schemas.openxmlformats.org/officeDocument/2006/relationships/slide" Target="slides/slide264.xml"/><Relationship Id="rId472" Type="http://schemas.openxmlformats.org/officeDocument/2006/relationships/slide" Target="slides/slide471.xml"/><Relationship Id="rId900" Type="http://schemas.openxmlformats.org/officeDocument/2006/relationships/slide" Target="slides/slide899.xml"/><Relationship Id="rId1323" Type="http://schemas.openxmlformats.org/officeDocument/2006/relationships/slide" Target="slides/slide1322.xml"/><Relationship Id="rId1530" Type="http://schemas.openxmlformats.org/officeDocument/2006/relationships/slide" Target="slides/slide1529.xml"/><Relationship Id="rId1628" Type="http://schemas.openxmlformats.org/officeDocument/2006/relationships/slide" Target="slides/slide1627.xml"/><Relationship Id="rId125" Type="http://schemas.openxmlformats.org/officeDocument/2006/relationships/slide" Target="slides/slide124.xml"/><Relationship Id="rId332" Type="http://schemas.openxmlformats.org/officeDocument/2006/relationships/slide" Target="slides/slide331.xml"/><Relationship Id="rId777" Type="http://schemas.openxmlformats.org/officeDocument/2006/relationships/slide" Target="slides/slide776.xml"/><Relationship Id="rId984" Type="http://schemas.openxmlformats.org/officeDocument/2006/relationships/slide" Target="slides/slide983.xml"/><Relationship Id="rId637" Type="http://schemas.openxmlformats.org/officeDocument/2006/relationships/slide" Target="slides/slide636.xml"/><Relationship Id="rId844" Type="http://schemas.openxmlformats.org/officeDocument/2006/relationships/slide" Target="slides/slide843.xml"/><Relationship Id="rId1267" Type="http://schemas.openxmlformats.org/officeDocument/2006/relationships/slide" Target="slides/slide1266.xml"/><Relationship Id="rId1474" Type="http://schemas.openxmlformats.org/officeDocument/2006/relationships/slide" Target="slides/slide1473.xml"/><Relationship Id="rId276" Type="http://schemas.openxmlformats.org/officeDocument/2006/relationships/slide" Target="slides/slide275.xml"/><Relationship Id="rId483" Type="http://schemas.openxmlformats.org/officeDocument/2006/relationships/slide" Target="slides/slide482.xml"/><Relationship Id="rId690" Type="http://schemas.openxmlformats.org/officeDocument/2006/relationships/slide" Target="slides/slide689.xml"/><Relationship Id="rId704" Type="http://schemas.openxmlformats.org/officeDocument/2006/relationships/slide" Target="slides/slide703.xml"/><Relationship Id="rId911" Type="http://schemas.openxmlformats.org/officeDocument/2006/relationships/slide" Target="slides/slide910.xml"/><Relationship Id="rId1127" Type="http://schemas.openxmlformats.org/officeDocument/2006/relationships/slide" Target="slides/slide1126.xml"/><Relationship Id="rId1334" Type="http://schemas.openxmlformats.org/officeDocument/2006/relationships/slide" Target="slides/slide1333.xml"/><Relationship Id="rId1541" Type="http://schemas.openxmlformats.org/officeDocument/2006/relationships/slide" Target="slides/slide1540.xml"/><Relationship Id="rId40" Type="http://schemas.openxmlformats.org/officeDocument/2006/relationships/slide" Target="slides/slide39.xml"/><Relationship Id="rId136" Type="http://schemas.openxmlformats.org/officeDocument/2006/relationships/slide" Target="slides/slide135.xml"/><Relationship Id="rId343" Type="http://schemas.openxmlformats.org/officeDocument/2006/relationships/slide" Target="slides/slide342.xml"/><Relationship Id="rId550" Type="http://schemas.openxmlformats.org/officeDocument/2006/relationships/slide" Target="slides/slide549.xml"/><Relationship Id="rId788" Type="http://schemas.openxmlformats.org/officeDocument/2006/relationships/slide" Target="slides/slide787.xml"/><Relationship Id="rId995" Type="http://schemas.openxmlformats.org/officeDocument/2006/relationships/slide" Target="slides/slide994.xml"/><Relationship Id="rId1180" Type="http://schemas.openxmlformats.org/officeDocument/2006/relationships/slide" Target="slides/slide1179.xml"/><Relationship Id="rId1401" Type="http://schemas.openxmlformats.org/officeDocument/2006/relationships/slide" Target="slides/slide1400.xml"/><Relationship Id="rId1639" Type="http://schemas.openxmlformats.org/officeDocument/2006/relationships/presProps" Target="presProps.xml"/><Relationship Id="rId203" Type="http://schemas.openxmlformats.org/officeDocument/2006/relationships/slide" Target="slides/slide202.xml"/><Relationship Id="rId648" Type="http://schemas.openxmlformats.org/officeDocument/2006/relationships/slide" Target="slides/slide647.xml"/><Relationship Id="rId855" Type="http://schemas.openxmlformats.org/officeDocument/2006/relationships/slide" Target="slides/slide854.xml"/><Relationship Id="rId1040" Type="http://schemas.openxmlformats.org/officeDocument/2006/relationships/slide" Target="slides/slide1039.xml"/><Relationship Id="rId1278" Type="http://schemas.openxmlformats.org/officeDocument/2006/relationships/slide" Target="slides/slide1277.xml"/><Relationship Id="rId1485" Type="http://schemas.openxmlformats.org/officeDocument/2006/relationships/slide" Target="slides/slide1484.xml"/><Relationship Id="rId287" Type="http://schemas.openxmlformats.org/officeDocument/2006/relationships/slide" Target="slides/slide286.xml"/><Relationship Id="rId410" Type="http://schemas.openxmlformats.org/officeDocument/2006/relationships/slide" Target="slides/slide409.xml"/><Relationship Id="rId494" Type="http://schemas.openxmlformats.org/officeDocument/2006/relationships/slide" Target="slides/slide493.xml"/><Relationship Id="rId508" Type="http://schemas.openxmlformats.org/officeDocument/2006/relationships/slide" Target="slides/slide507.xml"/><Relationship Id="rId715" Type="http://schemas.openxmlformats.org/officeDocument/2006/relationships/slide" Target="slides/slide714.xml"/><Relationship Id="rId922" Type="http://schemas.openxmlformats.org/officeDocument/2006/relationships/slide" Target="slides/slide921.xml"/><Relationship Id="rId1138" Type="http://schemas.openxmlformats.org/officeDocument/2006/relationships/slide" Target="slides/slide1137.xml"/><Relationship Id="rId1345" Type="http://schemas.openxmlformats.org/officeDocument/2006/relationships/slide" Target="slides/slide1344.xml"/><Relationship Id="rId1552" Type="http://schemas.openxmlformats.org/officeDocument/2006/relationships/slide" Target="slides/slide1551.xml"/><Relationship Id="rId147" Type="http://schemas.openxmlformats.org/officeDocument/2006/relationships/slide" Target="slides/slide146.xml"/><Relationship Id="rId354" Type="http://schemas.openxmlformats.org/officeDocument/2006/relationships/slide" Target="slides/slide353.xml"/><Relationship Id="rId799" Type="http://schemas.openxmlformats.org/officeDocument/2006/relationships/slide" Target="slides/slide798.xml"/><Relationship Id="rId1191" Type="http://schemas.openxmlformats.org/officeDocument/2006/relationships/slide" Target="slides/slide1190.xml"/><Relationship Id="rId1205" Type="http://schemas.openxmlformats.org/officeDocument/2006/relationships/slide" Target="slides/slide1204.xml"/><Relationship Id="rId51" Type="http://schemas.openxmlformats.org/officeDocument/2006/relationships/slide" Target="slides/slide50.xml"/><Relationship Id="rId561" Type="http://schemas.openxmlformats.org/officeDocument/2006/relationships/slide" Target="slides/slide560.xml"/><Relationship Id="rId659" Type="http://schemas.openxmlformats.org/officeDocument/2006/relationships/slide" Target="slides/slide658.xml"/><Relationship Id="rId866" Type="http://schemas.openxmlformats.org/officeDocument/2006/relationships/slide" Target="slides/slide865.xml"/><Relationship Id="rId1289" Type="http://schemas.openxmlformats.org/officeDocument/2006/relationships/slide" Target="slides/slide1288.xml"/><Relationship Id="rId1412" Type="http://schemas.openxmlformats.org/officeDocument/2006/relationships/slide" Target="slides/slide1411.xml"/><Relationship Id="rId1496" Type="http://schemas.openxmlformats.org/officeDocument/2006/relationships/slide" Target="slides/slide1495.xml"/><Relationship Id="rId214" Type="http://schemas.openxmlformats.org/officeDocument/2006/relationships/slide" Target="slides/slide213.xml"/><Relationship Id="rId298" Type="http://schemas.openxmlformats.org/officeDocument/2006/relationships/slide" Target="slides/slide297.xml"/><Relationship Id="rId421" Type="http://schemas.openxmlformats.org/officeDocument/2006/relationships/slide" Target="slides/slide420.xml"/><Relationship Id="rId519" Type="http://schemas.openxmlformats.org/officeDocument/2006/relationships/slide" Target="slides/slide518.xml"/><Relationship Id="rId1051" Type="http://schemas.openxmlformats.org/officeDocument/2006/relationships/slide" Target="slides/slide1050.xml"/><Relationship Id="rId1149" Type="http://schemas.openxmlformats.org/officeDocument/2006/relationships/slide" Target="slides/slide1148.xml"/><Relationship Id="rId1356" Type="http://schemas.openxmlformats.org/officeDocument/2006/relationships/slide" Target="slides/slide1355.xml"/><Relationship Id="rId158" Type="http://schemas.openxmlformats.org/officeDocument/2006/relationships/slide" Target="slides/slide157.xml"/><Relationship Id="rId726" Type="http://schemas.openxmlformats.org/officeDocument/2006/relationships/slide" Target="slides/slide725.xml"/><Relationship Id="rId933" Type="http://schemas.openxmlformats.org/officeDocument/2006/relationships/slide" Target="slides/slide932.xml"/><Relationship Id="rId1009" Type="http://schemas.openxmlformats.org/officeDocument/2006/relationships/slide" Target="slides/slide1008.xml"/><Relationship Id="rId1563" Type="http://schemas.openxmlformats.org/officeDocument/2006/relationships/slide" Target="slides/slide1562.xml"/><Relationship Id="rId62" Type="http://schemas.openxmlformats.org/officeDocument/2006/relationships/slide" Target="slides/slide61.xml"/><Relationship Id="rId365" Type="http://schemas.openxmlformats.org/officeDocument/2006/relationships/slide" Target="slides/slide364.xml"/><Relationship Id="rId572" Type="http://schemas.openxmlformats.org/officeDocument/2006/relationships/slide" Target="slides/slide571.xml"/><Relationship Id="rId1216" Type="http://schemas.openxmlformats.org/officeDocument/2006/relationships/slide" Target="slides/slide1215.xml"/><Relationship Id="rId1423" Type="http://schemas.openxmlformats.org/officeDocument/2006/relationships/slide" Target="slides/slide1422.xml"/><Relationship Id="rId1630" Type="http://schemas.openxmlformats.org/officeDocument/2006/relationships/slide" Target="slides/slide1629.xml"/><Relationship Id="rId225" Type="http://schemas.openxmlformats.org/officeDocument/2006/relationships/slide" Target="slides/slide224.xml"/><Relationship Id="rId432" Type="http://schemas.openxmlformats.org/officeDocument/2006/relationships/slide" Target="slides/slide431.xml"/><Relationship Id="rId877" Type="http://schemas.openxmlformats.org/officeDocument/2006/relationships/slide" Target="slides/slide876.xml"/><Relationship Id="rId1062" Type="http://schemas.openxmlformats.org/officeDocument/2006/relationships/slide" Target="slides/slide1061.xml"/><Relationship Id="rId737" Type="http://schemas.openxmlformats.org/officeDocument/2006/relationships/slide" Target="slides/slide736.xml"/><Relationship Id="rId944" Type="http://schemas.openxmlformats.org/officeDocument/2006/relationships/slide" Target="slides/slide943.xml"/><Relationship Id="rId1367" Type="http://schemas.openxmlformats.org/officeDocument/2006/relationships/slide" Target="slides/slide1366.xml"/><Relationship Id="rId1574" Type="http://schemas.openxmlformats.org/officeDocument/2006/relationships/slide" Target="slides/slide1573.xml"/><Relationship Id="rId73" Type="http://schemas.openxmlformats.org/officeDocument/2006/relationships/slide" Target="slides/slide72.xml"/><Relationship Id="rId169" Type="http://schemas.openxmlformats.org/officeDocument/2006/relationships/slide" Target="slides/slide168.xml"/><Relationship Id="rId376" Type="http://schemas.openxmlformats.org/officeDocument/2006/relationships/slide" Target="slides/slide375.xml"/><Relationship Id="rId583" Type="http://schemas.openxmlformats.org/officeDocument/2006/relationships/slide" Target="slides/slide582.xml"/><Relationship Id="rId790" Type="http://schemas.openxmlformats.org/officeDocument/2006/relationships/slide" Target="slides/slide789.xml"/><Relationship Id="rId804" Type="http://schemas.openxmlformats.org/officeDocument/2006/relationships/slide" Target="slides/slide803.xml"/><Relationship Id="rId1227" Type="http://schemas.openxmlformats.org/officeDocument/2006/relationships/slide" Target="slides/slide1226.xml"/><Relationship Id="rId1434" Type="http://schemas.openxmlformats.org/officeDocument/2006/relationships/slide" Target="slides/slide1433.xml"/><Relationship Id="rId1641" Type="http://schemas.openxmlformats.org/officeDocument/2006/relationships/theme" Target="theme/theme1.xml"/><Relationship Id="rId4" Type="http://schemas.openxmlformats.org/officeDocument/2006/relationships/slide" Target="slides/slide3.xml"/><Relationship Id="rId236" Type="http://schemas.openxmlformats.org/officeDocument/2006/relationships/slide" Target="slides/slide235.xml"/><Relationship Id="rId443" Type="http://schemas.openxmlformats.org/officeDocument/2006/relationships/slide" Target="slides/slide442.xml"/><Relationship Id="rId650" Type="http://schemas.openxmlformats.org/officeDocument/2006/relationships/slide" Target="slides/slide649.xml"/><Relationship Id="rId888" Type="http://schemas.openxmlformats.org/officeDocument/2006/relationships/slide" Target="slides/slide887.xml"/><Relationship Id="rId1073" Type="http://schemas.openxmlformats.org/officeDocument/2006/relationships/slide" Target="slides/slide1072.xml"/><Relationship Id="rId1280" Type="http://schemas.openxmlformats.org/officeDocument/2006/relationships/slide" Target="slides/slide1279.xml"/><Relationship Id="rId1501" Type="http://schemas.openxmlformats.org/officeDocument/2006/relationships/slide" Target="slides/slide1500.xml"/><Relationship Id="rId303" Type="http://schemas.openxmlformats.org/officeDocument/2006/relationships/slide" Target="slides/slide302.xml"/><Relationship Id="rId748" Type="http://schemas.openxmlformats.org/officeDocument/2006/relationships/slide" Target="slides/slide747.xml"/><Relationship Id="rId955" Type="http://schemas.openxmlformats.org/officeDocument/2006/relationships/slide" Target="slides/slide954.xml"/><Relationship Id="rId1140" Type="http://schemas.openxmlformats.org/officeDocument/2006/relationships/slide" Target="slides/slide1139.xml"/><Relationship Id="rId1378" Type="http://schemas.openxmlformats.org/officeDocument/2006/relationships/slide" Target="slides/slide1377.xml"/><Relationship Id="rId1585" Type="http://schemas.openxmlformats.org/officeDocument/2006/relationships/slide" Target="slides/slide1584.xml"/><Relationship Id="rId84" Type="http://schemas.openxmlformats.org/officeDocument/2006/relationships/slide" Target="slides/slide83.xml"/><Relationship Id="rId387" Type="http://schemas.openxmlformats.org/officeDocument/2006/relationships/slide" Target="slides/slide386.xml"/><Relationship Id="rId510" Type="http://schemas.openxmlformats.org/officeDocument/2006/relationships/slide" Target="slides/slide509.xml"/><Relationship Id="rId594" Type="http://schemas.openxmlformats.org/officeDocument/2006/relationships/slide" Target="slides/slide593.xml"/><Relationship Id="rId608" Type="http://schemas.openxmlformats.org/officeDocument/2006/relationships/slide" Target="slides/slide607.xml"/><Relationship Id="rId815" Type="http://schemas.openxmlformats.org/officeDocument/2006/relationships/slide" Target="slides/slide814.xml"/><Relationship Id="rId1238" Type="http://schemas.openxmlformats.org/officeDocument/2006/relationships/slide" Target="slides/slide1237.xml"/><Relationship Id="rId1445" Type="http://schemas.openxmlformats.org/officeDocument/2006/relationships/slide" Target="slides/slide1444.xml"/><Relationship Id="rId247" Type="http://schemas.openxmlformats.org/officeDocument/2006/relationships/slide" Target="slides/slide246.xml"/><Relationship Id="rId899" Type="http://schemas.openxmlformats.org/officeDocument/2006/relationships/slide" Target="slides/slide898.xml"/><Relationship Id="rId1000" Type="http://schemas.openxmlformats.org/officeDocument/2006/relationships/slide" Target="slides/slide999.xml"/><Relationship Id="rId1084" Type="http://schemas.openxmlformats.org/officeDocument/2006/relationships/slide" Target="slides/slide1083.xml"/><Relationship Id="rId1305" Type="http://schemas.openxmlformats.org/officeDocument/2006/relationships/slide" Target="slides/slide1304.xml"/><Relationship Id="rId107" Type="http://schemas.openxmlformats.org/officeDocument/2006/relationships/slide" Target="slides/slide106.xml"/><Relationship Id="rId454" Type="http://schemas.openxmlformats.org/officeDocument/2006/relationships/slide" Target="slides/slide453.xml"/><Relationship Id="rId661" Type="http://schemas.openxmlformats.org/officeDocument/2006/relationships/slide" Target="slides/slide660.xml"/><Relationship Id="rId759" Type="http://schemas.openxmlformats.org/officeDocument/2006/relationships/slide" Target="slides/slide758.xml"/><Relationship Id="rId966" Type="http://schemas.openxmlformats.org/officeDocument/2006/relationships/slide" Target="slides/slide965.xml"/><Relationship Id="rId1291" Type="http://schemas.openxmlformats.org/officeDocument/2006/relationships/slide" Target="slides/slide1290.xml"/><Relationship Id="rId1389" Type="http://schemas.openxmlformats.org/officeDocument/2006/relationships/slide" Target="slides/slide1388.xml"/><Relationship Id="rId1512" Type="http://schemas.openxmlformats.org/officeDocument/2006/relationships/slide" Target="slides/slide1511.xml"/><Relationship Id="rId1596" Type="http://schemas.openxmlformats.org/officeDocument/2006/relationships/slide" Target="slides/slide1595.xml"/><Relationship Id="rId11" Type="http://schemas.openxmlformats.org/officeDocument/2006/relationships/slide" Target="slides/slide10.xml"/><Relationship Id="rId314" Type="http://schemas.openxmlformats.org/officeDocument/2006/relationships/slide" Target="slides/slide313.xml"/><Relationship Id="rId398" Type="http://schemas.openxmlformats.org/officeDocument/2006/relationships/slide" Target="slides/slide397.xml"/><Relationship Id="rId521" Type="http://schemas.openxmlformats.org/officeDocument/2006/relationships/slide" Target="slides/slide520.xml"/><Relationship Id="rId619" Type="http://schemas.openxmlformats.org/officeDocument/2006/relationships/slide" Target="slides/slide618.xml"/><Relationship Id="rId1151" Type="http://schemas.openxmlformats.org/officeDocument/2006/relationships/slide" Target="slides/slide1150.xml"/><Relationship Id="rId1249" Type="http://schemas.openxmlformats.org/officeDocument/2006/relationships/slide" Target="slides/slide1248.xml"/><Relationship Id="rId95" Type="http://schemas.openxmlformats.org/officeDocument/2006/relationships/slide" Target="slides/slide94.xml"/><Relationship Id="rId160" Type="http://schemas.openxmlformats.org/officeDocument/2006/relationships/slide" Target="slides/slide159.xml"/><Relationship Id="rId826" Type="http://schemas.openxmlformats.org/officeDocument/2006/relationships/slide" Target="slides/slide825.xml"/><Relationship Id="rId1011" Type="http://schemas.openxmlformats.org/officeDocument/2006/relationships/slide" Target="slides/slide1010.xml"/><Relationship Id="rId1109" Type="http://schemas.openxmlformats.org/officeDocument/2006/relationships/slide" Target="slides/slide1108.xml"/><Relationship Id="rId1456" Type="http://schemas.openxmlformats.org/officeDocument/2006/relationships/slide" Target="slides/slide1455.xml"/><Relationship Id="rId258" Type="http://schemas.openxmlformats.org/officeDocument/2006/relationships/slide" Target="slides/slide257.xml"/><Relationship Id="rId465" Type="http://schemas.openxmlformats.org/officeDocument/2006/relationships/slide" Target="slides/slide464.xml"/><Relationship Id="rId672" Type="http://schemas.openxmlformats.org/officeDocument/2006/relationships/slide" Target="slides/slide671.xml"/><Relationship Id="rId1095" Type="http://schemas.openxmlformats.org/officeDocument/2006/relationships/slide" Target="slides/slide1094.xml"/><Relationship Id="rId1316" Type="http://schemas.openxmlformats.org/officeDocument/2006/relationships/slide" Target="slides/slide1315.xml"/><Relationship Id="rId1523" Type="http://schemas.openxmlformats.org/officeDocument/2006/relationships/slide" Target="slides/slide1522.xml"/><Relationship Id="rId22" Type="http://schemas.openxmlformats.org/officeDocument/2006/relationships/slide" Target="slides/slide21.xml"/><Relationship Id="rId118" Type="http://schemas.openxmlformats.org/officeDocument/2006/relationships/slide" Target="slides/slide117.xml"/><Relationship Id="rId325" Type="http://schemas.openxmlformats.org/officeDocument/2006/relationships/slide" Target="slides/slide324.xml"/><Relationship Id="rId532" Type="http://schemas.openxmlformats.org/officeDocument/2006/relationships/slide" Target="slides/slide531.xml"/><Relationship Id="rId977" Type="http://schemas.openxmlformats.org/officeDocument/2006/relationships/slide" Target="slides/slide976.xml"/><Relationship Id="rId1162" Type="http://schemas.openxmlformats.org/officeDocument/2006/relationships/slide" Target="slides/slide1161.xml"/><Relationship Id="rId171" Type="http://schemas.openxmlformats.org/officeDocument/2006/relationships/slide" Target="slides/slide170.xml"/><Relationship Id="rId837" Type="http://schemas.openxmlformats.org/officeDocument/2006/relationships/slide" Target="slides/slide836.xml"/><Relationship Id="rId1022" Type="http://schemas.openxmlformats.org/officeDocument/2006/relationships/slide" Target="slides/slide1021.xml"/><Relationship Id="rId1467" Type="http://schemas.openxmlformats.org/officeDocument/2006/relationships/slide" Target="slides/slide1466.xml"/><Relationship Id="rId269" Type="http://schemas.openxmlformats.org/officeDocument/2006/relationships/slide" Target="slides/slide268.xml"/><Relationship Id="rId476" Type="http://schemas.openxmlformats.org/officeDocument/2006/relationships/slide" Target="slides/slide475.xml"/><Relationship Id="rId683" Type="http://schemas.openxmlformats.org/officeDocument/2006/relationships/slide" Target="slides/slide682.xml"/><Relationship Id="rId890" Type="http://schemas.openxmlformats.org/officeDocument/2006/relationships/slide" Target="slides/slide889.xml"/><Relationship Id="rId904" Type="http://schemas.openxmlformats.org/officeDocument/2006/relationships/slide" Target="slides/slide903.xml"/><Relationship Id="rId1327" Type="http://schemas.openxmlformats.org/officeDocument/2006/relationships/slide" Target="slides/slide1326.xml"/><Relationship Id="rId1534" Type="http://schemas.openxmlformats.org/officeDocument/2006/relationships/slide" Target="slides/slide1533.xml"/><Relationship Id="rId33" Type="http://schemas.openxmlformats.org/officeDocument/2006/relationships/slide" Target="slides/slide32.xml"/><Relationship Id="rId129" Type="http://schemas.openxmlformats.org/officeDocument/2006/relationships/slide" Target="slides/slide128.xml"/><Relationship Id="rId336" Type="http://schemas.openxmlformats.org/officeDocument/2006/relationships/slide" Target="slides/slide335.xml"/><Relationship Id="rId543" Type="http://schemas.openxmlformats.org/officeDocument/2006/relationships/slide" Target="slides/slide542.xml"/><Relationship Id="rId988" Type="http://schemas.openxmlformats.org/officeDocument/2006/relationships/slide" Target="slides/slide987.xml"/><Relationship Id="rId1173" Type="http://schemas.openxmlformats.org/officeDocument/2006/relationships/slide" Target="slides/slide1172.xml"/><Relationship Id="rId1380" Type="http://schemas.openxmlformats.org/officeDocument/2006/relationships/slide" Target="slides/slide1379.xml"/><Relationship Id="rId1601" Type="http://schemas.openxmlformats.org/officeDocument/2006/relationships/slide" Target="slides/slide1600.xml"/><Relationship Id="rId182" Type="http://schemas.openxmlformats.org/officeDocument/2006/relationships/slide" Target="slides/slide181.xml"/><Relationship Id="rId403" Type="http://schemas.openxmlformats.org/officeDocument/2006/relationships/slide" Target="slides/slide402.xml"/><Relationship Id="rId750" Type="http://schemas.openxmlformats.org/officeDocument/2006/relationships/slide" Target="slides/slide749.xml"/><Relationship Id="rId848" Type="http://schemas.openxmlformats.org/officeDocument/2006/relationships/slide" Target="slides/slide847.xml"/><Relationship Id="rId1033" Type="http://schemas.openxmlformats.org/officeDocument/2006/relationships/slide" Target="slides/slide1032.xml"/><Relationship Id="rId1478" Type="http://schemas.openxmlformats.org/officeDocument/2006/relationships/slide" Target="slides/slide1477.xml"/><Relationship Id="rId487" Type="http://schemas.openxmlformats.org/officeDocument/2006/relationships/slide" Target="slides/slide486.xml"/><Relationship Id="rId610" Type="http://schemas.openxmlformats.org/officeDocument/2006/relationships/slide" Target="slides/slide609.xml"/><Relationship Id="rId694" Type="http://schemas.openxmlformats.org/officeDocument/2006/relationships/slide" Target="slides/slide693.xml"/><Relationship Id="rId708" Type="http://schemas.openxmlformats.org/officeDocument/2006/relationships/slide" Target="slides/slide707.xml"/><Relationship Id="rId915" Type="http://schemas.openxmlformats.org/officeDocument/2006/relationships/slide" Target="slides/slide914.xml"/><Relationship Id="rId1240" Type="http://schemas.openxmlformats.org/officeDocument/2006/relationships/slide" Target="slides/slide1239.xml"/><Relationship Id="rId1338" Type="http://schemas.openxmlformats.org/officeDocument/2006/relationships/slide" Target="slides/slide1337.xml"/><Relationship Id="rId1545" Type="http://schemas.openxmlformats.org/officeDocument/2006/relationships/slide" Target="slides/slide1544.xml"/><Relationship Id="rId347" Type="http://schemas.openxmlformats.org/officeDocument/2006/relationships/slide" Target="slides/slide346.xml"/><Relationship Id="rId999" Type="http://schemas.openxmlformats.org/officeDocument/2006/relationships/slide" Target="slides/slide998.xml"/><Relationship Id="rId1100" Type="http://schemas.openxmlformats.org/officeDocument/2006/relationships/slide" Target="slides/slide1099.xml"/><Relationship Id="rId1184" Type="http://schemas.openxmlformats.org/officeDocument/2006/relationships/slide" Target="slides/slide1183.xml"/><Relationship Id="rId1405" Type="http://schemas.openxmlformats.org/officeDocument/2006/relationships/slide" Target="slides/slide1404.xml"/><Relationship Id="rId44" Type="http://schemas.openxmlformats.org/officeDocument/2006/relationships/slide" Target="slides/slide43.xml"/><Relationship Id="rId554" Type="http://schemas.openxmlformats.org/officeDocument/2006/relationships/slide" Target="slides/slide553.xml"/><Relationship Id="rId761" Type="http://schemas.openxmlformats.org/officeDocument/2006/relationships/slide" Target="slides/slide760.xml"/><Relationship Id="rId859" Type="http://schemas.openxmlformats.org/officeDocument/2006/relationships/slide" Target="slides/slide858.xml"/><Relationship Id="rId1391" Type="http://schemas.openxmlformats.org/officeDocument/2006/relationships/slide" Target="slides/slide1390.xml"/><Relationship Id="rId1489" Type="http://schemas.openxmlformats.org/officeDocument/2006/relationships/slide" Target="slides/slide1488.xml"/><Relationship Id="rId1612" Type="http://schemas.openxmlformats.org/officeDocument/2006/relationships/slide" Target="slides/slide1611.xml"/><Relationship Id="rId193" Type="http://schemas.openxmlformats.org/officeDocument/2006/relationships/slide" Target="slides/slide192.xml"/><Relationship Id="rId207" Type="http://schemas.openxmlformats.org/officeDocument/2006/relationships/slide" Target="slides/slide206.xml"/><Relationship Id="rId414" Type="http://schemas.openxmlformats.org/officeDocument/2006/relationships/slide" Target="slides/slide413.xml"/><Relationship Id="rId498" Type="http://schemas.openxmlformats.org/officeDocument/2006/relationships/slide" Target="slides/slide497.xml"/><Relationship Id="rId621" Type="http://schemas.openxmlformats.org/officeDocument/2006/relationships/slide" Target="slides/slide620.xml"/><Relationship Id="rId1044" Type="http://schemas.openxmlformats.org/officeDocument/2006/relationships/slide" Target="slides/slide1043.xml"/><Relationship Id="rId1251" Type="http://schemas.openxmlformats.org/officeDocument/2006/relationships/slide" Target="slides/slide1250.xml"/><Relationship Id="rId1349" Type="http://schemas.openxmlformats.org/officeDocument/2006/relationships/slide" Target="slides/slide1348.xml"/><Relationship Id="rId260" Type="http://schemas.openxmlformats.org/officeDocument/2006/relationships/slide" Target="slides/slide259.xml"/><Relationship Id="rId719" Type="http://schemas.openxmlformats.org/officeDocument/2006/relationships/slide" Target="slides/slide718.xml"/><Relationship Id="rId926" Type="http://schemas.openxmlformats.org/officeDocument/2006/relationships/slide" Target="slides/slide925.xml"/><Relationship Id="rId1111" Type="http://schemas.openxmlformats.org/officeDocument/2006/relationships/slide" Target="slides/slide1110.xml"/><Relationship Id="rId1556" Type="http://schemas.openxmlformats.org/officeDocument/2006/relationships/slide" Target="slides/slide1555.xml"/><Relationship Id="rId55" Type="http://schemas.openxmlformats.org/officeDocument/2006/relationships/slide" Target="slides/slide54.xml"/><Relationship Id="rId120" Type="http://schemas.openxmlformats.org/officeDocument/2006/relationships/slide" Target="slides/slide119.xml"/><Relationship Id="rId358" Type="http://schemas.openxmlformats.org/officeDocument/2006/relationships/slide" Target="slides/slide357.xml"/><Relationship Id="rId565" Type="http://schemas.openxmlformats.org/officeDocument/2006/relationships/slide" Target="slides/slide564.xml"/><Relationship Id="rId772" Type="http://schemas.openxmlformats.org/officeDocument/2006/relationships/slide" Target="slides/slide771.xml"/><Relationship Id="rId1195" Type="http://schemas.openxmlformats.org/officeDocument/2006/relationships/slide" Target="slides/slide1194.xml"/><Relationship Id="rId1209" Type="http://schemas.openxmlformats.org/officeDocument/2006/relationships/slide" Target="slides/slide1208.xml"/><Relationship Id="rId1416" Type="http://schemas.openxmlformats.org/officeDocument/2006/relationships/slide" Target="slides/slide1415.xml"/><Relationship Id="rId1623" Type="http://schemas.openxmlformats.org/officeDocument/2006/relationships/slide" Target="slides/slide1622.xml"/><Relationship Id="rId218" Type="http://schemas.openxmlformats.org/officeDocument/2006/relationships/slide" Target="slides/slide217.xml"/><Relationship Id="rId425" Type="http://schemas.openxmlformats.org/officeDocument/2006/relationships/slide" Target="slides/slide424.xml"/><Relationship Id="rId632" Type="http://schemas.openxmlformats.org/officeDocument/2006/relationships/slide" Target="slides/slide631.xml"/><Relationship Id="rId1055" Type="http://schemas.openxmlformats.org/officeDocument/2006/relationships/slide" Target="slides/slide1054.xml"/><Relationship Id="rId1262" Type="http://schemas.openxmlformats.org/officeDocument/2006/relationships/slide" Target="slides/slide1261.xml"/><Relationship Id="rId271" Type="http://schemas.openxmlformats.org/officeDocument/2006/relationships/slide" Target="slides/slide270.xml"/><Relationship Id="rId937" Type="http://schemas.openxmlformats.org/officeDocument/2006/relationships/slide" Target="slides/slide936.xml"/><Relationship Id="rId1122" Type="http://schemas.openxmlformats.org/officeDocument/2006/relationships/slide" Target="slides/slide1121.xml"/><Relationship Id="rId1567" Type="http://schemas.openxmlformats.org/officeDocument/2006/relationships/slide" Target="slides/slide1566.xml"/><Relationship Id="rId66" Type="http://schemas.openxmlformats.org/officeDocument/2006/relationships/slide" Target="slides/slide65.xml"/><Relationship Id="rId131" Type="http://schemas.openxmlformats.org/officeDocument/2006/relationships/slide" Target="slides/slide130.xml"/><Relationship Id="rId369" Type="http://schemas.openxmlformats.org/officeDocument/2006/relationships/slide" Target="slides/slide368.xml"/><Relationship Id="rId576" Type="http://schemas.openxmlformats.org/officeDocument/2006/relationships/slide" Target="slides/slide575.xml"/><Relationship Id="rId783" Type="http://schemas.openxmlformats.org/officeDocument/2006/relationships/slide" Target="slides/slide782.xml"/><Relationship Id="rId990" Type="http://schemas.openxmlformats.org/officeDocument/2006/relationships/slide" Target="slides/slide989.xml"/><Relationship Id="rId1427" Type="http://schemas.openxmlformats.org/officeDocument/2006/relationships/slide" Target="slides/slide1426.xml"/><Relationship Id="rId1634" Type="http://schemas.openxmlformats.org/officeDocument/2006/relationships/slide" Target="slides/slide1633.xml"/><Relationship Id="rId229" Type="http://schemas.openxmlformats.org/officeDocument/2006/relationships/slide" Target="slides/slide228.xml"/><Relationship Id="rId436" Type="http://schemas.openxmlformats.org/officeDocument/2006/relationships/slide" Target="slides/slide435.xml"/><Relationship Id="rId643" Type="http://schemas.openxmlformats.org/officeDocument/2006/relationships/slide" Target="slides/slide642.xml"/><Relationship Id="rId1066" Type="http://schemas.openxmlformats.org/officeDocument/2006/relationships/slide" Target="slides/slide1065.xml"/><Relationship Id="rId1273" Type="http://schemas.openxmlformats.org/officeDocument/2006/relationships/slide" Target="slides/slide1272.xml"/><Relationship Id="rId1480" Type="http://schemas.openxmlformats.org/officeDocument/2006/relationships/slide" Target="slides/slide1479.xml"/><Relationship Id="rId850" Type="http://schemas.openxmlformats.org/officeDocument/2006/relationships/slide" Target="slides/slide849.xml"/><Relationship Id="rId948" Type="http://schemas.openxmlformats.org/officeDocument/2006/relationships/slide" Target="slides/slide947.xml"/><Relationship Id="rId1133" Type="http://schemas.openxmlformats.org/officeDocument/2006/relationships/slide" Target="slides/slide1132.xml"/><Relationship Id="rId1578" Type="http://schemas.openxmlformats.org/officeDocument/2006/relationships/slide" Target="slides/slide1577.xml"/><Relationship Id="rId77" Type="http://schemas.openxmlformats.org/officeDocument/2006/relationships/slide" Target="slides/slide76.xml"/><Relationship Id="rId282" Type="http://schemas.openxmlformats.org/officeDocument/2006/relationships/slide" Target="slides/slide281.xml"/><Relationship Id="rId503" Type="http://schemas.openxmlformats.org/officeDocument/2006/relationships/slide" Target="slides/slide502.xml"/><Relationship Id="rId587" Type="http://schemas.openxmlformats.org/officeDocument/2006/relationships/slide" Target="slides/slide586.xml"/><Relationship Id="rId710" Type="http://schemas.openxmlformats.org/officeDocument/2006/relationships/slide" Target="slides/slide709.xml"/><Relationship Id="rId808" Type="http://schemas.openxmlformats.org/officeDocument/2006/relationships/slide" Target="slides/slide807.xml"/><Relationship Id="rId1340" Type="http://schemas.openxmlformats.org/officeDocument/2006/relationships/slide" Target="slides/slide1339.xml"/><Relationship Id="rId1438" Type="http://schemas.openxmlformats.org/officeDocument/2006/relationships/slide" Target="slides/slide1437.xml"/><Relationship Id="rId8" Type="http://schemas.openxmlformats.org/officeDocument/2006/relationships/slide" Target="slides/slide7.xml"/><Relationship Id="rId142" Type="http://schemas.openxmlformats.org/officeDocument/2006/relationships/slide" Target="slides/slide141.xml"/><Relationship Id="rId447" Type="http://schemas.openxmlformats.org/officeDocument/2006/relationships/slide" Target="slides/slide446.xml"/><Relationship Id="rId794" Type="http://schemas.openxmlformats.org/officeDocument/2006/relationships/slide" Target="slides/slide793.xml"/><Relationship Id="rId1077" Type="http://schemas.openxmlformats.org/officeDocument/2006/relationships/slide" Target="slides/slide1076.xml"/><Relationship Id="rId1200" Type="http://schemas.openxmlformats.org/officeDocument/2006/relationships/slide" Target="slides/slide1199.xml"/><Relationship Id="rId654" Type="http://schemas.openxmlformats.org/officeDocument/2006/relationships/slide" Target="slides/slide653.xml"/><Relationship Id="rId861" Type="http://schemas.openxmlformats.org/officeDocument/2006/relationships/slide" Target="slides/slide860.xml"/><Relationship Id="rId959" Type="http://schemas.openxmlformats.org/officeDocument/2006/relationships/slide" Target="slides/slide958.xml"/><Relationship Id="rId1284" Type="http://schemas.openxmlformats.org/officeDocument/2006/relationships/slide" Target="slides/slide1283.xml"/><Relationship Id="rId1491" Type="http://schemas.openxmlformats.org/officeDocument/2006/relationships/slide" Target="slides/slide1490.xml"/><Relationship Id="rId1505" Type="http://schemas.openxmlformats.org/officeDocument/2006/relationships/slide" Target="slides/slide1504.xml"/><Relationship Id="rId1589" Type="http://schemas.openxmlformats.org/officeDocument/2006/relationships/slide" Target="slides/slide1588.xml"/><Relationship Id="rId293" Type="http://schemas.openxmlformats.org/officeDocument/2006/relationships/slide" Target="slides/slide292.xml"/><Relationship Id="rId307" Type="http://schemas.openxmlformats.org/officeDocument/2006/relationships/slide" Target="slides/slide306.xml"/><Relationship Id="rId514" Type="http://schemas.openxmlformats.org/officeDocument/2006/relationships/slide" Target="slides/slide513.xml"/><Relationship Id="rId721" Type="http://schemas.openxmlformats.org/officeDocument/2006/relationships/slide" Target="slides/slide720.xml"/><Relationship Id="rId1144" Type="http://schemas.openxmlformats.org/officeDocument/2006/relationships/slide" Target="slides/slide1143.xml"/><Relationship Id="rId1351" Type="http://schemas.openxmlformats.org/officeDocument/2006/relationships/slide" Target="slides/slide1350.xml"/><Relationship Id="rId1449" Type="http://schemas.openxmlformats.org/officeDocument/2006/relationships/slide" Target="slides/slide1448.xml"/><Relationship Id="rId88" Type="http://schemas.openxmlformats.org/officeDocument/2006/relationships/slide" Target="slides/slide87.xml"/><Relationship Id="rId153" Type="http://schemas.openxmlformats.org/officeDocument/2006/relationships/slide" Target="slides/slide152.xml"/><Relationship Id="rId360" Type="http://schemas.openxmlformats.org/officeDocument/2006/relationships/slide" Target="slides/slide359.xml"/><Relationship Id="rId598" Type="http://schemas.openxmlformats.org/officeDocument/2006/relationships/slide" Target="slides/slide597.xml"/><Relationship Id="rId819" Type="http://schemas.openxmlformats.org/officeDocument/2006/relationships/slide" Target="slides/slide818.xml"/><Relationship Id="rId1004" Type="http://schemas.openxmlformats.org/officeDocument/2006/relationships/slide" Target="slides/slide1003.xml"/><Relationship Id="rId1211" Type="http://schemas.openxmlformats.org/officeDocument/2006/relationships/slide" Target="slides/slide1210.xml"/><Relationship Id="rId220" Type="http://schemas.openxmlformats.org/officeDocument/2006/relationships/slide" Target="slides/slide219.xml"/><Relationship Id="rId458" Type="http://schemas.openxmlformats.org/officeDocument/2006/relationships/slide" Target="slides/slide457.xml"/><Relationship Id="rId665" Type="http://schemas.openxmlformats.org/officeDocument/2006/relationships/slide" Target="slides/slide664.xml"/><Relationship Id="rId872" Type="http://schemas.openxmlformats.org/officeDocument/2006/relationships/slide" Target="slides/slide871.xml"/><Relationship Id="rId1088" Type="http://schemas.openxmlformats.org/officeDocument/2006/relationships/slide" Target="slides/slide1087.xml"/><Relationship Id="rId1295" Type="http://schemas.openxmlformats.org/officeDocument/2006/relationships/slide" Target="slides/slide1294.xml"/><Relationship Id="rId1309" Type="http://schemas.openxmlformats.org/officeDocument/2006/relationships/slide" Target="slides/slide1308.xml"/><Relationship Id="rId1516" Type="http://schemas.openxmlformats.org/officeDocument/2006/relationships/slide" Target="slides/slide1515.xml"/><Relationship Id="rId15" Type="http://schemas.openxmlformats.org/officeDocument/2006/relationships/slide" Target="slides/slide14.xml"/><Relationship Id="rId318" Type="http://schemas.openxmlformats.org/officeDocument/2006/relationships/slide" Target="slides/slide317.xml"/><Relationship Id="rId525" Type="http://schemas.openxmlformats.org/officeDocument/2006/relationships/slide" Target="slides/slide524.xml"/><Relationship Id="rId732" Type="http://schemas.openxmlformats.org/officeDocument/2006/relationships/slide" Target="slides/slide731.xml"/><Relationship Id="rId1155" Type="http://schemas.openxmlformats.org/officeDocument/2006/relationships/slide" Target="slides/slide1154.xml"/><Relationship Id="rId1362" Type="http://schemas.openxmlformats.org/officeDocument/2006/relationships/slide" Target="slides/slide1361.xml"/><Relationship Id="rId99" Type="http://schemas.openxmlformats.org/officeDocument/2006/relationships/slide" Target="slides/slide98.xml"/><Relationship Id="rId164" Type="http://schemas.openxmlformats.org/officeDocument/2006/relationships/slide" Target="slides/slide163.xml"/><Relationship Id="rId371" Type="http://schemas.openxmlformats.org/officeDocument/2006/relationships/slide" Target="slides/slide370.xml"/><Relationship Id="rId1015" Type="http://schemas.openxmlformats.org/officeDocument/2006/relationships/slide" Target="slides/slide1014.xml"/><Relationship Id="rId1222" Type="http://schemas.openxmlformats.org/officeDocument/2006/relationships/slide" Target="slides/slide1221.xml"/><Relationship Id="rId469" Type="http://schemas.openxmlformats.org/officeDocument/2006/relationships/slide" Target="slides/slide468.xml"/><Relationship Id="rId676" Type="http://schemas.openxmlformats.org/officeDocument/2006/relationships/slide" Target="slides/slide675.xml"/><Relationship Id="rId883" Type="http://schemas.openxmlformats.org/officeDocument/2006/relationships/slide" Target="slides/slide882.xml"/><Relationship Id="rId1099" Type="http://schemas.openxmlformats.org/officeDocument/2006/relationships/slide" Target="slides/slide1098.xml"/><Relationship Id="rId1527" Type="http://schemas.openxmlformats.org/officeDocument/2006/relationships/slide" Target="slides/slide1526.xml"/><Relationship Id="rId26" Type="http://schemas.openxmlformats.org/officeDocument/2006/relationships/slide" Target="slides/slide25.xml"/><Relationship Id="rId231" Type="http://schemas.openxmlformats.org/officeDocument/2006/relationships/slide" Target="slides/slide230.xml"/><Relationship Id="rId329" Type="http://schemas.openxmlformats.org/officeDocument/2006/relationships/slide" Target="slides/slide328.xml"/><Relationship Id="rId536" Type="http://schemas.openxmlformats.org/officeDocument/2006/relationships/slide" Target="slides/slide535.xml"/><Relationship Id="rId1166" Type="http://schemas.openxmlformats.org/officeDocument/2006/relationships/slide" Target="slides/slide1165.xml"/><Relationship Id="rId1373" Type="http://schemas.openxmlformats.org/officeDocument/2006/relationships/slide" Target="slides/slide1372.xml"/><Relationship Id="rId175" Type="http://schemas.openxmlformats.org/officeDocument/2006/relationships/slide" Target="slides/slide174.xml"/><Relationship Id="rId743" Type="http://schemas.openxmlformats.org/officeDocument/2006/relationships/slide" Target="slides/slide742.xml"/><Relationship Id="rId950" Type="http://schemas.openxmlformats.org/officeDocument/2006/relationships/slide" Target="slides/slide949.xml"/><Relationship Id="rId1026" Type="http://schemas.openxmlformats.org/officeDocument/2006/relationships/slide" Target="slides/slide1025.xml"/><Relationship Id="rId1580" Type="http://schemas.openxmlformats.org/officeDocument/2006/relationships/slide" Target="slides/slide1579.xml"/><Relationship Id="rId382" Type="http://schemas.openxmlformats.org/officeDocument/2006/relationships/slide" Target="slides/slide381.xml"/><Relationship Id="rId603" Type="http://schemas.openxmlformats.org/officeDocument/2006/relationships/slide" Target="slides/slide602.xml"/><Relationship Id="rId687" Type="http://schemas.openxmlformats.org/officeDocument/2006/relationships/slide" Target="slides/slide686.xml"/><Relationship Id="rId810" Type="http://schemas.openxmlformats.org/officeDocument/2006/relationships/slide" Target="slides/slide809.xml"/><Relationship Id="rId908" Type="http://schemas.openxmlformats.org/officeDocument/2006/relationships/slide" Target="slides/slide907.xml"/><Relationship Id="rId1233" Type="http://schemas.openxmlformats.org/officeDocument/2006/relationships/slide" Target="slides/slide1232.xml"/><Relationship Id="rId1440" Type="http://schemas.openxmlformats.org/officeDocument/2006/relationships/slide" Target="slides/slide1439.xml"/><Relationship Id="rId1538" Type="http://schemas.openxmlformats.org/officeDocument/2006/relationships/slide" Target="slides/slide1537.xml"/><Relationship Id="rId242" Type="http://schemas.openxmlformats.org/officeDocument/2006/relationships/slide" Target="slides/slide241.xml"/><Relationship Id="rId894" Type="http://schemas.openxmlformats.org/officeDocument/2006/relationships/slide" Target="slides/slide893.xml"/><Relationship Id="rId1177" Type="http://schemas.openxmlformats.org/officeDocument/2006/relationships/slide" Target="slides/slide1176.xml"/><Relationship Id="rId1300" Type="http://schemas.openxmlformats.org/officeDocument/2006/relationships/slide" Target="slides/slide1299.xml"/><Relationship Id="rId37" Type="http://schemas.openxmlformats.org/officeDocument/2006/relationships/slide" Target="slides/slide36.xml"/><Relationship Id="rId102" Type="http://schemas.openxmlformats.org/officeDocument/2006/relationships/slide" Target="slides/slide101.xml"/><Relationship Id="rId547" Type="http://schemas.openxmlformats.org/officeDocument/2006/relationships/slide" Target="slides/slide546.xml"/><Relationship Id="rId754" Type="http://schemas.openxmlformats.org/officeDocument/2006/relationships/slide" Target="slides/slide753.xml"/><Relationship Id="rId961" Type="http://schemas.openxmlformats.org/officeDocument/2006/relationships/slide" Target="slides/slide960.xml"/><Relationship Id="rId1384" Type="http://schemas.openxmlformats.org/officeDocument/2006/relationships/slide" Target="slides/slide1383.xml"/><Relationship Id="rId1591" Type="http://schemas.openxmlformats.org/officeDocument/2006/relationships/slide" Target="slides/slide1590.xml"/><Relationship Id="rId1605" Type="http://schemas.openxmlformats.org/officeDocument/2006/relationships/slide" Target="slides/slide1604.xml"/><Relationship Id="rId90" Type="http://schemas.openxmlformats.org/officeDocument/2006/relationships/slide" Target="slides/slide89.xml"/><Relationship Id="rId186" Type="http://schemas.openxmlformats.org/officeDocument/2006/relationships/slide" Target="slides/slide185.xml"/><Relationship Id="rId393" Type="http://schemas.openxmlformats.org/officeDocument/2006/relationships/slide" Target="slides/slide392.xml"/><Relationship Id="rId407" Type="http://schemas.openxmlformats.org/officeDocument/2006/relationships/slide" Target="slides/slide406.xml"/><Relationship Id="rId614" Type="http://schemas.openxmlformats.org/officeDocument/2006/relationships/slide" Target="slides/slide613.xml"/><Relationship Id="rId821" Type="http://schemas.openxmlformats.org/officeDocument/2006/relationships/slide" Target="slides/slide820.xml"/><Relationship Id="rId1037" Type="http://schemas.openxmlformats.org/officeDocument/2006/relationships/slide" Target="slides/slide1036.xml"/><Relationship Id="rId1244" Type="http://schemas.openxmlformats.org/officeDocument/2006/relationships/slide" Target="slides/slide1243.xml"/><Relationship Id="rId1451" Type="http://schemas.openxmlformats.org/officeDocument/2006/relationships/slide" Target="slides/slide1450.xml"/><Relationship Id="rId253" Type="http://schemas.openxmlformats.org/officeDocument/2006/relationships/slide" Target="slides/slide252.xml"/><Relationship Id="rId460" Type="http://schemas.openxmlformats.org/officeDocument/2006/relationships/slide" Target="slides/slide459.xml"/><Relationship Id="rId698" Type="http://schemas.openxmlformats.org/officeDocument/2006/relationships/slide" Target="slides/slide697.xml"/><Relationship Id="rId919" Type="http://schemas.openxmlformats.org/officeDocument/2006/relationships/slide" Target="slides/slide918.xml"/><Relationship Id="rId1090" Type="http://schemas.openxmlformats.org/officeDocument/2006/relationships/slide" Target="slides/slide1089.xml"/><Relationship Id="rId1104" Type="http://schemas.openxmlformats.org/officeDocument/2006/relationships/slide" Target="slides/slide1103.xml"/><Relationship Id="rId1311" Type="http://schemas.openxmlformats.org/officeDocument/2006/relationships/slide" Target="slides/slide1310.xml"/><Relationship Id="rId1549" Type="http://schemas.openxmlformats.org/officeDocument/2006/relationships/slide" Target="slides/slide1548.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558" Type="http://schemas.openxmlformats.org/officeDocument/2006/relationships/slide" Target="slides/slide557.xml"/><Relationship Id="rId765" Type="http://schemas.openxmlformats.org/officeDocument/2006/relationships/slide" Target="slides/slide764.xml"/><Relationship Id="rId972" Type="http://schemas.openxmlformats.org/officeDocument/2006/relationships/slide" Target="slides/slide971.xml"/><Relationship Id="rId1188" Type="http://schemas.openxmlformats.org/officeDocument/2006/relationships/slide" Target="slides/slide1187.xml"/><Relationship Id="rId1395" Type="http://schemas.openxmlformats.org/officeDocument/2006/relationships/slide" Target="slides/slide1394.xml"/><Relationship Id="rId1409" Type="http://schemas.openxmlformats.org/officeDocument/2006/relationships/slide" Target="slides/slide1408.xml"/><Relationship Id="rId1616" Type="http://schemas.openxmlformats.org/officeDocument/2006/relationships/slide" Target="slides/slide1615.xml"/><Relationship Id="rId197" Type="http://schemas.openxmlformats.org/officeDocument/2006/relationships/slide" Target="slides/slide196.xml"/><Relationship Id="rId418" Type="http://schemas.openxmlformats.org/officeDocument/2006/relationships/slide" Target="slides/slide417.xml"/><Relationship Id="rId625" Type="http://schemas.openxmlformats.org/officeDocument/2006/relationships/slide" Target="slides/slide624.xml"/><Relationship Id="rId832" Type="http://schemas.openxmlformats.org/officeDocument/2006/relationships/slide" Target="slides/slide831.xml"/><Relationship Id="rId1048" Type="http://schemas.openxmlformats.org/officeDocument/2006/relationships/slide" Target="slides/slide1047.xml"/><Relationship Id="rId1255" Type="http://schemas.openxmlformats.org/officeDocument/2006/relationships/slide" Target="slides/slide1254.xml"/><Relationship Id="rId1462" Type="http://schemas.openxmlformats.org/officeDocument/2006/relationships/slide" Target="slides/slide1461.xml"/><Relationship Id="rId264" Type="http://schemas.openxmlformats.org/officeDocument/2006/relationships/slide" Target="slides/slide263.xml"/><Relationship Id="rId471" Type="http://schemas.openxmlformats.org/officeDocument/2006/relationships/slide" Target="slides/slide470.xml"/><Relationship Id="rId1115" Type="http://schemas.openxmlformats.org/officeDocument/2006/relationships/slide" Target="slides/slide1114.xml"/><Relationship Id="rId1322" Type="http://schemas.openxmlformats.org/officeDocument/2006/relationships/slide" Target="slides/slide1321.xml"/><Relationship Id="rId59" Type="http://schemas.openxmlformats.org/officeDocument/2006/relationships/slide" Target="slides/slide58.xml"/><Relationship Id="rId124" Type="http://schemas.openxmlformats.org/officeDocument/2006/relationships/slide" Target="slides/slide123.xml"/><Relationship Id="rId569" Type="http://schemas.openxmlformats.org/officeDocument/2006/relationships/slide" Target="slides/slide568.xml"/><Relationship Id="rId776" Type="http://schemas.openxmlformats.org/officeDocument/2006/relationships/slide" Target="slides/slide775.xml"/><Relationship Id="rId983" Type="http://schemas.openxmlformats.org/officeDocument/2006/relationships/slide" Target="slides/slide982.xml"/><Relationship Id="rId1199" Type="http://schemas.openxmlformats.org/officeDocument/2006/relationships/slide" Target="slides/slide1198.xml"/><Relationship Id="rId1627" Type="http://schemas.openxmlformats.org/officeDocument/2006/relationships/slide" Target="slides/slide1626.xml"/><Relationship Id="rId331" Type="http://schemas.openxmlformats.org/officeDocument/2006/relationships/slide" Target="slides/slide330.xml"/><Relationship Id="rId429" Type="http://schemas.openxmlformats.org/officeDocument/2006/relationships/slide" Target="slides/slide428.xml"/><Relationship Id="rId636" Type="http://schemas.openxmlformats.org/officeDocument/2006/relationships/slide" Target="slides/slide635.xml"/><Relationship Id="rId1059" Type="http://schemas.openxmlformats.org/officeDocument/2006/relationships/slide" Target="slides/slide1058.xml"/><Relationship Id="rId1266" Type="http://schemas.openxmlformats.org/officeDocument/2006/relationships/slide" Target="slides/slide1265.xml"/><Relationship Id="rId1473" Type="http://schemas.openxmlformats.org/officeDocument/2006/relationships/slide" Target="slides/slide1472.xml"/><Relationship Id="rId843" Type="http://schemas.openxmlformats.org/officeDocument/2006/relationships/slide" Target="slides/slide842.xml"/><Relationship Id="rId1126" Type="http://schemas.openxmlformats.org/officeDocument/2006/relationships/slide" Target="slides/slide1125.xml"/><Relationship Id="rId275" Type="http://schemas.openxmlformats.org/officeDocument/2006/relationships/slide" Target="slides/slide274.xml"/><Relationship Id="rId482" Type="http://schemas.openxmlformats.org/officeDocument/2006/relationships/slide" Target="slides/slide481.xml"/><Relationship Id="rId703" Type="http://schemas.openxmlformats.org/officeDocument/2006/relationships/slide" Target="slides/slide702.xml"/><Relationship Id="rId910" Type="http://schemas.openxmlformats.org/officeDocument/2006/relationships/slide" Target="slides/slide909.xml"/><Relationship Id="rId1333" Type="http://schemas.openxmlformats.org/officeDocument/2006/relationships/slide" Target="slides/slide1332.xml"/><Relationship Id="rId1540" Type="http://schemas.openxmlformats.org/officeDocument/2006/relationships/slide" Target="slides/slide1539.xml"/><Relationship Id="rId1638" Type="http://schemas.openxmlformats.org/officeDocument/2006/relationships/notesMaster" Target="notesMasters/notesMaster1.xml"/><Relationship Id="rId135" Type="http://schemas.openxmlformats.org/officeDocument/2006/relationships/slide" Target="slides/slide134.xml"/><Relationship Id="rId342" Type="http://schemas.openxmlformats.org/officeDocument/2006/relationships/slide" Target="slides/slide341.xml"/><Relationship Id="rId787" Type="http://schemas.openxmlformats.org/officeDocument/2006/relationships/slide" Target="slides/slide786.xml"/><Relationship Id="rId994" Type="http://schemas.openxmlformats.org/officeDocument/2006/relationships/slide" Target="slides/slide993.xml"/><Relationship Id="rId1400" Type="http://schemas.openxmlformats.org/officeDocument/2006/relationships/slide" Target="slides/slide1399.xml"/><Relationship Id="rId202" Type="http://schemas.openxmlformats.org/officeDocument/2006/relationships/slide" Target="slides/slide201.xml"/><Relationship Id="rId647" Type="http://schemas.openxmlformats.org/officeDocument/2006/relationships/slide" Target="slides/slide646.xml"/><Relationship Id="rId854" Type="http://schemas.openxmlformats.org/officeDocument/2006/relationships/slide" Target="slides/slide853.xml"/><Relationship Id="rId1277" Type="http://schemas.openxmlformats.org/officeDocument/2006/relationships/slide" Target="slides/slide1276.xml"/><Relationship Id="rId1484" Type="http://schemas.openxmlformats.org/officeDocument/2006/relationships/slide" Target="slides/slide1483.xml"/><Relationship Id="rId286" Type="http://schemas.openxmlformats.org/officeDocument/2006/relationships/slide" Target="slides/slide285.xml"/><Relationship Id="rId493" Type="http://schemas.openxmlformats.org/officeDocument/2006/relationships/slide" Target="slides/slide492.xml"/><Relationship Id="rId507" Type="http://schemas.openxmlformats.org/officeDocument/2006/relationships/slide" Target="slides/slide506.xml"/><Relationship Id="rId714" Type="http://schemas.openxmlformats.org/officeDocument/2006/relationships/slide" Target="slides/slide713.xml"/><Relationship Id="rId921" Type="http://schemas.openxmlformats.org/officeDocument/2006/relationships/slide" Target="slides/slide920.xml"/><Relationship Id="rId1137" Type="http://schemas.openxmlformats.org/officeDocument/2006/relationships/slide" Target="slides/slide1136.xml"/><Relationship Id="rId1344" Type="http://schemas.openxmlformats.org/officeDocument/2006/relationships/slide" Target="slides/slide1343.xml"/><Relationship Id="rId1551" Type="http://schemas.openxmlformats.org/officeDocument/2006/relationships/slide" Target="slides/slide1550.xml"/><Relationship Id="rId50" Type="http://schemas.openxmlformats.org/officeDocument/2006/relationships/slide" Target="slides/slide49.xml"/><Relationship Id="rId146" Type="http://schemas.openxmlformats.org/officeDocument/2006/relationships/slide" Target="slides/slide145.xml"/><Relationship Id="rId353" Type="http://schemas.openxmlformats.org/officeDocument/2006/relationships/slide" Target="slides/slide352.xml"/><Relationship Id="rId560" Type="http://schemas.openxmlformats.org/officeDocument/2006/relationships/slide" Target="slides/slide559.xml"/><Relationship Id="rId798" Type="http://schemas.openxmlformats.org/officeDocument/2006/relationships/slide" Target="slides/slide797.xml"/><Relationship Id="rId1190" Type="http://schemas.openxmlformats.org/officeDocument/2006/relationships/slide" Target="slides/slide1189.xml"/><Relationship Id="rId1204" Type="http://schemas.openxmlformats.org/officeDocument/2006/relationships/slide" Target="slides/slide1203.xml"/><Relationship Id="rId1411" Type="http://schemas.openxmlformats.org/officeDocument/2006/relationships/slide" Target="slides/slide1410.xml"/><Relationship Id="rId213" Type="http://schemas.openxmlformats.org/officeDocument/2006/relationships/slide" Target="slides/slide212.xml"/><Relationship Id="rId420" Type="http://schemas.openxmlformats.org/officeDocument/2006/relationships/slide" Target="slides/slide419.xml"/><Relationship Id="rId658" Type="http://schemas.openxmlformats.org/officeDocument/2006/relationships/slide" Target="slides/slide657.xml"/><Relationship Id="rId865" Type="http://schemas.openxmlformats.org/officeDocument/2006/relationships/slide" Target="slides/slide864.xml"/><Relationship Id="rId1050" Type="http://schemas.openxmlformats.org/officeDocument/2006/relationships/slide" Target="slides/slide1049.xml"/><Relationship Id="rId1288" Type="http://schemas.openxmlformats.org/officeDocument/2006/relationships/slide" Target="slides/slide1287.xml"/><Relationship Id="rId1495" Type="http://schemas.openxmlformats.org/officeDocument/2006/relationships/slide" Target="slides/slide1494.xml"/><Relationship Id="rId1509" Type="http://schemas.openxmlformats.org/officeDocument/2006/relationships/slide" Target="slides/slide1508.xml"/><Relationship Id="rId297" Type="http://schemas.openxmlformats.org/officeDocument/2006/relationships/slide" Target="slides/slide296.xml"/><Relationship Id="rId518" Type="http://schemas.openxmlformats.org/officeDocument/2006/relationships/slide" Target="slides/slide517.xml"/><Relationship Id="rId725" Type="http://schemas.openxmlformats.org/officeDocument/2006/relationships/slide" Target="slides/slide724.xml"/><Relationship Id="rId932" Type="http://schemas.openxmlformats.org/officeDocument/2006/relationships/slide" Target="slides/slide931.xml"/><Relationship Id="rId1148" Type="http://schemas.openxmlformats.org/officeDocument/2006/relationships/slide" Target="slides/slide1147.xml"/><Relationship Id="rId1355" Type="http://schemas.openxmlformats.org/officeDocument/2006/relationships/slide" Target="slides/slide1354.xml"/><Relationship Id="rId1562" Type="http://schemas.openxmlformats.org/officeDocument/2006/relationships/slide" Target="slides/slide1561.xml"/><Relationship Id="rId157" Type="http://schemas.openxmlformats.org/officeDocument/2006/relationships/slide" Target="slides/slide156.xml"/><Relationship Id="rId364" Type="http://schemas.openxmlformats.org/officeDocument/2006/relationships/slide" Target="slides/slide363.xml"/><Relationship Id="rId1008" Type="http://schemas.openxmlformats.org/officeDocument/2006/relationships/slide" Target="slides/slide1007.xml"/><Relationship Id="rId1215" Type="http://schemas.openxmlformats.org/officeDocument/2006/relationships/slide" Target="slides/slide1214.xml"/><Relationship Id="rId1422" Type="http://schemas.openxmlformats.org/officeDocument/2006/relationships/slide" Target="slides/slide1421.xml"/><Relationship Id="rId61" Type="http://schemas.openxmlformats.org/officeDocument/2006/relationships/slide" Target="slides/slide60.xml"/><Relationship Id="rId571" Type="http://schemas.openxmlformats.org/officeDocument/2006/relationships/slide" Target="slides/slide570.xml"/><Relationship Id="rId669" Type="http://schemas.openxmlformats.org/officeDocument/2006/relationships/slide" Target="slides/slide668.xml"/><Relationship Id="rId876" Type="http://schemas.openxmlformats.org/officeDocument/2006/relationships/slide" Target="slides/slide875.xml"/><Relationship Id="rId1299" Type="http://schemas.openxmlformats.org/officeDocument/2006/relationships/slide" Target="slides/slide1298.xml"/><Relationship Id="rId19" Type="http://schemas.openxmlformats.org/officeDocument/2006/relationships/slide" Target="slides/slide18.xml"/><Relationship Id="rId224" Type="http://schemas.openxmlformats.org/officeDocument/2006/relationships/slide" Target="slides/slide223.xml"/><Relationship Id="rId431" Type="http://schemas.openxmlformats.org/officeDocument/2006/relationships/slide" Target="slides/slide430.xml"/><Relationship Id="rId529" Type="http://schemas.openxmlformats.org/officeDocument/2006/relationships/slide" Target="slides/slide528.xml"/><Relationship Id="rId736" Type="http://schemas.openxmlformats.org/officeDocument/2006/relationships/slide" Target="slides/slide735.xml"/><Relationship Id="rId1061" Type="http://schemas.openxmlformats.org/officeDocument/2006/relationships/slide" Target="slides/slide1060.xml"/><Relationship Id="rId1159" Type="http://schemas.openxmlformats.org/officeDocument/2006/relationships/slide" Target="slides/slide1158.xml"/><Relationship Id="rId1366" Type="http://schemas.openxmlformats.org/officeDocument/2006/relationships/slide" Target="slides/slide1365.xml"/><Relationship Id="rId168" Type="http://schemas.openxmlformats.org/officeDocument/2006/relationships/slide" Target="slides/slide167.xml"/><Relationship Id="rId943" Type="http://schemas.openxmlformats.org/officeDocument/2006/relationships/slide" Target="slides/slide942.xml"/><Relationship Id="rId1019" Type="http://schemas.openxmlformats.org/officeDocument/2006/relationships/slide" Target="slides/slide1018.xml"/><Relationship Id="rId1573" Type="http://schemas.openxmlformats.org/officeDocument/2006/relationships/slide" Target="slides/slide1572.xml"/><Relationship Id="rId72" Type="http://schemas.openxmlformats.org/officeDocument/2006/relationships/slide" Target="slides/slide71.xml"/><Relationship Id="rId375" Type="http://schemas.openxmlformats.org/officeDocument/2006/relationships/slide" Target="slides/slide374.xml"/><Relationship Id="rId582" Type="http://schemas.openxmlformats.org/officeDocument/2006/relationships/slide" Target="slides/slide581.xml"/><Relationship Id="rId803" Type="http://schemas.openxmlformats.org/officeDocument/2006/relationships/slide" Target="slides/slide802.xml"/><Relationship Id="rId1226" Type="http://schemas.openxmlformats.org/officeDocument/2006/relationships/slide" Target="slides/slide1225.xml"/><Relationship Id="rId1433" Type="http://schemas.openxmlformats.org/officeDocument/2006/relationships/slide" Target="slides/slide1432.xml"/><Relationship Id="rId1640" Type="http://schemas.openxmlformats.org/officeDocument/2006/relationships/viewProps" Target="viewProps.xml"/><Relationship Id="rId3" Type="http://schemas.openxmlformats.org/officeDocument/2006/relationships/slide" Target="slides/slide2.xml"/><Relationship Id="rId235" Type="http://schemas.openxmlformats.org/officeDocument/2006/relationships/slide" Target="slides/slide234.xml"/><Relationship Id="rId442" Type="http://schemas.openxmlformats.org/officeDocument/2006/relationships/slide" Target="slides/slide441.xml"/><Relationship Id="rId887" Type="http://schemas.openxmlformats.org/officeDocument/2006/relationships/slide" Target="slides/slide886.xml"/><Relationship Id="rId1072" Type="http://schemas.openxmlformats.org/officeDocument/2006/relationships/slide" Target="slides/slide1071.xml"/><Relationship Id="rId1500" Type="http://schemas.openxmlformats.org/officeDocument/2006/relationships/slide" Target="slides/slide1499.xml"/><Relationship Id="rId302" Type="http://schemas.openxmlformats.org/officeDocument/2006/relationships/slide" Target="slides/slide301.xml"/><Relationship Id="rId747" Type="http://schemas.openxmlformats.org/officeDocument/2006/relationships/slide" Target="slides/slide746.xml"/><Relationship Id="rId954" Type="http://schemas.openxmlformats.org/officeDocument/2006/relationships/slide" Target="slides/slide953.xml"/><Relationship Id="rId1377" Type="http://schemas.openxmlformats.org/officeDocument/2006/relationships/slide" Target="slides/slide1376.xml"/><Relationship Id="rId1584" Type="http://schemas.openxmlformats.org/officeDocument/2006/relationships/slide" Target="slides/slide1583.xml"/><Relationship Id="rId83" Type="http://schemas.openxmlformats.org/officeDocument/2006/relationships/slide" Target="slides/slide82.xml"/><Relationship Id="rId179" Type="http://schemas.openxmlformats.org/officeDocument/2006/relationships/slide" Target="slides/slide178.xml"/><Relationship Id="rId386" Type="http://schemas.openxmlformats.org/officeDocument/2006/relationships/slide" Target="slides/slide385.xml"/><Relationship Id="rId593" Type="http://schemas.openxmlformats.org/officeDocument/2006/relationships/slide" Target="slides/slide592.xml"/><Relationship Id="rId607" Type="http://schemas.openxmlformats.org/officeDocument/2006/relationships/slide" Target="slides/slide606.xml"/><Relationship Id="rId814" Type="http://schemas.openxmlformats.org/officeDocument/2006/relationships/slide" Target="slides/slide813.xml"/><Relationship Id="rId1237" Type="http://schemas.openxmlformats.org/officeDocument/2006/relationships/slide" Target="slides/slide1236.xml"/><Relationship Id="rId1444" Type="http://schemas.openxmlformats.org/officeDocument/2006/relationships/slide" Target="slides/slide1443.xml"/><Relationship Id="rId246" Type="http://schemas.openxmlformats.org/officeDocument/2006/relationships/slide" Target="slides/slide245.xml"/><Relationship Id="rId453" Type="http://schemas.openxmlformats.org/officeDocument/2006/relationships/slide" Target="slides/slide452.xml"/><Relationship Id="rId660" Type="http://schemas.openxmlformats.org/officeDocument/2006/relationships/slide" Target="slides/slide659.xml"/><Relationship Id="rId898" Type="http://schemas.openxmlformats.org/officeDocument/2006/relationships/slide" Target="slides/slide897.xml"/><Relationship Id="rId1083" Type="http://schemas.openxmlformats.org/officeDocument/2006/relationships/slide" Target="slides/slide1082.xml"/><Relationship Id="rId1290" Type="http://schemas.openxmlformats.org/officeDocument/2006/relationships/slide" Target="slides/slide1289.xml"/><Relationship Id="rId1304" Type="http://schemas.openxmlformats.org/officeDocument/2006/relationships/slide" Target="slides/slide1303.xml"/><Relationship Id="rId1511" Type="http://schemas.openxmlformats.org/officeDocument/2006/relationships/slide" Target="slides/slide1510.xml"/><Relationship Id="rId106" Type="http://schemas.openxmlformats.org/officeDocument/2006/relationships/slide" Target="slides/slide105.xml"/><Relationship Id="rId313" Type="http://schemas.openxmlformats.org/officeDocument/2006/relationships/slide" Target="slides/slide312.xml"/><Relationship Id="rId758" Type="http://schemas.openxmlformats.org/officeDocument/2006/relationships/slide" Target="slides/slide757.xml"/><Relationship Id="rId965" Type="http://schemas.openxmlformats.org/officeDocument/2006/relationships/slide" Target="slides/slide964.xml"/><Relationship Id="rId1150" Type="http://schemas.openxmlformats.org/officeDocument/2006/relationships/slide" Target="slides/slide1149.xml"/><Relationship Id="rId1388" Type="http://schemas.openxmlformats.org/officeDocument/2006/relationships/slide" Target="slides/slide1387.xml"/><Relationship Id="rId1595" Type="http://schemas.openxmlformats.org/officeDocument/2006/relationships/slide" Target="slides/slide1594.xml"/><Relationship Id="rId1609" Type="http://schemas.openxmlformats.org/officeDocument/2006/relationships/slide" Target="slides/slide1608.xml"/><Relationship Id="rId10" Type="http://schemas.openxmlformats.org/officeDocument/2006/relationships/slide" Target="slides/slide9.xml"/><Relationship Id="rId94" Type="http://schemas.openxmlformats.org/officeDocument/2006/relationships/slide" Target="slides/slide93.xml"/><Relationship Id="rId397" Type="http://schemas.openxmlformats.org/officeDocument/2006/relationships/slide" Target="slides/slide396.xml"/><Relationship Id="rId520" Type="http://schemas.openxmlformats.org/officeDocument/2006/relationships/slide" Target="slides/slide519.xml"/><Relationship Id="rId618" Type="http://schemas.openxmlformats.org/officeDocument/2006/relationships/slide" Target="slides/slide617.xml"/><Relationship Id="rId825" Type="http://schemas.openxmlformats.org/officeDocument/2006/relationships/slide" Target="slides/slide824.xml"/><Relationship Id="rId1248" Type="http://schemas.openxmlformats.org/officeDocument/2006/relationships/slide" Target="slides/slide1247.xml"/><Relationship Id="rId1455" Type="http://schemas.openxmlformats.org/officeDocument/2006/relationships/slide" Target="slides/slide1454.xml"/><Relationship Id="rId257" Type="http://schemas.openxmlformats.org/officeDocument/2006/relationships/slide" Target="slides/slide256.xml"/><Relationship Id="rId464" Type="http://schemas.openxmlformats.org/officeDocument/2006/relationships/slide" Target="slides/slide463.xml"/><Relationship Id="rId1010" Type="http://schemas.openxmlformats.org/officeDocument/2006/relationships/slide" Target="slides/slide1009.xml"/><Relationship Id="rId1094" Type="http://schemas.openxmlformats.org/officeDocument/2006/relationships/slide" Target="slides/slide1093.xml"/><Relationship Id="rId1108" Type="http://schemas.openxmlformats.org/officeDocument/2006/relationships/slide" Target="slides/slide1107.xml"/><Relationship Id="rId1315" Type="http://schemas.openxmlformats.org/officeDocument/2006/relationships/slide" Target="slides/slide1314.xml"/><Relationship Id="rId117" Type="http://schemas.openxmlformats.org/officeDocument/2006/relationships/slide" Target="slides/slide116.xml"/><Relationship Id="rId671" Type="http://schemas.openxmlformats.org/officeDocument/2006/relationships/slide" Target="slides/slide670.xml"/><Relationship Id="rId769" Type="http://schemas.openxmlformats.org/officeDocument/2006/relationships/slide" Target="slides/slide768.xml"/><Relationship Id="rId976" Type="http://schemas.openxmlformats.org/officeDocument/2006/relationships/slide" Target="slides/slide975.xml"/><Relationship Id="rId1399" Type="http://schemas.openxmlformats.org/officeDocument/2006/relationships/slide" Target="slides/slide1398.xml"/><Relationship Id="rId324" Type="http://schemas.openxmlformats.org/officeDocument/2006/relationships/slide" Target="slides/slide323.xml"/><Relationship Id="rId531" Type="http://schemas.openxmlformats.org/officeDocument/2006/relationships/slide" Target="slides/slide530.xml"/><Relationship Id="rId629" Type="http://schemas.openxmlformats.org/officeDocument/2006/relationships/slide" Target="slides/slide628.xml"/><Relationship Id="rId1161" Type="http://schemas.openxmlformats.org/officeDocument/2006/relationships/slide" Target="slides/slide1160.xml"/><Relationship Id="rId1259" Type="http://schemas.openxmlformats.org/officeDocument/2006/relationships/slide" Target="slides/slide1258.xml"/><Relationship Id="rId1466" Type="http://schemas.openxmlformats.org/officeDocument/2006/relationships/slide" Target="slides/slide1465.xml"/><Relationship Id="rId836" Type="http://schemas.openxmlformats.org/officeDocument/2006/relationships/slide" Target="slides/slide835.xml"/><Relationship Id="rId1021" Type="http://schemas.openxmlformats.org/officeDocument/2006/relationships/slide" Target="slides/slide1020.xml"/><Relationship Id="rId1119" Type="http://schemas.openxmlformats.org/officeDocument/2006/relationships/slide" Target="slides/slide1118.xml"/><Relationship Id="rId903" Type="http://schemas.openxmlformats.org/officeDocument/2006/relationships/slide" Target="slides/slide902.xml"/><Relationship Id="rId1326" Type="http://schemas.openxmlformats.org/officeDocument/2006/relationships/slide" Target="slides/slide1325.xml"/><Relationship Id="rId1533" Type="http://schemas.openxmlformats.org/officeDocument/2006/relationships/slide" Target="slides/slide1532.xml"/><Relationship Id="rId32" Type="http://schemas.openxmlformats.org/officeDocument/2006/relationships/slide" Target="slides/slide31.xml"/><Relationship Id="rId1600" Type="http://schemas.openxmlformats.org/officeDocument/2006/relationships/slide" Target="slides/slide1599.xml"/><Relationship Id="rId181" Type="http://schemas.openxmlformats.org/officeDocument/2006/relationships/slide" Target="slides/slide180.xml"/><Relationship Id="rId279" Type="http://schemas.openxmlformats.org/officeDocument/2006/relationships/slide" Target="slides/slide278.xml"/><Relationship Id="rId486" Type="http://schemas.openxmlformats.org/officeDocument/2006/relationships/slide" Target="slides/slide485.xml"/><Relationship Id="rId693" Type="http://schemas.openxmlformats.org/officeDocument/2006/relationships/slide" Target="slides/slide692.xml"/><Relationship Id="rId139" Type="http://schemas.openxmlformats.org/officeDocument/2006/relationships/slide" Target="slides/slide138.xml"/><Relationship Id="rId346" Type="http://schemas.openxmlformats.org/officeDocument/2006/relationships/slide" Target="slides/slide345.xml"/><Relationship Id="rId553" Type="http://schemas.openxmlformats.org/officeDocument/2006/relationships/slide" Target="slides/slide552.xml"/><Relationship Id="rId760" Type="http://schemas.openxmlformats.org/officeDocument/2006/relationships/slide" Target="slides/slide759.xml"/><Relationship Id="rId998" Type="http://schemas.openxmlformats.org/officeDocument/2006/relationships/slide" Target="slides/slide997.xml"/><Relationship Id="rId1183" Type="http://schemas.openxmlformats.org/officeDocument/2006/relationships/slide" Target="slides/slide1182.xml"/><Relationship Id="rId1390" Type="http://schemas.openxmlformats.org/officeDocument/2006/relationships/slide" Target="slides/slide1389.xml"/><Relationship Id="rId206" Type="http://schemas.openxmlformats.org/officeDocument/2006/relationships/slide" Target="slides/slide205.xml"/><Relationship Id="rId413" Type="http://schemas.openxmlformats.org/officeDocument/2006/relationships/slide" Target="slides/slide412.xml"/><Relationship Id="rId858" Type="http://schemas.openxmlformats.org/officeDocument/2006/relationships/slide" Target="slides/slide857.xml"/><Relationship Id="rId1043" Type="http://schemas.openxmlformats.org/officeDocument/2006/relationships/slide" Target="slides/slide1042.xml"/><Relationship Id="rId1488" Type="http://schemas.openxmlformats.org/officeDocument/2006/relationships/slide" Target="slides/slide1487.xml"/><Relationship Id="rId620" Type="http://schemas.openxmlformats.org/officeDocument/2006/relationships/slide" Target="slides/slide619.xml"/><Relationship Id="rId718" Type="http://schemas.openxmlformats.org/officeDocument/2006/relationships/slide" Target="slides/slide717.xml"/><Relationship Id="rId925" Type="http://schemas.openxmlformats.org/officeDocument/2006/relationships/slide" Target="slides/slide924.xml"/><Relationship Id="rId1250" Type="http://schemas.openxmlformats.org/officeDocument/2006/relationships/slide" Target="slides/slide1249.xml"/><Relationship Id="rId1348" Type="http://schemas.openxmlformats.org/officeDocument/2006/relationships/slide" Target="slides/slide1347.xml"/><Relationship Id="rId1555" Type="http://schemas.openxmlformats.org/officeDocument/2006/relationships/slide" Target="slides/slide1554.xml"/><Relationship Id="rId1110" Type="http://schemas.openxmlformats.org/officeDocument/2006/relationships/slide" Target="slides/slide1109.xml"/><Relationship Id="rId1208" Type="http://schemas.openxmlformats.org/officeDocument/2006/relationships/slide" Target="slides/slide1207.xml"/><Relationship Id="rId1415" Type="http://schemas.openxmlformats.org/officeDocument/2006/relationships/slide" Target="slides/slide1414.xml"/><Relationship Id="rId54" Type="http://schemas.openxmlformats.org/officeDocument/2006/relationships/slide" Target="slides/slide53.xml"/><Relationship Id="rId1622" Type="http://schemas.openxmlformats.org/officeDocument/2006/relationships/slide" Target="slides/slide1621.xml"/><Relationship Id="rId270" Type="http://schemas.openxmlformats.org/officeDocument/2006/relationships/slide" Target="slides/slide269.xml"/><Relationship Id="rId130" Type="http://schemas.openxmlformats.org/officeDocument/2006/relationships/slide" Target="slides/slide129.xml"/><Relationship Id="rId368" Type="http://schemas.openxmlformats.org/officeDocument/2006/relationships/slide" Target="slides/slide367.xml"/><Relationship Id="rId575" Type="http://schemas.openxmlformats.org/officeDocument/2006/relationships/slide" Target="slides/slide574.xml"/><Relationship Id="rId782" Type="http://schemas.openxmlformats.org/officeDocument/2006/relationships/slide" Target="slides/slide781.xml"/><Relationship Id="rId228" Type="http://schemas.openxmlformats.org/officeDocument/2006/relationships/slide" Target="slides/slide227.xml"/><Relationship Id="rId435" Type="http://schemas.openxmlformats.org/officeDocument/2006/relationships/slide" Target="slides/slide434.xml"/><Relationship Id="rId642" Type="http://schemas.openxmlformats.org/officeDocument/2006/relationships/slide" Target="slides/slide641.xml"/><Relationship Id="rId1065" Type="http://schemas.openxmlformats.org/officeDocument/2006/relationships/slide" Target="slides/slide1064.xml"/><Relationship Id="rId1272" Type="http://schemas.openxmlformats.org/officeDocument/2006/relationships/slide" Target="slides/slide1271.xml"/><Relationship Id="rId502" Type="http://schemas.openxmlformats.org/officeDocument/2006/relationships/slide" Target="slides/slide501.xml"/><Relationship Id="rId947" Type="http://schemas.openxmlformats.org/officeDocument/2006/relationships/slide" Target="slides/slide946.xml"/><Relationship Id="rId1132" Type="http://schemas.openxmlformats.org/officeDocument/2006/relationships/slide" Target="slides/slide1131.xml"/><Relationship Id="rId1577" Type="http://schemas.openxmlformats.org/officeDocument/2006/relationships/slide" Target="slides/slide1576.xml"/><Relationship Id="rId76" Type="http://schemas.openxmlformats.org/officeDocument/2006/relationships/slide" Target="slides/slide75.xml"/><Relationship Id="rId807" Type="http://schemas.openxmlformats.org/officeDocument/2006/relationships/slide" Target="slides/slide806.xml"/><Relationship Id="rId1437" Type="http://schemas.openxmlformats.org/officeDocument/2006/relationships/slide" Target="slides/slide14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A64AEEFF-5A4F-4E43-A764-BB96BED13D8F}" type="slidenum">
              <a:rPr lang="ar-SA"/>
              <a:pPr/>
              <a:t>‹#›</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0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1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1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5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6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9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1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2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6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7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8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1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3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7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8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94.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3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4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8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9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0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3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4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5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98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99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0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4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05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0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0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1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121.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15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16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173.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203.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21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21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25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256.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264.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01.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320.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29.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375.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383.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393.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434.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448.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456.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488.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50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513.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54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56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56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600.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60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6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B8B79D-1180-4EEB-86D6-1644F3AE5329}" type="slidenum">
              <a:rPr lang="ar-SA"/>
              <a:pPr/>
              <a:t>16</a:t>
            </a:fld>
            <a:endParaRPr lang="en-CA"/>
          </a:p>
        </p:txBody>
      </p:sp>
      <p:sp>
        <p:nvSpPr>
          <p:cNvPr id="560130" name="Rectangle 2"/>
          <p:cNvSpPr>
            <a:spLocks noGrp="1" noRot="1" noChangeAspect="1" noChangeArrowheads="1" noTextEdit="1"/>
          </p:cNvSpPr>
          <p:nvPr>
            <p:ph type="sldImg"/>
          </p:nvPr>
        </p:nvSpPr>
        <p:spPr>
          <a:xfrm>
            <a:off x="1144588" y="685800"/>
            <a:ext cx="4572000" cy="3429000"/>
          </a:xfrm>
          <a:ln/>
        </p:spPr>
      </p:sp>
      <p:sp>
        <p:nvSpPr>
          <p:cNvPr id="5601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F7F43E6-5B1D-488C-9FCC-8B4157405A86}" type="slidenum">
              <a:rPr lang="ar-SA"/>
              <a:pPr/>
              <a:t>35</a:t>
            </a:fld>
            <a:endParaRPr lang="en-CA"/>
          </a:p>
        </p:txBody>
      </p:sp>
      <p:sp>
        <p:nvSpPr>
          <p:cNvPr id="580610" name="Rectangle 2"/>
          <p:cNvSpPr>
            <a:spLocks noGrp="1" noRot="1" noChangeAspect="1" noChangeArrowheads="1" noTextEdit="1"/>
          </p:cNvSpPr>
          <p:nvPr>
            <p:ph type="sldImg"/>
          </p:nvPr>
        </p:nvSpPr>
        <p:spPr>
          <a:xfrm>
            <a:off x="1144588" y="685800"/>
            <a:ext cx="4572000" cy="3429000"/>
          </a:xfrm>
          <a:ln/>
        </p:spPr>
      </p:sp>
      <p:sp>
        <p:nvSpPr>
          <p:cNvPr id="5806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098FE8-8443-4D04-9518-692920EE7EFA}" type="slidenum">
              <a:rPr lang="ar-SA"/>
              <a:pPr/>
              <a:t>44</a:t>
            </a:fld>
            <a:endParaRPr lang="en-CA"/>
          </a:p>
        </p:txBody>
      </p:sp>
      <p:sp>
        <p:nvSpPr>
          <p:cNvPr id="590850" name="Rectangle 2"/>
          <p:cNvSpPr>
            <a:spLocks noGrp="1" noRot="1" noChangeAspect="1" noChangeArrowheads="1" noTextEdit="1"/>
          </p:cNvSpPr>
          <p:nvPr>
            <p:ph type="sldImg"/>
          </p:nvPr>
        </p:nvSpPr>
        <p:spPr>
          <a:xfrm>
            <a:off x="1144588" y="685800"/>
            <a:ext cx="4572000" cy="3429000"/>
          </a:xfrm>
          <a:ln/>
        </p:spPr>
      </p:sp>
      <p:sp>
        <p:nvSpPr>
          <p:cNvPr id="5908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7684B3-12C1-4618-96DC-46D02025E08F}" type="slidenum">
              <a:rPr lang="ar-SA"/>
              <a:pPr/>
              <a:t>89</a:t>
            </a:fld>
            <a:endParaRPr lang="en-CA"/>
          </a:p>
        </p:txBody>
      </p:sp>
      <p:sp>
        <p:nvSpPr>
          <p:cNvPr id="635906" name="Rectangle 2"/>
          <p:cNvSpPr>
            <a:spLocks noGrp="1" noRot="1" noChangeAspect="1" noChangeArrowheads="1" noTextEdit="1"/>
          </p:cNvSpPr>
          <p:nvPr>
            <p:ph type="sldImg"/>
          </p:nvPr>
        </p:nvSpPr>
        <p:spPr>
          <a:xfrm>
            <a:off x="1144588" y="685800"/>
            <a:ext cx="4572000" cy="3429000"/>
          </a:xfrm>
          <a:ln/>
        </p:spPr>
      </p:sp>
      <p:sp>
        <p:nvSpPr>
          <p:cNvPr id="6359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D1DD4F-01C2-4651-9210-950C53521073}" type="slidenum">
              <a:rPr lang="ar-SA"/>
              <a:pPr/>
              <a:t>98</a:t>
            </a:fld>
            <a:endParaRPr lang="en-CA"/>
          </a:p>
        </p:txBody>
      </p:sp>
      <p:sp>
        <p:nvSpPr>
          <p:cNvPr id="646146" name="Rectangle 2"/>
          <p:cNvSpPr>
            <a:spLocks noGrp="1" noRot="1" noChangeAspect="1" noChangeArrowheads="1" noTextEdit="1"/>
          </p:cNvSpPr>
          <p:nvPr>
            <p:ph type="sldImg"/>
          </p:nvPr>
        </p:nvSpPr>
        <p:spPr>
          <a:xfrm>
            <a:off x="1144588" y="685800"/>
            <a:ext cx="4572000" cy="3429000"/>
          </a:xfrm>
          <a:ln/>
        </p:spPr>
      </p:sp>
      <p:sp>
        <p:nvSpPr>
          <p:cNvPr id="646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5D16C1-D5EB-4934-919B-C22902939535}" type="slidenum">
              <a:rPr lang="ar-SA"/>
              <a:pPr/>
              <a:t>106</a:t>
            </a:fld>
            <a:endParaRPr lang="en-CA"/>
          </a:p>
        </p:txBody>
      </p:sp>
      <p:sp>
        <p:nvSpPr>
          <p:cNvPr id="655362" name="Rectangle 2"/>
          <p:cNvSpPr>
            <a:spLocks noGrp="1" noRot="1" noChangeAspect="1" noChangeArrowheads="1" noTextEdit="1"/>
          </p:cNvSpPr>
          <p:nvPr>
            <p:ph type="sldImg"/>
          </p:nvPr>
        </p:nvSpPr>
        <p:spPr>
          <a:xfrm>
            <a:off x="1144588" y="685800"/>
            <a:ext cx="4572000" cy="3429000"/>
          </a:xfrm>
          <a:ln/>
        </p:spPr>
      </p:sp>
      <p:sp>
        <p:nvSpPr>
          <p:cNvPr id="655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FC87D7-E0BD-4232-B0B9-0B3778E1C707}" type="slidenum">
              <a:rPr lang="ar-SA"/>
              <a:pPr/>
              <a:t>135</a:t>
            </a:fld>
            <a:endParaRPr lang="en-CA"/>
          </a:p>
        </p:txBody>
      </p:sp>
      <p:sp>
        <p:nvSpPr>
          <p:cNvPr id="686082" name="Rectangle 2"/>
          <p:cNvSpPr>
            <a:spLocks noGrp="1" noRot="1" noChangeAspect="1" noChangeArrowheads="1" noTextEdit="1"/>
          </p:cNvSpPr>
          <p:nvPr>
            <p:ph type="sldImg"/>
          </p:nvPr>
        </p:nvSpPr>
        <p:spPr>
          <a:xfrm>
            <a:off x="1144588" y="685800"/>
            <a:ext cx="4572000" cy="3429000"/>
          </a:xfrm>
          <a:ln/>
        </p:spPr>
      </p:sp>
      <p:sp>
        <p:nvSpPr>
          <p:cNvPr id="6860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7D9F91-5510-4830-A8EC-82721BF5DC44}" type="slidenum">
              <a:rPr lang="ar-SA"/>
              <a:pPr/>
              <a:t>152</a:t>
            </a:fld>
            <a:endParaRPr lang="en-CA"/>
          </a:p>
        </p:txBody>
      </p:sp>
      <p:sp>
        <p:nvSpPr>
          <p:cNvPr id="705538" name="Rectangle 2"/>
          <p:cNvSpPr>
            <a:spLocks noGrp="1" noRot="1" noChangeAspect="1" noChangeArrowheads="1" noTextEdit="1"/>
          </p:cNvSpPr>
          <p:nvPr>
            <p:ph type="sldImg"/>
          </p:nvPr>
        </p:nvSpPr>
        <p:spPr>
          <a:xfrm>
            <a:off x="1144588" y="685800"/>
            <a:ext cx="4572000" cy="3429000"/>
          </a:xfrm>
          <a:ln/>
        </p:spPr>
      </p:sp>
      <p:sp>
        <p:nvSpPr>
          <p:cNvPr id="7055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9CE614-73DC-40F8-B8CE-BB57A9304764}" type="slidenum">
              <a:rPr lang="ar-SA"/>
              <a:pPr/>
              <a:t>161</a:t>
            </a:fld>
            <a:endParaRPr lang="en-CA"/>
          </a:p>
        </p:txBody>
      </p:sp>
      <p:sp>
        <p:nvSpPr>
          <p:cNvPr id="715778" name="Rectangle 2"/>
          <p:cNvSpPr>
            <a:spLocks noGrp="1" noRot="1" noChangeAspect="1" noChangeArrowheads="1" noTextEdit="1"/>
          </p:cNvSpPr>
          <p:nvPr>
            <p:ph type="sldImg"/>
          </p:nvPr>
        </p:nvSpPr>
        <p:spPr>
          <a:xfrm>
            <a:off x="1144588" y="685800"/>
            <a:ext cx="4572000" cy="3429000"/>
          </a:xfrm>
          <a:ln/>
        </p:spPr>
      </p:sp>
      <p:sp>
        <p:nvSpPr>
          <p:cNvPr id="7157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B89859F-E177-489C-BBAD-8AE125F70040}" type="slidenum">
              <a:rPr lang="ar-SA"/>
              <a:pPr/>
              <a:t>193</a:t>
            </a:fld>
            <a:endParaRPr lang="en-CA"/>
          </a:p>
        </p:txBody>
      </p:sp>
      <p:sp>
        <p:nvSpPr>
          <p:cNvPr id="749570" name="Rectangle 2"/>
          <p:cNvSpPr>
            <a:spLocks noGrp="1" noRot="1" noChangeAspect="1" noChangeArrowheads="1" noTextEdit="1"/>
          </p:cNvSpPr>
          <p:nvPr>
            <p:ph type="sldImg"/>
          </p:nvPr>
        </p:nvSpPr>
        <p:spPr>
          <a:xfrm>
            <a:off x="1144588" y="685800"/>
            <a:ext cx="4572000" cy="3429000"/>
          </a:xfrm>
          <a:ln/>
        </p:spPr>
      </p:sp>
      <p:sp>
        <p:nvSpPr>
          <p:cNvPr id="7495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18838F-3EDF-4BBA-B00E-83737F96ECE3}" type="slidenum">
              <a:rPr lang="ar-SA"/>
              <a:pPr/>
              <a:t>201</a:t>
            </a:fld>
            <a:endParaRPr lang="en-CA"/>
          </a:p>
        </p:txBody>
      </p:sp>
      <p:sp>
        <p:nvSpPr>
          <p:cNvPr id="758786" name="Rectangle 2"/>
          <p:cNvSpPr>
            <a:spLocks noGrp="1" noRot="1" noChangeAspect="1" noChangeArrowheads="1" noTextEdit="1"/>
          </p:cNvSpPr>
          <p:nvPr>
            <p:ph type="sldImg"/>
          </p:nvPr>
        </p:nvSpPr>
        <p:spPr>
          <a:xfrm>
            <a:off x="1144588" y="685800"/>
            <a:ext cx="4572000" cy="3429000"/>
          </a:xfrm>
          <a:ln/>
        </p:spPr>
      </p:sp>
      <p:sp>
        <p:nvSpPr>
          <p:cNvPr id="7587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B816F2-E095-4BB8-8C88-F588865E7928}" type="slidenum">
              <a:rPr lang="ar-SA"/>
              <a:pPr/>
              <a:t>208</a:t>
            </a:fld>
            <a:endParaRPr lang="en-CA"/>
          </a:p>
        </p:txBody>
      </p:sp>
      <p:sp>
        <p:nvSpPr>
          <p:cNvPr id="766978" name="Rectangle 2"/>
          <p:cNvSpPr>
            <a:spLocks noGrp="1" noRot="1" noChangeAspect="1" noChangeArrowheads="1" noTextEdit="1"/>
          </p:cNvSpPr>
          <p:nvPr>
            <p:ph type="sldImg"/>
          </p:nvPr>
        </p:nvSpPr>
        <p:spPr>
          <a:xfrm>
            <a:off x="1144588" y="685800"/>
            <a:ext cx="4572000" cy="3429000"/>
          </a:xfrm>
          <a:ln/>
        </p:spPr>
      </p:sp>
      <p:sp>
        <p:nvSpPr>
          <p:cNvPr id="7669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FB8C89-24AB-4D79-BCF2-40298E2DF180}" type="slidenum">
              <a:rPr lang="ar-SA"/>
              <a:pPr/>
              <a:t>247</a:t>
            </a:fld>
            <a:endParaRPr lang="en-CA"/>
          </a:p>
        </p:txBody>
      </p:sp>
      <p:sp>
        <p:nvSpPr>
          <p:cNvPr id="807938" name="Rectangle 2"/>
          <p:cNvSpPr>
            <a:spLocks noGrp="1" noRot="1" noChangeAspect="1" noChangeArrowheads="1" noTextEdit="1"/>
          </p:cNvSpPr>
          <p:nvPr>
            <p:ph type="sldImg"/>
          </p:nvPr>
        </p:nvSpPr>
        <p:spPr>
          <a:xfrm>
            <a:off x="1144588" y="685800"/>
            <a:ext cx="4572000" cy="3429000"/>
          </a:xfrm>
          <a:ln/>
        </p:spPr>
      </p:sp>
      <p:sp>
        <p:nvSpPr>
          <p:cNvPr id="8079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464107-63FA-451B-A3C9-CC0CB0E4CE28}" type="slidenum">
              <a:rPr lang="ar-SA"/>
              <a:pPr/>
              <a:t>255</a:t>
            </a:fld>
            <a:endParaRPr lang="en-CA"/>
          </a:p>
        </p:txBody>
      </p:sp>
      <p:sp>
        <p:nvSpPr>
          <p:cNvPr id="817154" name="Rectangle 2"/>
          <p:cNvSpPr>
            <a:spLocks noGrp="1" noRot="1" noChangeAspect="1" noChangeArrowheads="1" noTextEdit="1"/>
          </p:cNvSpPr>
          <p:nvPr>
            <p:ph type="sldImg"/>
          </p:nvPr>
        </p:nvSpPr>
        <p:spPr>
          <a:xfrm>
            <a:off x="1144588" y="685800"/>
            <a:ext cx="4572000" cy="3429000"/>
          </a:xfrm>
          <a:ln/>
        </p:spPr>
      </p:sp>
      <p:sp>
        <p:nvSpPr>
          <p:cNvPr id="8171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15ADD6-A2A1-4493-9594-FD6D42FDF063}" type="slidenum">
              <a:rPr lang="ar-SA"/>
              <a:pPr/>
              <a:t>263</a:t>
            </a:fld>
            <a:endParaRPr lang="en-CA"/>
          </a:p>
        </p:txBody>
      </p:sp>
      <p:sp>
        <p:nvSpPr>
          <p:cNvPr id="826370" name="Rectangle 2"/>
          <p:cNvSpPr>
            <a:spLocks noGrp="1" noRot="1" noChangeAspect="1" noChangeArrowheads="1" noTextEdit="1"/>
          </p:cNvSpPr>
          <p:nvPr>
            <p:ph type="sldImg"/>
          </p:nvPr>
        </p:nvSpPr>
        <p:spPr>
          <a:xfrm>
            <a:off x="1144588" y="685800"/>
            <a:ext cx="4572000" cy="3429000"/>
          </a:xfrm>
          <a:ln/>
        </p:spPr>
      </p:sp>
      <p:sp>
        <p:nvSpPr>
          <p:cNvPr id="8263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4DEDAC-55BC-43A2-BFC4-F77CF8278831}" type="slidenum">
              <a:rPr lang="ar-SA"/>
              <a:pPr/>
              <a:t>294</a:t>
            </a:fld>
            <a:endParaRPr lang="en-CA"/>
          </a:p>
        </p:txBody>
      </p:sp>
      <p:sp>
        <p:nvSpPr>
          <p:cNvPr id="859138" name="Rectangle 2"/>
          <p:cNvSpPr>
            <a:spLocks noGrp="1" noRot="1" noChangeAspect="1" noChangeArrowheads="1" noTextEdit="1"/>
          </p:cNvSpPr>
          <p:nvPr>
            <p:ph type="sldImg"/>
          </p:nvPr>
        </p:nvSpPr>
        <p:spPr>
          <a:xfrm>
            <a:off x="1144588" y="685800"/>
            <a:ext cx="4572000" cy="3429000"/>
          </a:xfrm>
          <a:ln/>
        </p:spPr>
      </p:sp>
      <p:sp>
        <p:nvSpPr>
          <p:cNvPr id="8591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583793-9BA2-4DCF-AA38-3A3C0D983466}" type="slidenum">
              <a:rPr lang="ar-SA"/>
              <a:pPr/>
              <a:t>302</a:t>
            </a:fld>
            <a:endParaRPr lang="en-CA"/>
          </a:p>
        </p:txBody>
      </p:sp>
      <p:sp>
        <p:nvSpPr>
          <p:cNvPr id="868354" name="Rectangle 2"/>
          <p:cNvSpPr>
            <a:spLocks noGrp="1" noRot="1" noChangeAspect="1" noChangeArrowheads="1" noTextEdit="1"/>
          </p:cNvSpPr>
          <p:nvPr>
            <p:ph type="sldImg"/>
          </p:nvPr>
        </p:nvSpPr>
        <p:spPr>
          <a:xfrm>
            <a:off x="1144588" y="685800"/>
            <a:ext cx="4572000" cy="3429000"/>
          </a:xfrm>
          <a:ln/>
        </p:spPr>
      </p:sp>
      <p:sp>
        <p:nvSpPr>
          <p:cNvPr id="8683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966787-E115-4669-9BF6-27BBE0E183CF}" type="slidenum">
              <a:rPr lang="ar-SA"/>
              <a:pPr/>
              <a:t>308</a:t>
            </a:fld>
            <a:endParaRPr lang="en-CA"/>
          </a:p>
        </p:txBody>
      </p:sp>
      <p:sp>
        <p:nvSpPr>
          <p:cNvPr id="875522" name="Rectangle 2"/>
          <p:cNvSpPr>
            <a:spLocks noGrp="1" noRot="1" noChangeAspect="1" noChangeArrowheads="1" noTextEdit="1"/>
          </p:cNvSpPr>
          <p:nvPr>
            <p:ph type="sldImg"/>
          </p:nvPr>
        </p:nvSpPr>
        <p:spPr>
          <a:xfrm>
            <a:off x="1144588" y="685800"/>
            <a:ext cx="4572000" cy="3429000"/>
          </a:xfrm>
          <a:ln/>
        </p:spPr>
      </p:sp>
      <p:sp>
        <p:nvSpPr>
          <p:cNvPr id="8755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34D485-8850-44F6-8552-A7BA52EF7496}" type="slidenum">
              <a:rPr lang="ar-SA"/>
              <a:pPr/>
              <a:t>335</a:t>
            </a:fld>
            <a:endParaRPr lang="en-CA"/>
          </a:p>
        </p:txBody>
      </p:sp>
      <p:sp>
        <p:nvSpPr>
          <p:cNvPr id="904194" name="Rectangle 2"/>
          <p:cNvSpPr>
            <a:spLocks noGrp="1" noRot="1" noChangeAspect="1" noChangeArrowheads="1" noTextEdit="1"/>
          </p:cNvSpPr>
          <p:nvPr>
            <p:ph type="sldImg"/>
          </p:nvPr>
        </p:nvSpPr>
        <p:spPr>
          <a:xfrm>
            <a:off x="1144588" y="685800"/>
            <a:ext cx="4572000" cy="3429000"/>
          </a:xfrm>
          <a:ln/>
        </p:spPr>
      </p:sp>
      <p:sp>
        <p:nvSpPr>
          <p:cNvPr id="9041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7DECEF-2C4B-46F5-83C4-5DA5CA2F847C}" type="slidenum">
              <a:rPr lang="ar-SA"/>
              <a:pPr/>
              <a:t>343</a:t>
            </a:fld>
            <a:endParaRPr lang="en-CA"/>
          </a:p>
        </p:txBody>
      </p:sp>
      <p:sp>
        <p:nvSpPr>
          <p:cNvPr id="913410" name="Rectangle 2"/>
          <p:cNvSpPr>
            <a:spLocks noGrp="1" noRot="1" noChangeAspect="1" noChangeArrowheads="1" noTextEdit="1"/>
          </p:cNvSpPr>
          <p:nvPr>
            <p:ph type="sldImg"/>
          </p:nvPr>
        </p:nvSpPr>
        <p:spPr>
          <a:xfrm>
            <a:off x="1144588" y="685800"/>
            <a:ext cx="4572000" cy="3429000"/>
          </a:xfrm>
          <a:ln/>
        </p:spPr>
      </p:sp>
      <p:sp>
        <p:nvSpPr>
          <p:cNvPr id="9134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60CDC7-5966-40D5-8613-E1AFE4F35ED1}" type="slidenum">
              <a:rPr lang="ar-SA"/>
              <a:pPr/>
              <a:t>352</a:t>
            </a:fld>
            <a:endParaRPr lang="en-CA"/>
          </a:p>
        </p:txBody>
      </p:sp>
      <p:sp>
        <p:nvSpPr>
          <p:cNvPr id="923650" name="Rectangle 2"/>
          <p:cNvSpPr>
            <a:spLocks noGrp="1" noRot="1" noChangeAspect="1" noChangeArrowheads="1" noTextEdit="1"/>
          </p:cNvSpPr>
          <p:nvPr>
            <p:ph type="sldImg"/>
          </p:nvPr>
        </p:nvSpPr>
        <p:spPr>
          <a:xfrm>
            <a:off x="1144588" y="685800"/>
            <a:ext cx="4572000" cy="3429000"/>
          </a:xfrm>
          <a:ln/>
        </p:spPr>
      </p:sp>
      <p:sp>
        <p:nvSpPr>
          <p:cNvPr id="9236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E407E6-B7B7-4D50-9E34-3CE778EF3BCD}" type="slidenum">
              <a:rPr lang="ar-SA"/>
              <a:pPr/>
              <a:t>384</a:t>
            </a:fld>
            <a:endParaRPr lang="en-CA"/>
          </a:p>
        </p:txBody>
      </p:sp>
      <p:sp>
        <p:nvSpPr>
          <p:cNvPr id="2212866" name="Rectangle 2"/>
          <p:cNvSpPr>
            <a:spLocks noGrp="1" noRot="1" noChangeAspect="1" noChangeArrowheads="1" noTextEdit="1"/>
          </p:cNvSpPr>
          <p:nvPr>
            <p:ph type="sldImg"/>
          </p:nvPr>
        </p:nvSpPr>
        <p:spPr>
          <a:xfrm>
            <a:off x="1144588" y="685800"/>
            <a:ext cx="4572000" cy="3429000"/>
          </a:xfrm>
          <a:ln/>
        </p:spPr>
      </p:sp>
      <p:sp>
        <p:nvSpPr>
          <p:cNvPr id="22128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0EBAB5-A5C9-4D6E-BB0F-E52964FD92A9}" type="slidenum">
              <a:rPr lang="ar-SA"/>
              <a:pPr/>
              <a:t>398</a:t>
            </a:fld>
            <a:endParaRPr lang="en-CA"/>
          </a:p>
        </p:txBody>
      </p:sp>
      <p:sp>
        <p:nvSpPr>
          <p:cNvPr id="2228226" name="Rectangle 2"/>
          <p:cNvSpPr>
            <a:spLocks noGrp="1" noRot="1" noChangeAspect="1" noChangeArrowheads="1" noTextEdit="1"/>
          </p:cNvSpPr>
          <p:nvPr>
            <p:ph type="sldImg"/>
          </p:nvPr>
        </p:nvSpPr>
        <p:spPr>
          <a:xfrm>
            <a:off x="1144588" y="685800"/>
            <a:ext cx="4572000" cy="3429000"/>
          </a:xfrm>
          <a:ln/>
        </p:spPr>
      </p:sp>
      <p:sp>
        <p:nvSpPr>
          <p:cNvPr id="22282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1A322B-9EF8-4A51-898F-64287DD52D94}" type="slidenum">
              <a:rPr lang="ar-SA"/>
              <a:pPr/>
              <a:t>406</a:t>
            </a:fld>
            <a:endParaRPr lang="en-CA"/>
          </a:p>
        </p:txBody>
      </p:sp>
      <p:sp>
        <p:nvSpPr>
          <p:cNvPr id="2237442" name="Rectangle 2"/>
          <p:cNvSpPr>
            <a:spLocks noGrp="1" noRot="1" noChangeAspect="1" noChangeArrowheads="1" noTextEdit="1"/>
          </p:cNvSpPr>
          <p:nvPr>
            <p:ph type="sldImg"/>
          </p:nvPr>
        </p:nvSpPr>
        <p:spPr>
          <a:xfrm>
            <a:off x="1144588" y="685800"/>
            <a:ext cx="4572000" cy="3429000"/>
          </a:xfrm>
          <a:ln/>
        </p:spPr>
      </p:sp>
      <p:sp>
        <p:nvSpPr>
          <p:cNvPr id="22374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3B8192-39EE-4346-BB64-B86A06C9B25B}" type="slidenum">
              <a:rPr lang="ar-SA"/>
              <a:pPr/>
              <a:t>445</a:t>
            </a:fld>
            <a:endParaRPr lang="en-CA"/>
          </a:p>
        </p:txBody>
      </p:sp>
      <p:sp>
        <p:nvSpPr>
          <p:cNvPr id="1016834" name="Rectangle 2"/>
          <p:cNvSpPr>
            <a:spLocks noGrp="1" noRot="1" noChangeAspect="1" noChangeArrowheads="1" noTextEdit="1"/>
          </p:cNvSpPr>
          <p:nvPr>
            <p:ph type="sldImg"/>
          </p:nvPr>
        </p:nvSpPr>
        <p:spPr>
          <a:xfrm>
            <a:off x="1144588" y="685800"/>
            <a:ext cx="4572000" cy="3429000"/>
          </a:xfrm>
          <a:ln/>
        </p:spPr>
      </p:sp>
      <p:sp>
        <p:nvSpPr>
          <p:cNvPr id="10168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80F583-4C74-4AFE-845E-0F07700B0378}" type="slidenum">
              <a:rPr lang="ar-SA"/>
              <a:pPr/>
              <a:t>453</a:t>
            </a:fld>
            <a:endParaRPr lang="en-CA"/>
          </a:p>
        </p:txBody>
      </p:sp>
      <p:sp>
        <p:nvSpPr>
          <p:cNvPr id="1026050" name="Rectangle 2"/>
          <p:cNvSpPr>
            <a:spLocks noGrp="1" noRot="1" noChangeAspect="1" noChangeArrowheads="1" noTextEdit="1"/>
          </p:cNvSpPr>
          <p:nvPr>
            <p:ph type="sldImg"/>
          </p:nvPr>
        </p:nvSpPr>
        <p:spPr>
          <a:xfrm>
            <a:off x="1144588" y="685800"/>
            <a:ext cx="4572000" cy="3429000"/>
          </a:xfrm>
          <a:ln/>
        </p:spPr>
      </p:sp>
      <p:sp>
        <p:nvSpPr>
          <p:cNvPr id="10260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5F3A8D-D5CD-4DD0-B610-5D2177766B23}" type="slidenum">
              <a:rPr lang="ar-SA"/>
              <a:pPr/>
              <a:t>463</a:t>
            </a:fld>
            <a:endParaRPr lang="en-CA"/>
          </a:p>
        </p:txBody>
      </p:sp>
      <p:sp>
        <p:nvSpPr>
          <p:cNvPr id="1037314" name="Rectangle 2"/>
          <p:cNvSpPr>
            <a:spLocks noGrp="1" noRot="1" noChangeAspect="1" noChangeArrowheads="1" noTextEdit="1"/>
          </p:cNvSpPr>
          <p:nvPr>
            <p:ph type="sldImg"/>
          </p:nvPr>
        </p:nvSpPr>
        <p:spPr>
          <a:xfrm>
            <a:off x="1144588" y="685800"/>
            <a:ext cx="4572000" cy="3429000"/>
          </a:xfrm>
          <a:ln/>
        </p:spPr>
      </p:sp>
      <p:sp>
        <p:nvSpPr>
          <p:cNvPr id="10373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AD28B4-C2D4-47CB-8950-61A432FA554A}" type="slidenum">
              <a:rPr lang="ar-SA"/>
              <a:pPr/>
              <a:t>502</a:t>
            </a:fld>
            <a:endParaRPr lang="en-CA"/>
          </a:p>
        </p:txBody>
      </p:sp>
      <p:sp>
        <p:nvSpPr>
          <p:cNvPr id="1078274" name="Rectangle 2"/>
          <p:cNvSpPr>
            <a:spLocks noGrp="1" noRot="1" noChangeAspect="1" noChangeArrowheads="1" noTextEdit="1"/>
          </p:cNvSpPr>
          <p:nvPr>
            <p:ph type="sldImg"/>
          </p:nvPr>
        </p:nvSpPr>
        <p:spPr>
          <a:xfrm>
            <a:off x="1144588" y="685800"/>
            <a:ext cx="4572000" cy="3429000"/>
          </a:xfrm>
          <a:ln/>
        </p:spPr>
      </p:sp>
      <p:sp>
        <p:nvSpPr>
          <p:cNvPr id="10782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EE54EB-A5E9-4EDF-8B02-DA33A975703A}" type="slidenum">
              <a:rPr lang="ar-SA"/>
              <a:pPr/>
              <a:t>511</a:t>
            </a:fld>
            <a:endParaRPr lang="en-CA"/>
          </a:p>
        </p:txBody>
      </p:sp>
      <p:sp>
        <p:nvSpPr>
          <p:cNvPr id="1088514" name="Rectangle 2"/>
          <p:cNvSpPr>
            <a:spLocks noGrp="1" noRot="1" noChangeAspect="1" noChangeArrowheads="1" noTextEdit="1"/>
          </p:cNvSpPr>
          <p:nvPr>
            <p:ph type="sldImg"/>
          </p:nvPr>
        </p:nvSpPr>
        <p:spPr>
          <a:xfrm>
            <a:off x="1144588" y="685800"/>
            <a:ext cx="4572000" cy="3429000"/>
          </a:xfrm>
          <a:ln/>
        </p:spPr>
      </p:sp>
      <p:sp>
        <p:nvSpPr>
          <p:cNvPr id="10885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24A8A5-2E7F-4C5F-AEB4-3BCA7AC25FB4}" type="slidenum">
              <a:rPr lang="ar-SA"/>
              <a:pPr/>
              <a:t>517</a:t>
            </a:fld>
            <a:endParaRPr lang="en-CA"/>
          </a:p>
        </p:txBody>
      </p:sp>
      <p:sp>
        <p:nvSpPr>
          <p:cNvPr id="1095682" name="Rectangle 2"/>
          <p:cNvSpPr>
            <a:spLocks noGrp="1" noRot="1" noChangeAspect="1" noChangeArrowheads="1" noTextEdit="1"/>
          </p:cNvSpPr>
          <p:nvPr>
            <p:ph type="sldImg"/>
          </p:nvPr>
        </p:nvSpPr>
        <p:spPr>
          <a:xfrm>
            <a:off x="1144588" y="685800"/>
            <a:ext cx="4572000" cy="3429000"/>
          </a:xfrm>
          <a:ln/>
        </p:spPr>
      </p:sp>
      <p:sp>
        <p:nvSpPr>
          <p:cNvPr id="10956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1714FF-68FC-485D-8729-7085E9BE8165}" type="slidenum">
              <a:rPr lang="ar-SA"/>
              <a:pPr/>
              <a:t>544</a:t>
            </a:fld>
            <a:endParaRPr lang="en-CA"/>
          </a:p>
        </p:txBody>
      </p:sp>
      <p:sp>
        <p:nvSpPr>
          <p:cNvPr id="1124354" name="Rectangle 2"/>
          <p:cNvSpPr>
            <a:spLocks noGrp="1" noRot="1" noChangeAspect="1" noChangeArrowheads="1" noTextEdit="1"/>
          </p:cNvSpPr>
          <p:nvPr>
            <p:ph type="sldImg"/>
          </p:nvPr>
        </p:nvSpPr>
        <p:spPr>
          <a:xfrm>
            <a:off x="1144588" y="685800"/>
            <a:ext cx="4572000" cy="3429000"/>
          </a:xfrm>
          <a:ln/>
        </p:spPr>
      </p:sp>
      <p:sp>
        <p:nvSpPr>
          <p:cNvPr id="11243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7619D6-BC74-4C37-B114-8E72741718DC}" type="slidenum">
              <a:rPr lang="ar-SA"/>
              <a:pPr/>
              <a:t>554</a:t>
            </a:fld>
            <a:endParaRPr lang="en-CA"/>
          </a:p>
        </p:txBody>
      </p:sp>
      <p:sp>
        <p:nvSpPr>
          <p:cNvPr id="1135618" name="Rectangle 2"/>
          <p:cNvSpPr>
            <a:spLocks noGrp="1" noRot="1" noChangeAspect="1" noChangeArrowheads="1" noTextEdit="1"/>
          </p:cNvSpPr>
          <p:nvPr>
            <p:ph type="sldImg"/>
          </p:nvPr>
        </p:nvSpPr>
        <p:spPr>
          <a:xfrm>
            <a:off x="1144588" y="685800"/>
            <a:ext cx="4572000" cy="3429000"/>
          </a:xfrm>
          <a:ln/>
        </p:spPr>
      </p:sp>
      <p:sp>
        <p:nvSpPr>
          <p:cNvPr id="11356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7FDBE2-5B12-47D1-B152-4DA29F32F567}" type="slidenum">
              <a:rPr lang="ar-SA"/>
              <a:pPr/>
              <a:t>560</a:t>
            </a:fld>
            <a:endParaRPr lang="en-CA"/>
          </a:p>
        </p:txBody>
      </p:sp>
      <p:sp>
        <p:nvSpPr>
          <p:cNvPr id="1142786" name="Rectangle 2"/>
          <p:cNvSpPr>
            <a:spLocks noGrp="1" noRot="1" noChangeAspect="1" noChangeArrowheads="1" noTextEdit="1"/>
          </p:cNvSpPr>
          <p:nvPr>
            <p:ph type="sldImg"/>
          </p:nvPr>
        </p:nvSpPr>
        <p:spPr>
          <a:xfrm>
            <a:off x="1144588" y="685800"/>
            <a:ext cx="4572000" cy="3429000"/>
          </a:xfrm>
          <a:ln/>
        </p:spPr>
      </p:sp>
      <p:sp>
        <p:nvSpPr>
          <p:cNvPr id="11427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6B9975-9216-4A15-A462-37676D5CAC62}" type="slidenum">
              <a:rPr lang="ar-SA"/>
              <a:pPr/>
              <a:t>599</a:t>
            </a:fld>
            <a:endParaRPr lang="en-CA"/>
          </a:p>
        </p:txBody>
      </p:sp>
      <p:sp>
        <p:nvSpPr>
          <p:cNvPr id="1179650" name="Rectangle 2"/>
          <p:cNvSpPr>
            <a:spLocks noGrp="1" noRot="1" noChangeAspect="1" noChangeArrowheads="1" noTextEdit="1"/>
          </p:cNvSpPr>
          <p:nvPr>
            <p:ph type="sldImg"/>
          </p:nvPr>
        </p:nvSpPr>
        <p:spPr>
          <a:xfrm>
            <a:off x="1144588" y="685800"/>
            <a:ext cx="4572000" cy="3429000"/>
          </a:xfrm>
          <a:ln/>
        </p:spPr>
      </p:sp>
      <p:sp>
        <p:nvSpPr>
          <p:cNvPr id="11796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9E1761-A40D-4CAF-A5DD-68A1B3A22728}" type="slidenum">
              <a:rPr lang="ar-SA"/>
              <a:pPr/>
              <a:t>611</a:t>
            </a:fld>
            <a:endParaRPr lang="en-CA"/>
          </a:p>
        </p:txBody>
      </p:sp>
      <p:sp>
        <p:nvSpPr>
          <p:cNvPr id="1185794" name="Rectangle 2"/>
          <p:cNvSpPr>
            <a:spLocks noGrp="1" noRot="1" noChangeAspect="1" noChangeArrowheads="1" noTextEdit="1"/>
          </p:cNvSpPr>
          <p:nvPr>
            <p:ph type="sldImg"/>
          </p:nvPr>
        </p:nvSpPr>
        <p:spPr>
          <a:xfrm>
            <a:off x="1144588" y="685800"/>
            <a:ext cx="4572000" cy="3429000"/>
          </a:xfrm>
          <a:ln/>
        </p:spPr>
      </p:sp>
      <p:sp>
        <p:nvSpPr>
          <p:cNvPr id="11857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E9160B-802B-4637-9CBE-B05DA645C809}" type="slidenum">
              <a:rPr lang="ar-SA"/>
              <a:pPr/>
              <a:t>622</a:t>
            </a:fld>
            <a:endParaRPr lang="en-CA"/>
          </a:p>
        </p:txBody>
      </p:sp>
      <p:sp>
        <p:nvSpPr>
          <p:cNvPr id="1191938" name="Rectangle 2"/>
          <p:cNvSpPr>
            <a:spLocks noGrp="1" noRot="1" noChangeAspect="1" noChangeArrowheads="1" noTextEdit="1"/>
          </p:cNvSpPr>
          <p:nvPr>
            <p:ph type="sldImg"/>
          </p:nvPr>
        </p:nvSpPr>
        <p:spPr>
          <a:xfrm>
            <a:off x="1144588" y="685800"/>
            <a:ext cx="4572000" cy="3429000"/>
          </a:xfrm>
          <a:ln/>
        </p:spPr>
      </p:sp>
      <p:sp>
        <p:nvSpPr>
          <p:cNvPr id="11919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A5F1E3E-A496-4EDA-A90A-E0743F67C07F}" type="slidenum">
              <a:rPr lang="ar-SA"/>
              <a:pPr/>
              <a:t>662</a:t>
            </a:fld>
            <a:endParaRPr lang="en-CA"/>
          </a:p>
        </p:txBody>
      </p:sp>
      <p:sp>
        <p:nvSpPr>
          <p:cNvPr id="1251330" name="Rectangle 2"/>
          <p:cNvSpPr>
            <a:spLocks noGrp="1" noRot="1" noChangeAspect="1" noChangeArrowheads="1" noTextEdit="1"/>
          </p:cNvSpPr>
          <p:nvPr>
            <p:ph type="sldImg"/>
          </p:nvPr>
        </p:nvSpPr>
        <p:spPr>
          <a:xfrm>
            <a:off x="1144588" y="685800"/>
            <a:ext cx="4572000" cy="3429000"/>
          </a:xfrm>
          <a:ln/>
        </p:spPr>
      </p:sp>
      <p:sp>
        <p:nvSpPr>
          <p:cNvPr id="12513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C0687A-3F5F-4B39-B67E-800893141B44}" type="slidenum">
              <a:rPr lang="ar-SA"/>
              <a:pPr/>
              <a:t>672</a:t>
            </a:fld>
            <a:endParaRPr lang="en-CA"/>
          </a:p>
        </p:txBody>
      </p:sp>
      <p:sp>
        <p:nvSpPr>
          <p:cNvPr id="1262594" name="Rectangle 2"/>
          <p:cNvSpPr>
            <a:spLocks noGrp="1" noRot="1" noChangeAspect="1" noChangeArrowheads="1" noTextEdit="1"/>
          </p:cNvSpPr>
          <p:nvPr>
            <p:ph type="sldImg"/>
          </p:nvPr>
        </p:nvSpPr>
        <p:spPr>
          <a:xfrm>
            <a:off x="1144588" y="685800"/>
            <a:ext cx="4572000" cy="3429000"/>
          </a:xfrm>
          <a:ln/>
        </p:spPr>
      </p:sp>
      <p:sp>
        <p:nvSpPr>
          <p:cNvPr id="12625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1A894A-7F64-4EE0-B326-2F8FE67BE1A8}" type="slidenum">
              <a:rPr lang="ar-SA"/>
              <a:pPr/>
              <a:t>681</a:t>
            </a:fld>
            <a:endParaRPr lang="en-CA"/>
          </a:p>
        </p:txBody>
      </p:sp>
      <p:sp>
        <p:nvSpPr>
          <p:cNvPr id="1272834" name="Rectangle 2"/>
          <p:cNvSpPr>
            <a:spLocks noGrp="1" noRot="1" noChangeAspect="1" noChangeArrowheads="1" noTextEdit="1"/>
          </p:cNvSpPr>
          <p:nvPr>
            <p:ph type="sldImg"/>
          </p:nvPr>
        </p:nvSpPr>
        <p:spPr>
          <a:xfrm>
            <a:off x="1144588" y="685800"/>
            <a:ext cx="4572000" cy="3429000"/>
          </a:xfrm>
          <a:ln/>
        </p:spPr>
      </p:sp>
      <p:sp>
        <p:nvSpPr>
          <p:cNvPr id="12728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38E0EA-6875-4F0E-8D36-780EEA90C7B6}" type="slidenum">
              <a:rPr lang="ar-SA"/>
              <a:pPr/>
              <a:t>718</a:t>
            </a:fld>
            <a:endParaRPr lang="en-CA"/>
          </a:p>
        </p:txBody>
      </p:sp>
      <p:sp>
        <p:nvSpPr>
          <p:cNvPr id="1311746" name="Rectangle 2"/>
          <p:cNvSpPr>
            <a:spLocks noGrp="1" noRot="1" noChangeAspect="1" noChangeArrowheads="1" noTextEdit="1"/>
          </p:cNvSpPr>
          <p:nvPr>
            <p:ph type="sldImg"/>
          </p:nvPr>
        </p:nvSpPr>
        <p:spPr>
          <a:xfrm>
            <a:off x="1144588" y="685800"/>
            <a:ext cx="4572000" cy="3429000"/>
          </a:xfrm>
          <a:ln/>
        </p:spPr>
      </p:sp>
      <p:sp>
        <p:nvSpPr>
          <p:cNvPr id="13117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8B9E07-1AAE-4DF4-86B9-DBE26087E601}" type="slidenum">
              <a:rPr lang="ar-SA"/>
              <a:pPr/>
              <a:t>736</a:t>
            </a:fld>
            <a:endParaRPr lang="en-CA"/>
          </a:p>
        </p:txBody>
      </p:sp>
      <p:sp>
        <p:nvSpPr>
          <p:cNvPr id="1331202" name="Rectangle 2"/>
          <p:cNvSpPr>
            <a:spLocks noGrp="1" noRot="1" noChangeAspect="1" noChangeArrowheads="1" noTextEdit="1"/>
          </p:cNvSpPr>
          <p:nvPr>
            <p:ph type="sldImg"/>
          </p:nvPr>
        </p:nvSpPr>
        <p:spPr>
          <a:xfrm>
            <a:off x="1144588" y="685800"/>
            <a:ext cx="4572000" cy="3429000"/>
          </a:xfrm>
          <a:ln/>
        </p:spPr>
      </p:sp>
      <p:sp>
        <p:nvSpPr>
          <p:cNvPr id="13312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7B8130-909A-43F1-A9A8-A043157893D8}" type="slidenum">
              <a:rPr lang="ar-SA"/>
              <a:pPr/>
              <a:t>746</a:t>
            </a:fld>
            <a:endParaRPr lang="en-CA"/>
          </a:p>
        </p:txBody>
      </p:sp>
      <p:sp>
        <p:nvSpPr>
          <p:cNvPr id="1341442" name="Rectangle 2"/>
          <p:cNvSpPr>
            <a:spLocks noGrp="1" noRot="1" noChangeAspect="1" noChangeArrowheads="1" noTextEdit="1"/>
          </p:cNvSpPr>
          <p:nvPr>
            <p:ph type="sldImg"/>
          </p:nvPr>
        </p:nvSpPr>
        <p:spPr>
          <a:xfrm>
            <a:off x="1144588" y="685800"/>
            <a:ext cx="4572000" cy="3429000"/>
          </a:xfrm>
          <a:ln/>
        </p:spPr>
      </p:sp>
      <p:sp>
        <p:nvSpPr>
          <p:cNvPr id="13414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43687C-D678-4618-BB6B-7156C2BCB9A3}" type="slidenum">
              <a:rPr lang="ar-SA"/>
              <a:pPr/>
              <a:t>779</a:t>
            </a:fld>
            <a:endParaRPr lang="en-CA"/>
          </a:p>
        </p:txBody>
      </p:sp>
      <p:sp>
        <p:nvSpPr>
          <p:cNvPr id="1376258" name="Rectangle 2"/>
          <p:cNvSpPr>
            <a:spLocks noGrp="1" noRot="1" noChangeAspect="1" noChangeArrowheads="1" noTextEdit="1"/>
          </p:cNvSpPr>
          <p:nvPr>
            <p:ph type="sldImg"/>
          </p:nvPr>
        </p:nvSpPr>
        <p:spPr>
          <a:xfrm>
            <a:off x="1144588" y="685800"/>
            <a:ext cx="4572000" cy="3429000"/>
          </a:xfrm>
          <a:ln/>
        </p:spPr>
      </p:sp>
      <p:sp>
        <p:nvSpPr>
          <p:cNvPr id="13762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EF908C6-949A-4AA5-80FB-C919C9D236B1}" type="slidenum">
              <a:rPr lang="ar-SA"/>
              <a:pPr/>
              <a:t>787</a:t>
            </a:fld>
            <a:endParaRPr lang="en-CA"/>
          </a:p>
        </p:txBody>
      </p:sp>
      <p:sp>
        <p:nvSpPr>
          <p:cNvPr id="1385474" name="Rectangle 2"/>
          <p:cNvSpPr>
            <a:spLocks noGrp="1" noRot="1" noChangeAspect="1" noChangeArrowheads="1" noTextEdit="1"/>
          </p:cNvSpPr>
          <p:nvPr>
            <p:ph type="sldImg"/>
          </p:nvPr>
        </p:nvSpPr>
        <p:spPr>
          <a:xfrm>
            <a:off x="1144588" y="685800"/>
            <a:ext cx="4572000" cy="3429000"/>
          </a:xfrm>
          <a:ln/>
        </p:spPr>
      </p:sp>
      <p:sp>
        <p:nvSpPr>
          <p:cNvPr id="13854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9151BD-FDF7-4BE8-97CA-9C3E0D7D8EB4}" type="slidenum">
              <a:rPr lang="ar-SA"/>
              <a:pPr/>
              <a:t>794</a:t>
            </a:fld>
            <a:endParaRPr lang="en-CA"/>
          </a:p>
        </p:txBody>
      </p:sp>
      <p:sp>
        <p:nvSpPr>
          <p:cNvPr id="1393666" name="Rectangle 2"/>
          <p:cNvSpPr>
            <a:spLocks noGrp="1" noRot="1" noChangeAspect="1" noChangeArrowheads="1" noTextEdit="1"/>
          </p:cNvSpPr>
          <p:nvPr>
            <p:ph type="sldImg"/>
          </p:nvPr>
        </p:nvSpPr>
        <p:spPr>
          <a:xfrm>
            <a:off x="1144588" y="685800"/>
            <a:ext cx="4572000" cy="3429000"/>
          </a:xfrm>
          <a:ln/>
        </p:spPr>
      </p:sp>
      <p:sp>
        <p:nvSpPr>
          <p:cNvPr id="13936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B08CD57-EEB8-4FC7-9C3E-A1314D69B6E9}" type="slidenum">
              <a:rPr lang="ar-SA"/>
              <a:pPr/>
              <a:t>830</a:t>
            </a:fld>
            <a:endParaRPr lang="en-CA"/>
          </a:p>
        </p:txBody>
      </p:sp>
      <p:sp>
        <p:nvSpPr>
          <p:cNvPr id="228354" name="Rectangle 2"/>
          <p:cNvSpPr>
            <a:spLocks noGrp="1" noRot="1" noChangeAspect="1" noChangeArrowheads="1" noTextEdit="1"/>
          </p:cNvSpPr>
          <p:nvPr>
            <p:ph type="sldImg"/>
          </p:nvPr>
        </p:nvSpPr>
        <p:spPr>
          <a:xfrm>
            <a:off x="1144588" y="685800"/>
            <a:ext cx="4572000" cy="3429000"/>
          </a:xfrm>
          <a:ln/>
        </p:spPr>
      </p:sp>
      <p:sp>
        <p:nvSpPr>
          <p:cNvPr id="2283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7DCB59-0CFC-4426-8F6A-FD87F6AF810F}" type="slidenum">
              <a:rPr lang="ar-SA"/>
              <a:pPr/>
              <a:t>840</a:t>
            </a:fld>
            <a:endParaRPr lang="en-CA"/>
          </a:p>
        </p:txBody>
      </p:sp>
      <p:sp>
        <p:nvSpPr>
          <p:cNvPr id="232450" name="Rectangle 2"/>
          <p:cNvSpPr>
            <a:spLocks noGrp="1" noRot="1" noChangeAspect="1" noChangeArrowheads="1" noTextEdit="1"/>
          </p:cNvSpPr>
          <p:nvPr>
            <p:ph type="sldImg"/>
          </p:nvPr>
        </p:nvSpPr>
        <p:spPr>
          <a:xfrm>
            <a:off x="1144588" y="685800"/>
            <a:ext cx="4572000" cy="3429000"/>
          </a:xfrm>
          <a:ln/>
        </p:spPr>
      </p:sp>
      <p:sp>
        <p:nvSpPr>
          <p:cNvPr id="2324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F56E2F-4821-4E47-90B3-A775E556BFD8}" type="slidenum">
              <a:rPr lang="ar-SA"/>
              <a:pPr/>
              <a:t>849</a:t>
            </a:fld>
            <a:endParaRPr lang="en-CA"/>
          </a:p>
        </p:txBody>
      </p:sp>
      <p:sp>
        <p:nvSpPr>
          <p:cNvPr id="236546" name="Rectangle 2"/>
          <p:cNvSpPr>
            <a:spLocks noGrp="1" noRot="1" noChangeAspect="1" noChangeArrowheads="1" noTextEdit="1"/>
          </p:cNvSpPr>
          <p:nvPr>
            <p:ph type="sldImg"/>
          </p:nvPr>
        </p:nvSpPr>
        <p:spPr>
          <a:xfrm>
            <a:off x="1144588" y="685800"/>
            <a:ext cx="4572000" cy="3429000"/>
          </a:xfrm>
          <a:ln/>
        </p:spPr>
      </p:sp>
      <p:sp>
        <p:nvSpPr>
          <p:cNvPr id="2365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93488BC-D75F-414E-9E88-42A7A5AC03C7}" type="slidenum">
              <a:rPr lang="ar-SA"/>
              <a:pPr/>
              <a:t>885</a:t>
            </a:fld>
            <a:endParaRPr lang="en-CA"/>
          </a:p>
        </p:txBody>
      </p:sp>
      <p:sp>
        <p:nvSpPr>
          <p:cNvPr id="1435650" name="Rectangle 2"/>
          <p:cNvSpPr>
            <a:spLocks noGrp="1" noRot="1" noChangeAspect="1" noChangeArrowheads="1" noTextEdit="1"/>
          </p:cNvSpPr>
          <p:nvPr>
            <p:ph type="sldImg"/>
          </p:nvPr>
        </p:nvSpPr>
        <p:spPr>
          <a:xfrm>
            <a:off x="1144588" y="685800"/>
            <a:ext cx="4572000" cy="3429000"/>
          </a:xfrm>
          <a:ln/>
        </p:spPr>
      </p:sp>
      <p:sp>
        <p:nvSpPr>
          <p:cNvPr id="14356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1CED5E-DD04-4A37-987A-5F58E6F309AD}" type="slidenum">
              <a:rPr lang="ar-SA"/>
              <a:pPr/>
              <a:t>893</a:t>
            </a:fld>
            <a:endParaRPr lang="en-CA"/>
          </a:p>
        </p:txBody>
      </p:sp>
      <p:sp>
        <p:nvSpPr>
          <p:cNvPr id="1444866" name="Rectangle 2"/>
          <p:cNvSpPr>
            <a:spLocks noGrp="1" noRot="1" noChangeAspect="1" noChangeArrowheads="1" noTextEdit="1"/>
          </p:cNvSpPr>
          <p:nvPr>
            <p:ph type="sldImg"/>
          </p:nvPr>
        </p:nvSpPr>
        <p:spPr>
          <a:xfrm>
            <a:off x="1144588" y="685800"/>
            <a:ext cx="4572000" cy="3429000"/>
          </a:xfrm>
          <a:ln/>
        </p:spPr>
      </p:sp>
      <p:sp>
        <p:nvSpPr>
          <p:cNvPr id="14448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A93B5F-84D8-4231-820B-D6599F9F5F3E}" type="slidenum">
              <a:rPr lang="ar-SA"/>
              <a:pPr/>
              <a:t>901</a:t>
            </a:fld>
            <a:endParaRPr lang="en-CA"/>
          </a:p>
        </p:txBody>
      </p:sp>
      <p:sp>
        <p:nvSpPr>
          <p:cNvPr id="1454082" name="Rectangle 2"/>
          <p:cNvSpPr>
            <a:spLocks noGrp="1" noRot="1" noChangeAspect="1" noChangeArrowheads="1" noTextEdit="1"/>
          </p:cNvSpPr>
          <p:nvPr>
            <p:ph type="sldImg"/>
          </p:nvPr>
        </p:nvSpPr>
        <p:spPr>
          <a:xfrm>
            <a:off x="1144588" y="685800"/>
            <a:ext cx="4572000" cy="3429000"/>
          </a:xfrm>
          <a:ln/>
        </p:spPr>
      </p:sp>
      <p:sp>
        <p:nvSpPr>
          <p:cNvPr id="14540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F7D8E0-D276-4275-973D-44BF0A5CE709}" type="slidenum">
              <a:rPr lang="ar-SA"/>
              <a:pPr/>
              <a:t>933</a:t>
            </a:fld>
            <a:endParaRPr lang="en-CA"/>
          </a:p>
        </p:txBody>
      </p:sp>
      <p:sp>
        <p:nvSpPr>
          <p:cNvPr id="1487874" name="Rectangle 2"/>
          <p:cNvSpPr>
            <a:spLocks noGrp="1" noRot="1" noChangeAspect="1" noChangeArrowheads="1" noTextEdit="1"/>
          </p:cNvSpPr>
          <p:nvPr>
            <p:ph type="sldImg"/>
          </p:nvPr>
        </p:nvSpPr>
        <p:spPr>
          <a:xfrm>
            <a:off x="1144588" y="685800"/>
            <a:ext cx="4572000" cy="3429000"/>
          </a:xfrm>
          <a:ln/>
        </p:spPr>
      </p:sp>
      <p:sp>
        <p:nvSpPr>
          <p:cNvPr id="14878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0F1725-6201-4DC3-8041-F520586EF417}" type="slidenum">
              <a:rPr lang="ar-SA"/>
              <a:pPr/>
              <a:t>944</a:t>
            </a:fld>
            <a:endParaRPr lang="en-CA"/>
          </a:p>
        </p:txBody>
      </p:sp>
      <p:sp>
        <p:nvSpPr>
          <p:cNvPr id="1500162" name="Rectangle 2"/>
          <p:cNvSpPr>
            <a:spLocks noGrp="1" noRot="1" noChangeAspect="1" noChangeArrowheads="1" noTextEdit="1"/>
          </p:cNvSpPr>
          <p:nvPr>
            <p:ph type="sldImg"/>
          </p:nvPr>
        </p:nvSpPr>
        <p:spPr>
          <a:xfrm>
            <a:off x="1144588" y="685800"/>
            <a:ext cx="4572000" cy="3429000"/>
          </a:xfrm>
          <a:ln/>
        </p:spPr>
      </p:sp>
      <p:sp>
        <p:nvSpPr>
          <p:cNvPr id="15001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B1F30A-3B88-426F-AED3-067FDBAD52E6}" type="slidenum">
              <a:rPr lang="ar-SA"/>
              <a:pPr/>
              <a:t>952</a:t>
            </a:fld>
            <a:endParaRPr lang="en-CA"/>
          </a:p>
        </p:txBody>
      </p:sp>
      <p:sp>
        <p:nvSpPr>
          <p:cNvPr id="1509378" name="Rectangle 2"/>
          <p:cNvSpPr>
            <a:spLocks noGrp="1" noRot="1" noChangeAspect="1" noChangeArrowheads="1" noTextEdit="1"/>
          </p:cNvSpPr>
          <p:nvPr>
            <p:ph type="sldImg"/>
          </p:nvPr>
        </p:nvSpPr>
        <p:spPr>
          <a:xfrm>
            <a:off x="1144588" y="685800"/>
            <a:ext cx="4572000" cy="3429000"/>
          </a:xfrm>
          <a:ln/>
        </p:spPr>
      </p:sp>
      <p:sp>
        <p:nvSpPr>
          <p:cNvPr id="15093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D9407C-4EC4-42B4-BE3B-ED8C17060FAD}" type="slidenum">
              <a:rPr lang="ar-SA"/>
              <a:pPr/>
              <a:t>988</a:t>
            </a:fld>
            <a:endParaRPr lang="en-CA"/>
          </a:p>
        </p:txBody>
      </p:sp>
      <p:sp>
        <p:nvSpPr>
          <p:cNvPr id="1547266" name="Rectangle 2"/>
          <p:cNvSpPr>
            <a:spLocks noGrp="1" noRot="1" noChangeAspect="1" noChangeArrowheads="1" noTextEdit="1"/>
          </p:cNvSpPr>
          <p:nvPr>
            <p:ph type="sldImg"/>
          </p:nvPr>
        </p:nvSpPr>
        <p:spPr>
          <a:xfrm>
            <a:off x="1144588" y="685800"/>
            <a:ext cx="4572000" cy="3429000"/>
          </a:xfrm>
          <a:ln/>
        </p:spPr>
      </p:sp>
      <p:sp>
        <p:nvSpPr>
          <p:cNvPr id="15472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A30CEC7-FA17-4E59-931E-F6F9BE7A2FCA}" type="slidenum">
              <a:rPr lang="ar-SA"/>
              <a:pPr/>
              <a:t>996</a:t>
            </a:fld>
            <a:endParaRPr lang="en-CA"/>
          </a:p>
        </p:txBody>
      </p:sp>
      <p:sp>
        <p:nvSpPr>
          <p:cNvPr id="1556482" name="Rectangle 2"/>
          <p:cNvSpPr>
            <a:spLocks noGrp="1" noRot="1" noChangeAspect="1" noChangeArrowheads="1" noTextEdit="1"/>
          </p:cNvSpPr>
          <p:nvPr>
            <p:ph type="sldImg"/>
          </p:nvPr>
        </p:nvSpPr>
        <p:spPr>
          <a:xfrm>
            <a:off x="1144588" y="685800"/>
            <a:ext cx="4572000" cy="3429000"/>
          </a:xfrm>
          <a:ln/>
        </p:spPr>
      </p:sp>
      <p:sp>
        <p:nvSpPr>
          <p:cNvPr id="15564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FAB2AF-4E8E-41E1-9917-5FF72841ECBA}" type="slidenum">
              <a:rPr lang="ar-SA"/>
              <a:pPr/>
              <a:t>1005</a:t>
            </a:fld>
            <a:endParaRPr lang="en-CA"/>
          </a:p>
        </p:txBody>
      </p:sp>
      <p:sp>
        <p:nvSpPr>
          <p:cNvPr id="1566722" name="Rectangle 2"/>
          <p:cNvSpPr>
            <a:spLocks noGrp="1" noRot="1" noChangeAspect="1" noChangeArrowheads="1" noTextEdit="1"/>
          </p:cNvSpPr>
          <p:nvPr>
            <p:ph type="sldImg"/>
          </p:nvPr>
        </p:nvSpPr>
        <p:spPr>
          <a:xfrm>
            <a:off x="1144588" y="685800"/>
            <a:ext cx="4572000" cy="3429000"/>
          </a:xfrm>
          <a:ln/>
        </p:spPr>
      </p:sp>
      <p:sp>
        <p:nvSpPr>
          <p:cNvPr id="15667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776234-6B2E-4449-AD29-9FE4FBF90AC0}" type="slidenum">
              <a:rPr lang="ar-SA"/>
              <a:pPr/>
              <a:t>1043</a:t>
            </a:fld>
            <a:endParaRPr lang="en-CA"/>
          </a:p>
        </p:txBody>
      </p:sp>
      <p:sp>
        <p:nvSpPr>
          <p:cNvPr id="1606658" name="Rectangle 2"/>
          <p:cNvSpPr>
            <a:spLocks noGrp="1" noRot="1" noChangeAspect="1" noChangeArrowheads="1" noTextEdit="1"/>
          </p:cNvSpPr>
          <p:nvPr>
            <p:ph type="sldImg"/>
          </p:nvPr>
        </p:nvSpPr>
        <p:spPr>
          <a:xfrm>
            <a:off x="1144588" y="685800"/>
            <a:ext cx="4572000" cy="3429000"/>
          </a:xfrm>
          <a:ln/>
        </p:spPr>
      </p:sp>
      <p:sp>
        <p:nvSpPr>
          <p:cNvPr id="16066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C85CCE7-1AD6-45CE-BB73-C3D973877595}" type="slidenum">
              <a:rPr lang="ar-SA"/>
              <a:pPr/>
              <a:t>1051</a:t>
            </a:fld>
            <a:endParaRPr lang="en-CA"/>
          </a:p>
        </p:txBody>
      </p:sp>
      <p:sp>
        <p:nvSpPr>
          <p:cNvPr id="1615874" name="Rectangle 2"/>
          <p:cNvSpPr>
            <a:spLocks noGrp="1" noRot="1" noChangeAspect="1" noChangeArrowheads="1" noTextEdit="1"/>
          </p:cNvSpPr>
          <p:nvPr>
            <p:ph type="sldImg"/>
          </p:nvPr>
        </p:nvSpPr>
        <p:spPr>
          <a:xfrm>
            <a:off x="1144588" y="685800"/>
            <a:ext cx="4572000" cy="3429000"/>
          </a:xfrm>
          <a:ln/>
        </p:spPr>
      </p:sp>
      <p:sp>
        <p:nvSpPr>
          <p:cNvPr id="16158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DD1106-F323-478F-9352-9DA87C192160}" type="slidenum">
              <a:rPr lang="ar-SA"/>
              <a:pPr/>
              <a:t>1061</a:t>
            </a:fld>
            <a:endParaRPr lang="en-CA"/>
          </a:p>
        </p:txBody>
      </p:sp>
      <p:sp>
        <p:nvSpPr>
          <p:cNvPr id="1627138" name="Rectangle 2"/>
          <p:cNvSpPr>
            <a:spLocks noGrp="1" noRot="1" noChangeAspect="1" noChangeArrowheads="1" noTextEdit="1"/>
          </p:cNvSpPr>
          <p:nvPr>
            <p:ph type="sldImg"/>
          </p:nvPr>
        </p:nvSpPr>
        <p:spPr>
          <a:xfrm>
            <a:off x="1144588" y="685800"/>
            <a:ext cx="4572000" cy="3429000"/>
          </a:xfrm>
          <a:ln/>
        </p:spPr>
      </p:sp>
      <p:sp>
        <p:nvSpPr>
          <p:cNvPr id="16271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F02070-B7B7-422F-8DEB-A0C55C3056C6}" type="slidenum">
              <a:rPr lang="ar-SA"/>
              <a:pPr/>
              <a:t>1102</a:t>
            </a:fld>
            <a:endParaRPr lang="en-CA"/>
          </a:p>
        </p:txBody>
      </p:sp>
      <p:sp>
        <p:nvSpPr>
          <p:cNvPr id="1670146" name="Rectangle 2"/>
          <p:cNvSpPr>
            <a:spLocks noGrp="1" noRot="1" noChangeAspect="1" noChangeArrowheads="1" noTextEdit="1"/>
          </p:cNvSpPr>
          <p:nvPr>
            <p:ph type="sldImg"/>
          </p:nvPr>
        </p:nvSpPr>
        <p:spPr>
          <a:xfrm>
            <a:off x="1144588" y="685800"/>
            <a:ext cx="4572000" cy="3429000"/>
          </a:xfrm>
          <a:ln/>
        </p:spPr>
      </p:sp>
      <p:sp>
        <p:nvSpPr>
          <p:cNvPr id="1670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0FADAC-C083-413D-BDF8-505C59341E15}" type="slidenum">
              <a:rPr lang="ar-SA"/>
              <a:pPr/>
              <a:t>1112</a:t>
            </a:fld>
            <a:endParaRPr lang="en-CA"/>
          </a:p>
        </p:txBody>
      </p:sp>
      <p:sp>
        <p:nvSpPr>
          <p:cNvPr id="1681410" name="Rectangle 2"/>
          <p:cNvSpPr>
            <a:spLocks noGrp="1" noRot="1" noChangeAspect="1" noChangeArrowheads="1" noTextEdit="1"/>
          </p:cNvSpPr>
          <p:nvPr>
            <p:ph type="sldImg"/>
          </p:nvPr>
        </p:nvSpPr>
        <p:spPr>
          <a:xfrm>
            <a:off x="1144588" y="685800"/>
            <a:ext cx="4572000" cy="3429000"/>
          </a:xfrm>
          <a:ln/>
        </p:spPr>
      </p:sp>
      <p:sp>
        <p:nvSpPr>
          <p:cNvPr id="16814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7456D2-F328-4A92-868F-F8D6863381BC}" type="slidenum">
              <a:rPr lang="ar-SA"/>
              <a:pPr/>
              <a:t>1121</a:t>
            </a:fld>
            <a:endParaRPr lang="en-CA"/>
          </a:p>
        </p:txBody>
      </p:sp>
      <p:sp>
        <p:nvSpPr>
          <p:cNvPr id="1691650" name="Rectangle 2"/>
          <p:cNvSpPr>
            <a:spLocks noGrp="1" noRot="1" noChangeAspect="1" noChangeArrowheads="1" noTextEdit="1"/>
          </p:cNvSpPr>
          <p:nvPr>
            <p:ph type="sldImg"/>
          </p:nvPr>
        </p:nvSpPr>
        <p:spPr>
          <a:xfrm>
            <a:off x="1144588" y="685800"/>
            <a:ext cx="4572000" cy="3429000"/>
          </a:xfrm>
          <a:ln/>
        </p:spPr>
      </p:sp>
      <p:sp>
        <p:nvSpPr>
          <p:cNvPr id="16916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539184-EB68-4C30-BECE-58A0BB75AB27}" type="slidenum">
              <a:rPr lang="ar-SA"/>
              <a:pPr/>
              <a:t>1158</a:t>
            </a:fld>
            <a:endParaRPr lang="en-CA"/>
          </a:p>
        </p:txBody>
      </p:sp>
      <p:sp>
        <p:nvSpPr>
          <p:cNvPr id="1730562" name="Rectangle 2"/>
          <p:cNvSpPr>
            <a:spLocks noGrp="1" noRot="1" noChangeAspect="1" noChangeArrowheads="1" noTextEdit="1"/>
          </p:cNvSpPr>
          <p:nvPr>
            <p:ph type="sldImg"/>
          </p:nvPr>
        </p:nvSpPr>
        <p:spPr>
          <a:xfrm>
            <a:off x="1144588" y="685800"/>
            <a:ext cx="4572000" cy="3429000"/>
          </a:xfrm>
          <a:ln/>
        </p:spPr>
      </p:sp>
      <p:sp>
        <p:nvSpPr>
          <p:cNvPr id="17305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62A8D4E-B153-48C1-BFD5-0F480B027260}" type="slidenum">
              <a:rPr lang="ar-SA"/>
              <a:pPr/>
              <a:t>1167</a:t>
            </a:fld>
            <a:endParaRPr lang="en-CA"/>
          </a:p>
        </p:txBody>
      </p:sp>
      <p:sp>
        <p:nvSpPr>
          <p:cNvPr id="1740802" name="Rectangle 2"/>
          <p:cNvSpPr>
            <a:spLocks noGrp="1" noRot="1" noChangeAspect="1" noChangeArrowheads="1" noTextEdit="1"/>
          </p:cNvSpPr>
          <p:nvPr>
            <p:ph type="sldImg"/>
          </p:nvPr>
        </p:nvSpPr>
        <p:spPr>
          <a:xfrm>
            <a:off x="1144588" y="685800"/>
            <a:ext cx="4572000" cy="3429000"/>
          </a:xfrm>
          <a:ln/>
        </p:spPr>
      </p:sp>
      <p:sp>
        <p:nvSpPr>
          <p:cNvPr id="17408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3E9CAB2-C74E-4CB8-97B8-766F0C0DF4D5}" type="slidenum">
              <a:rPr lang="ar-SA"/>
              <a:pPr/>
              <a:t>1173</a:t>
            </a:fld>
            <a:endParaRPr lang="en-CA"/>
          </a:p>
        </p:txBody>
      </p:sp>
      <p:sp>
        <p:nvSpPr>
          <p:cNvPr id="1747970" name="Rectangle 2"/>
          <p:cNvSpPr>
            <a:spLocks noGrp="1" noRot="1" noChangeAspect="1" noChangeArrowheads="1" noTextEdit="1"/>
          </p:cNvSpPr>
          <p:nvPr>
            <p:ph type="sldImg"/>
          </p:nvPr>
        </p:nvSpPr>
        <p:spPr>
          <a:xfrm>
            <a:off x="1144588" y="685800"/>
            <a:ext cx="4572000" cy="3429000"/>
          </a:xfrm>
          <a:ln/>
        </p:spPr>
      </p:sp>
      <p:sp>
        <p:nvSpPr>
          <p:cNvPr id="17479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4F5E65-C5D6-45FD-BCB0-DF45E6B2C5F5}" type="slidenum">
              <a:rPr lang="ar-SA"/>
              <a:pPr/>
              <a:t>1203</a:t>
            </a:fld>
            <a:endParaRPr lang="en-CA"/>
          </a:p>
        </p:txBody>
      </p:sp>
      <p:sp>
        <p:nvSpPr>
          <p:cNvPr id="1779714" name="Rectangle 2"/>
          <p:cNvSpPr>
            <a:spLocks noGrp="1" noRot="1" noChangeAspect="1" noChangeArrowheads="1" noTextEdit="1"/>
          </p:cNvSpPr>
          <p:nvPr>
            <p:ph type="sldImg"/>
          </p:nvPr>
        </p:nvSpPr>
        <p:spPr>
          <a:xfrm>
            <a:off x="1144588" y="685800"/>
            <a:ext cx="4572000" cy="3429000"/>
          </a:xfrm>
          <a:ln/>
        </p:spPr>
      </p:sp>
      <p:sp>
        <p:nvSpPr>
          <p:cNvPr id="17797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DB87AC-068A-4221-9FBD-1E4886AFD2DB}" type="slidenum">
              <a:rPr lang="ar-SA"/>
              <a:pPr/>
              <a:t>1211</a:t>
            </a:fld>
            <a:endParaRPr lang="en-CA"/>
          </a:p>
        </p:txBody>
      </p:sp>
      <p:sp>
        <p:nvSpPr>
          <p:cNvPr id="1788930" name="Rectangle 2"/>
          <p:cNvSpPr>
            <a:spLocks noGrp="1" noRot="1" noChangeAspect="1" noChangeArrowheads="1" noTextEdit="1"/>
          </p:cNvSpPr>
          <p:nvPr>
            <p:ph type="sldImg"/>
          </p:nvPr>
        </p:nvSpPr>
        <p:spPr>
          <a:xfrm>
            <a:off x="1144588" y="685800"/>
            <a:ext cx="4572000" cy="3429000"/>
          </a:xfrm>
          <a:ln/>
        </p:spPr>
      </p:sp>
      <p:sp>
        <p:nvSpPr>
          <p:cNvPr id="17889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A23073B-8390-467D-A5F2-823C30E8ABFB}" type="slidenum">
              <a:rPr lang="ar-SA"/>
              <a:pPr/>
              <a:t>1219</a:t>
            </a:fld>
            <a:endParaRPr lang="en-CA"/>
          </a:p>
        </p:txBody>
      </p:sp>
      <p:sp>
        <p:nvSpPr>
          <p:cNvPr id="1798146" name="Rectangle 2"/>
          <p:cNvSpPr>
            <a:spLocks noGrp="1" noRot="1" noChangeAspect="1" noChangeArrowheads="1" noTextEdit="1"/>
          </p:cNvSpPr>
          <p:nvPr>
            <p:ph type="sldImg"/>
          </p:nvPr>
        </p:nvSpPr>
        <p:spPr>
          <a:xfrm>
            <a:off x="1144588" y="685800"/>
            <a:ext cx="4572000" cy="3429000"/>
          </a:xfrm>
          <a:ln/>
        </p:spPr>
      </p:sp>
      <p:sp>
        <p:nvSpPr>
          <p:cNvPr id="1798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F04431-6F68-4024-9AC0-A504A840387A}" type="slidenum">
              <a:rPr lang="ar-SA"/>
              <a:pPr/>
              <a:t>1250</a:t>
            </a:fld>
            <a:endParaRPr lang="en-CA"/>
          </a:p>
        </p:txBody>
      </p:sp>
      <p:sp>
        <p:nvSpPr>
          <p:cNvPr id="1830914" name="Rectangle 2"/>
          <p:cNvSpPr>
            <a:spLocks noGrp="1" noRot="1" noChangeAspect="1" noChangeArrowheads="1" noTextEdit="1"/>
          </p:cNvSpPr>
          <p:nvPr>
            <p:ph type="sldImg"/>
          </p:nvPr>
        </p:nvSpPr>
        <p:spPr>
          <a:xfrm>
            <a:off x="1144588" y="685800"/>
            <a:ext cx="4572000" cy="3429000"/>
          </a:xfrm>
          <a:ln/>
        </p:spPr>
      </p:sp>
      <p:sp>
        <p:nvSpPr>
          <p:cNvPr id="18309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B703F6-E7C1-46ED-B298-61E217B30EAD}" type="slidenum">
              <a:rPr lang="ar-SA"/>
              <a:pPr/>
              <a:t>1256</a:t>
            </a:fld>
            <a:endParaRPr lang="en-CA"/>
          </a:p>
        </p:txBody>
      </p:sp>
      <p:sp>
        <p:nvSpPr>
          <p:cNvPr id="1838082" name="Rectangle 2"/>
          <p:cNvSpPr>
            <a:spLocks noGrp="1" noRot="1" noChangeAspect="1" noChangeArrowheads="1" noTextEdit="1"/>
          </p:cNvSpPr>
          <p:nvPr>
            <p:ph type="sldImg"/>
          </p:nvPr>
        </p:nvSpPr>
        <p:spPr>
          <a:xfrm>
            <a:off x="1144588" y="685800"/>
            <a:ext cx="4572000" cy="3429000"/>
          </a:xfrm>
          <a:ln/>
        </p:spPr>
      </p:sp>
      <p:sp>
        <p:nvSpPr>
          <p:cNvPr id="18380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659535-0CF7-456B-8A56-3076B55B1879}" type="slidenum">
              <a:rPr lang="ar-SA"/>
              <a:pPr/>
              <a:t>1264</a:t>
            </a:fld>
            <a:endParaRPr lang="en-CA"/>
          </a:p>
        </p:txBody>
      </p:sp>
      <p:sp>
        <p:nvSpPr>
          <p:cNvPr id="1847298" name="Rectangle 2"/>
          <p:cNvSpPr>
            <a:spLocks noGrp="1" noRot="1" noChangeAspect="1" noChangeArrowheads="1" noTextEdit="1"/>
          </p:cNvSpPr>
          <p:nvPr>
            <p:ph type="sldImg"/>
          </p:nvPr>
        </p:nvSpPr>
        <p:spPr>
          <a:xfrm>
            <a:off x="1144588" y="685800"/>
            <a:ext cx="4572000" cy="3429000"/>
          </a:xfrm>
          <a:ln/>
        </p:spPr>
      </p:sp>
      <p:sp>
        <p:nvSpPr>
          <p:cNvPr id="18472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4B368F-FC29-4691-AD34-1976A15644F5}" type="slidenum">
              <a:rPr lang="ar-SA"/>
              <a:pPr/>
              <a:t>1301</a:t>
            </a:fld>
            <a:endParaRPr lang="en-CA"/>
          </a:p>
        </p:txBody>
      </p:sp>
      <p:sp>
        <p:nvSpPr>
          <p:cNvPr id="1886210" name="Rectangle 2"/>
          <p:cNvSpPr>
            <a:spLocks noGrp="1" noRot="1" noChangeAspect="1" noChangeArrowheads="1" noTextEdit="1"/>
          </p:cNvSpPr>
          <p:nvPr>
            <p:ph type="sldImg"/>
          </p:nvPr>
        </p:nvSpPr>
        <p:spPr>
          <a:xfrm>
            <a:off x="1144588" y="685800"/>
            <a:ext cx="4572000" cy="3429000"/>
          </a:xfrm>
          <a:ln/>
        </p:spPr>
      </p:sp>
      <p:sp>
        <p:nvSpPr>
          <p:cNvPr id="18862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E6CA03-2BFF-4595-8E09-D23F5BDD7DAA}" type="slidenum">
              <a:rPr lang="ar-SA"/>
              <a:pPr/>
              <a:t>1320</a:t>
            </a:fld>
            <a:endParaRPr lang="en-CA"/>
          </a:p>
        </p:txBody>
      </p:sp>
      <p:sp>
        <p:nvSpPr>
          <p:cNvPr id="1906690" name="Rectangle 2"/>
          <p:cNvSpPr>
            <a:spLocks noGrp="1" noRot="1" noChangeAspect="1" noChangeArrowheads="1" noTextEdit="1"/>
          </p:cNvSpPr>
          <p:nvPr>
            <p:ph type="sldImg"/>
          </p:nvPr>
        </p:nvSpPr>
        <p:spPr>
          <a:xfrm>
            <a:off x="1144588" y="685800"/>
            <a:ext cx="4572000" cy="3429000"/>
          </a:xfrm>
          <a:ln/>
        </p:spPr>
      </p:sp>
      <p:sp>
        <p:nvSpPr>
          <p:cNvPr id="19066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BBA8C2-72BF-4C6F-B580-FEB4B838BB69}" type="slidenum">
              <a:rPr lang="ar-SA"/>
              <a:pPr/>
              <a:t>1329</a:t>
            </a:fld>
            <a:endParaRPr lang="en-CA"/>
          </a:p>
        </p:txBody>
      </p:sp>
      <p:sp>
        <p:nvSpPr>
          <p:cNvPr id="1916930" name="Rectangle 2"/>
          <p:cNvSpPr>
            <a:spLocks noGrp="1" noRot="1" noChangeAspect="1" noChangeArrowheads="1" noTextEdit="1"/>
          </p:cNvSpPr>
          <p:nvPr>
            <p:ph type="sldImg"/>
          </p:nvPr>
        </p:nvSpPr>
        <p:spPr>
          <a:xfrm>
            <a:off x="1144588" y="685800"/>
            <a:ext cx="4572000" cy="3429000"/>
          </a:xfrm>
          <a:ln/>
        </p:spPr>
      </p:sp>
      <p:sp>
        <p:nvSpPr>
          <p:cNvPr id="19169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D36CE6-70F3-4042-B815-2813BD9A200C}" type="slidenum">
              <a:rPr lang="ar-SA"/>
              <a:pPr/>
              <a:t>1375</a:t>
            </a:fld>
            <a:endParaRPr lang="en-CA"/>
          </a:p>
        </p:txBody>
      </p:sp>
      <p:sp>
        <p:nvSpPr>
          <p:cNvPr id="1965058" name="Rectangle 2"/>
          <p:cNvSpPr>
            <a:spLocks noGrp="1" noRot="1" noChangeAspect="1" noChangeArrowheads="1" noTextEdit="1"/>
          </p:cNvSpPr>
          <p:nvPr>
            <p:ph type="sldImg"/>
          </p:nvPr>
        </p:nvSpPr>
        <p:spPr>
          <a:xfrm>
            <a:off x="1144588" y="685800"/>
            <a:ext cx="4572000" cy="3429000"/>
          </a:xfrm>
          <a:ln/>
        </p:spPr>
      </p:sp>
      <p:sp>
        <p:nvSpPr>
          <p:cNvPr id="19650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1B0582-3A44-444F-93AA-8F07CD7ECB04}" type="slidenum">
              <a:rPr lang="ar-SA"/>
              <a:pPr/>
              <a:t>1383</a:t>
            </a:fld>
            <a:endParaRPr lang="en-CA"/>
          </a:p>
        </p:txBody>
      </p:sp>
      <p:sp>
        <p:nvSpPr>
          <p:cNvPr id="1974274" name="Rectangle 2"/>
          <p:cNvSpPr>
            <a:spLocks noGrp="1" noRot="1" noChangeAspect="1" noChangeArrowheads="1" noTextEdit="1"/>
          </p:cNvSpPr>
          <p:nvPr>
            <p:ph type="sldImg"/>
          </p:nvPr>
        </p:nvSpPr>
        <p:spPr>
          <a:xfrm>
            <a:off x="1144588" y="685800"/>
            <a:ext cx="4572000" cy="3429000"/>
          </a:xfrm>
          <a:ln/>
        </p:spPr>
      </p:sp>
      <p:sp>
        <p:nvSpPr>
          <p:cNvPr id="19742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A19EC1-5ACB-47D5-B0B8-82AED46BB598}" type="slidenum">
              <a:rPr lang="ar-SA"/>
              <a:pPr/>
              <a:t>1393</a:t>
            </a:fld>
            <a:endParaRPr lang="en-CA"/>
          </a:p>
        </p:txBody>
      </p:sp>
      <p:sp>
        <p:nvSpPr>
          <p:cNvPr id="1985538" name="Rectangle 2"/>
          <p:cNvSpPr>
            <a:spLocks noGrp="1" noRot="1" noChangeAspect="1" noChangeArrowheads="1" noTextEdit="1"/>
          </p:cNvSpPr>
          <p:nvPr>
            <p:ph type="sldImg"/>
          </p:nvPr>
        </p:nvSpPr>
        <p:spPr>
          <a:xfrm>
            <a:off x="1144588" y="685800"/>
            <a:ext cx="4572000" cy="3429000"/>
          </a:xfrm>
          <a:ln/>
        </p:spPr>
      </p:sp>
      <p:sp>
        <p:nvSpPr>
          <p:cNvPr id="19855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E372AD-E102-4025-998D-72857A5DD062}" type="slidenum">
              <a:rPr lang="ar-SA"/>
              <a:pPr/>
              <a:t>1434</a:t>
            </a:fld>
            <a:endParaRPr lang="en-CA"/>
          </a:p>
        </p:txBody>
      </p:sp>
      <p:sp>
        <p:nvSpPr>
          <p:cNvPr id="2028546" name="Rectangle 2"/>
          <p:cNvSpPr>
            <a:spLocks noGrp="1" noRot="1" noChangeAspect="1" noChangeArrowheads="1" noTextEdit="1"/>
          </p:cNvSpPr>
          <p:nvPr>
            <p:ph type="sldImg"/>
          </p:nvPr>
        </p:nvSpPr>
        <p:spPr>
          <a:xfrm>
            <a:off x="1144588" y="685800"/>
            <a:ext cx="4572000" cy="3429000"/>
          </a:xfrm>
          <a:ln/>
        </p:spPr>
      </p:sp>
      <p:sp>
        <p:nvSpPr>
          <p:cNvPr id="20285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42C499-946E-46B0-BF71-A17B8E5421C5}" type="slidenum">
              <a:rPr lang="ar-SA"/>
              <a:pPr/>
              <a:t>1448</a:t>
            </a:fld>
            <a:endParaRPr lang="en-CA"/>
          </a:p>
        </p:txBody>
      </p:sp>
      <p:sp>
        <p:nvSpPr>
          <p:cNvPr id="2043906" name="Rectangle 2"/>
          <p:cNvSpPr>
            <a:spLocks noGrp="1" noRot="1" noChangeAspect="1" noChangeArrowheads="1" noTextEdit="1"/>
          </p:cNvSpPr>
          <p:nvPr>
            <p:ph type="sldImg"/>
          </p:nvPr>
        </p:nvSpPr>
        <p:spPr>
          <a:xfrm>
            <a:off x="1144588" y="685800"/>
            <a:ext cx="4572000" cy="3429000"/>
          </a:xfrm>
          <a:ln/>
        </p:spPr>
      </p:sp>
      <p:sp>
        <p:nvSpPr>
          <p:cNvPr id="20439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7A8FF8-762B-4C60-BAB9-966DB9A9558F}" type="slidenum">
              <a:rPr lang="ar-SA"/>
              <a:pPr/>
              <a:t>1456</a:t>
            </a:fld>
            <a:endParaRPr lang="en-CA"/>
          </a:p>
        </p:txBody>
      </p:sp>
      <p:sp>
        <p:nvSpPr>
          <p:cNvPr id="2053122" name="Rectangle 2"/>
          <p:cNvSpPr>
            <a:spLocks noGrp="1" noRot="1" noChangeAspect="1" noChangeArrowheads="1" noTextEdit="1"/>
          </p:cNvSpPr>
          <p:nvPr>
            <p:ph type="sldImg"/>
          </p:nvPr>
        </p:nvSpPr>
        <p:spPr>
          <a:xfrm>
            <a:off x="1144588" y="685800"/>
            <a:ext cx="4572000" cy="3429000"/>
          </a:xfrm>
          <a:ln/>
        </p:spPr>
      </p:sp>
      <p:sp>
        <p:nvSpPr>
          <p:cNvPr id="20531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D0E493-96B7-4FD4-A510-CEB6FFA27EFD}" type="slidenum">
              <a:rPr lang="ar-SA"/>
              <a:pPr/>
              <a:t>1488</a:t>
            </a:fld>
            <a:endParaRPr lang="en-CA"/>
          </a:p>
        </p:txBody>
      </p:sp>
      <p:sp>
        <p:nvSpPr>
          <p:cNvPr id="2086914" name="Rectangle 2"/>
          <p:cNvSpPr>
            <a:spLocks noGrp="1" noRot="1" noChangeAspect="1" noChangeArrowheads="1" noTextEdit="1"/>
          </p:cNvSpPr>
          <p:nvPr>
            <p:ph type="sldImg"/>
          </p:nvPr>
        </p:nvSpPr>
        <p:spPr>
          <a:xfrm>
            <a:off x="1144588" y="685800"/>
            <a:ext cx="4572000" cy="3429000"/>
          </a:xfrm>
          <a:ln/>
        </p:spPr>
      </p:sp>
      <p:sp>
        <p:nvSpPr>
          <p:cNvPr id="20869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0DF9F8-6581-4A5B-86F1-941BBC14BF9B}" type="slidenum">
              <a:rPr lang="ar-SA"/>
              <a:pPr/>
              <a:t>1503</a:t>
            </a:fld>
            <a:endParaRPr lang="en-CA"/>
          </a:p>
        </p:txBody>
      </p:sp>
      <p:sp>
        <p:nvSpPr>
          <p:cNvPr id="2103298" name="Rectangle 2"/>
          <p:cNvSpPr>
            <a:spLocks noGrp="1" noRot="1" noChangeAspect="1" noChangeArrowheads="1" noTextEdit="1"/>
          </p:cNvSpPr>
          <p:nvPr>
            <p:ph type="sldImg"/>
          </p:nvPr>
        </p:nvSpPr>
        <p:spPr>
          <a:xfrm>
            <a:off x="1144588" y="685800"/>
            <a:ext cx="4572000" cy="3429000"/>
          </a:xfrm>
          <a:ln/>
        </p:spPr>
      </p:sp>
      <p:sp>
        <p:nvSpPr>
          <p:cNvPr id="21032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5549D4-3D19-4653-866C-78A10B87B343}" type="slidenum">
              <a:rPr lang="ar-SA"/>
              <a:pPr/>
              <a:t>1513</a:t>
            </a:fld>
            <a:endParaRPr lang="en-CA"/>
          </a:p>
        </p:txBody>
      </p:sp>
      <p:sp>
        <p:nvSpPr>
          <p:cNvPr id="2114562" name="Rectangle 2"/>
          <p:cNvSpPr>
            <a:spLocks noGrp="1" noRot="1" noChangeAspect="1" noChangeArrowheads="1" noTextEdit="1"/>
          </p:cNvSpPr>
          <p:nvPr>
            <p:ph type="sldImg"/>
          </p:nvPr>
        </p:nvSpPr>
        <p:spPr>
          <a:xfrm>
            <a:off x="1144588" y="685800"/>
            <a:ext cx="4572000" cy="3429000"/>
          </a:xfrm>
          <a:ln/>
        </p:spPr>
      </p:sp>
      <p:sp>
        <p:nvSpPr>
          <p:cNvPr id="21145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957B32F-BB1B-4B78-B1E0-EA90282C955A}" type="slidenum">
              <a:rPr lang="ar-SA"/>
              <a:pPr/>
              <a:t>1549</a:t>
            </a:fld>
            <a:endParaRPr lang="en-CA"/>
          </a:p>
        </p:txBody>
      </p:sp>
      <p:sp>
        <p:nvSpPr>
          <p:cNvPr id="2149378" name="Rectangle 2"/>
          <p:cNvSpPr>
            <a:spLocks noGrp="1" noRot="1" noChangeAspect="1" noChangeArrowheads="1" noTextEdit="1"/>
          </p:cNvSpPr>
          <p:nvPr>
            <p:ph type="sldImg"/>
          </p:nvPr>
        </p:nvSpPr>
        <p:spPr>
          <a:xfrm>
            <a:off x="1144588" y="685800"/>
            <a:ext cx="4572000" cy="3429000"/>
          </a:xfrm>
          <a:ln/>
        </p:spPr>
      </p:sp>
      <p:sp>
        <p:nvSpPr>
          <p:cNvPr id="21493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E7FF3D-6B96-4063-946D-A6964CB95A64}" type="slidenum">
              <a:rPr lang="ar-SA"/>
              <a:pPr/>
              <a:t>1560</a:t>
            </a:fld>
            <a:endParaRPr lang="en-CA"/>
          </a:p>
        </p:txBody>
      </p:sp>
      <p:sp>
        <p:nvSpPr>
          <p:cNvPr id="2161666" name="Rectangle 2"/>
          <p:cNvSpPr>
            <a:spLocks noGrp="1" noRot="1" noChangeAspect="1" noChangeArrowheads="1" noTextEdit="1"/>
          </p:cNvSpPr>
          <p:nvPr>
            <p:ph type="sldImg"/>
          </p:nvPr>
        </p:nvSpPr>
        <p:spPr>
          <a:xfrm>
            <a:off x="1144588" y="685800"/>
            <a:ext cx="4572000" cy="3429000"/>
          </a:xfrm>
          <a:ln/>
        </p:spPr>
      </p:sp>
      <p:sp>
        <p:nvSpPr>
          <p:cNvPr id="21616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3FD230-963E-4D13-A502-AB7BE9317449}" type="slidenum">
              <a:rPr lang="ar-SA"/>
              <a:pPr/>
              <a:t>1567</a:t>
            </a:fld>
            <a:endParaRPr lang="en-CA"/>
          </a:p>
        </p:txBody>
      </p:sp>
      <p:sp>
        <p:nvSpPr>
          <p:cNvPr id="2169858" name="Rectangle 2"/>
          <p:cNvSpPr>
            <a:spLocks noGrp="1" noRot="1" noChangeAspect="1" noChangeArrowheads="1" noTextEdit="1"/>
          </p:cNvSpPr>
          <p:nvPr>
            <p:ph type="sldImg"/>
          </p:nvPr>
        </p:nvSpPr>
        <p:spPr>
          <a:xfrm>
            <a:off x="1144588" y="685800"/>
            <a:ext cx="4572000" cy="3429000"/>
          </a:xfrm>
          <a:ln/>
        </p:spPr>
      </p:sp>
      <p:sp>
        <p:nvSpPr>
          <p:cNvPr id="21698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9C077D-0162-49D0-B61E-280815E92C83}" type="slidenum">
              <a:rPr lang="ar-SA"/>
              <a:pPr/>
              <a:t>1600</a:t>
            </a:fld>
            <a:endParaRPr lang="en-CA"/>
          </a:p>
        </p:txBody>
      </p:sp>
      <p:sp>
        <p:nvSpPr>
          <p:cNvPr id="251906" name="Rectangle 2"/>
          <p:cNvSpPr>
            <a:spLocks noGrp="1" noRot="1" noChangeAspect="1" noChangeArrowheads="1" noTextEdit="1"/>
          </p:cNvSpPr>
          <p:nvPr>
            <p:ph type="sldImg"/>
          </p:nvPr>
        </p:nvSpPr>
        <p:spPr>
          <a:xfrm>
            <a:off x="1144588" y="685800"/>
            <a:ext cx="4572000" cy="3429000"/>
          </a:xfrm>
          <a:ln/>
        </p:spPr>
      </p:sp>
      <p:sp>
        <p:nvSpPr>
          <p:cNvPr id="2519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B0A842D-A4F8-4671-B9E4-99F60766845A}" type="slidenum">
              <a:rPr lang="ar-SA"/>
              <a:pPr/>
              <a:t>1609</a:t>
            </a:fld>
            <a:endParaRPr lang="en-CA"/>
          </a:p>
        </p:txBody>
      </p:sp>
      <p:sp>
        <p:nvSpPr>
          <p:cNvPr id="256002" name="Rectangle 2"/>
          <p:cNvSpPr>
            <a:spLocks noGrp="1" noRot="1" noChangeAspect="1" noChangeArrowheads="1" noTextEdit="1"/>
          </p:cNvSpPr>
          <p:nvPr>
            <p:ph type="sldImg"/>
          </p:nvPr>
        </p:nvSpPr>
        <p:spPr>
          <a:xfrm>
            <a:off x="1144588" y="685800"/>
            <a:ext cx="4572000" cy="3429000"/>
          </a:xfrm>
          <a:ln/>
        </p:spPr>
      </p:sp>
      <p:sp>
        <p:nvSpPr>
          <p:cNvPr id="2560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BC2D51-BDE4-4611-8DBF-7D312AC8B6D2}" type="slidenum">
              <a:rPr lang="ar-SA"/>
              <a:pPr/>
              <a:t>1614</a:t>
            </a:fld>
            <a:endParaRPr lang="en-CA"/>
          </a:p>
        </p:txBody>
      </p:sp>
      <p:sp>
        <p:nvSpPr>
          <p:cNvPr id="260098" name="Rectangle 2"/>
          <p:cNvSpPr>
            <a:spLocks noGrp="1" noRot="1" noChangeAspect="1" noChangeArrowheads="1" noTextEdit="1"/>
          </p:cNvSpPr>
          <p:nvPr>
            <p:ph type="sldImg"/>
          </p:nvPr>
        </p:nvSpPr>
        <p:spPr>
          <a:xfrm>
            <a:off x="1144588" y="685800"/>
            <a:ext cx="4572000" cy="3429000"/>
          </a:xfrm>
          <a:ln/>
        </p:spPr>
      </p:sp>
      <p:sp>
        <p:nvSpPr>
          <p:cNvPr id="2600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262018" name="Rectangle 2"/>
          <p:cNvSpPr>
            <a:spLocks noGrp="1" noChangeArrowheads="1"/>
          </p:cNvSpPr>
          <p:nvPr>
            <p:ph type="ctrTitle"/>
          </p:nvPr>
        </p:nvSpPr>
        <p:spPr>
          <a:xfrm>
            <a:off x="0" y="0"/>
            <a:ext cx="611188" cy="404813"/>
          </a:xfrm>
        </p:spPr>
        <p:txBody>
          <a:bodyPr/>
          <a:lstStyle>
            <a:lvl1pPr>
              <a:defRPr sz="1200"/>
            </a:lvl1pPr>
          </a:lstStyle>
          <a:p>
            <a:r>
              <a:rPr lang="en-US"/>
              <a:t>Click to edit Master title style</a:t>
            </a:r>
          </a:p>
        </p:txBody>
      </p:sp>
      <p:sp>
        <p:nvSpPr>
          <p:cNvPr id="226201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2262020" name="Rectangle 4"/>
          <p:cNvSpPr>
            <a:spLocks noGrp="1" noChangeArrowheads="1"/>
          </p:cNvSpPr>
          <p:nvPr>
            <p:ph type="dt" sz="half" idx="2"/>
          </p:nvPr>
        </p:nvSpPr>
        <p:spPr>
          <a:xfrm>
            <a:off x="457200" y="6245225"/>
            <a:ext cx="2133600" cy="476250"/>
          </a:xfrm>
        </p:spPr>
        <p:txBody>
          <a:bodyPr/>
          <a:lstStyle>
            <a:lvl1pPr>
              <a:defRPr/>
            </a:lvl1pPr>
          </a:lstStyle>
          <a:p>
            <a:endParaRPr lang="en-CA"/>
          </a:p>
        </p:txBody>
      </p:sp>
      <p:sp>
        <p:nvSpPr>
          <p:cNvPr id="2262021" name="Rectangle 5"/>
          <p:cNvSpPr>
            <a:spLocks noGrp="1" noChangeArrowheads="1"/>
          </p:cNvSpPr>
          <p:nvPr>
            <p:ph type="ftr" sz="quarter" idx="3"/>
          </p:nvPr>
        </p:nvSpPr>
        <p:spPr/>
        <p:txBody>
          <a:bodyPr/>
          <a:lstStyle>
            <a:lvl1pPr>
              <a:defRPr/>
            </a:lvl1pPr>
          </a:lstStyle>
          <a:p>
            <a:endParaRPr lang="en-CA"/>
          </a:p>
        </p:txBody>
      </p:sp>
      <p:sp>
        <p:nvSpPr>
          <p:cNvPr id="2262022" name="Rectangle 6"/>
          <p:cNvSpPr>
            <a:spLocks noGrp="1" noChangeArrowheads="1"/>
          </p:cNvSpPr>
          <p:nvPr>
            <p:ph type="sldNum" sz="quarter" idx="4"/>
          </p:nvPr>
        </p:nvSpPr>
        <p:spPr>
          <a:xfrm>
            <a:off x="6553200" y="6245225"/>
            <a:ext cx="2133600" cy="476250"/>
          </a:xfrm>
        </p:spPr>
        <p:txBody>
          <a:bodyPr/>
          <a:lstStyle>
            <a:lvl1pPr>
              <a:defRPr/>
            </a:lvl1pPr>
          </a:lstStyle>
          <a:p>
            <a:fld id="{53132210-C9C0-402B-9514-0D573B63E02C}" type="slidenum">
              <a:rPr lang="ar-SA"/>
              <a:pPr/>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E209272B-1192-470D-8E44-BE3843610FB6}" type="slidenum">
              <a:rPr lang="ar-SA"/>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898023EB-2E08-4832-80E7-6C2A6A70FFD5}" type="slidenum">
              <a:rPr lang="ar-SA"/>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F3E99A55-07B7-493E-AE96-AE5B12965ADC}" type="slidenum">
              <a:rPr lang="ar-SA"/>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233DC08B-A958-43D5-BFAC-D477F8D3447C}" type="slidenum">
              <a:rPr lang="ar-SA"/>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F62870A9-7CB2-4E19-BE60-4B0A940DEE96}" type="slidenum">
              <a:rPr lang="ar-SA"/>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3D081582-5961-431C-8315-EF0D787B3CB1}" type="slidenum">
              <a:rPr lang="ar-SA"/>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D6BE6C84-C0B4-40AB-83A7-064552602AEA}" type="slidenum">
              <a:rPr lang="ar-SA"/>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DA8A99E0-C1F9-4F89-90C0-A8BB4199128D}" type="slidenum">
              <a:rPr lang="ar-SA"/>
              <a:pPr/>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229F8095-032C-4616-83BB-EDE0F4D8AF07}" type="slidenum">
              <a:rPr lang="ar-SA"/>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C0B3731B-9451-4EDC-AF65-2596F5C7EE04}" type="slidenum">
              <a:rPr lang="ar-SA"/>
              <a:pPr/>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6553200" y="6245225"/>
            <a:ext cx="2133600" cy="476250"/>
          </a:xfrm>
        </p:spPr>
        <p:txBody>
          <a:bodyPr/>
          <a:lstStyle>
            <a:lvl1pPr>
              <a:defRPr/>
            </a:lvl1pPr>
          </a:lstStyle>
          <a:p>
            <a:endParaRPr lang="en-CA"/>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CA"/>
          </a:p>
        </p:txBody>
      </p:sp>
      <p:sp>
        <p:nvSpPr>
          <p:cNvPr id="6" name="Slide Number Placeholder 5"/>
          <p:cNvSpPr>
            <a:spLocks noGrp="1"/>
          </p:cNvSpPr>
          <p:nvPr>
            <p:ph type="sldNum" sz="quarter" idx="12"/>
          </p:nvPr>
        </p:nvSpPr>
        <p:spPr>
          <a:xfrm>
            <a:off x="457200" y="6245225"/>
            <a:ext cx="2133600" cy="476250"/>
          </a:xfrm>
        </p:spPr>
        <p:txBody>
          <a:bodyPr/>
          <a:lstStyle>
            <a:lvl1pPr>
              <a:defRPr/>
            </a:lvl1pPr>
          </a:lstStyle>
          <a:p>
            <a:fld id="{D1322BD8-707B-43E6-98AD-D8A64CA97C38}" type="slidenum">
              <a:rPr lang="ar-SA"/>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1285FB6F-1C25-4F07-BF07-9F0E65E768C7}" type="slidenum">
              <a:rPr lang="ar-SA"/>
              <a:pPr/>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31.xml"/><Relationship Id="rId13" Type="http://schemas.openxmlformats.org/officeDocument/2006/relationships/slide" Target="slide1144.xml"/><Relationship Id="rId18" Type="http://schemas.openxmlformats.org/officeDocument/2006/relationships/slide" Target="slide869.xml"/><Relationship Id="rId26" Type="http://schemas.openxmlformats.org/officeDocument/2006/relationships/slide" Target="slide1474.xml"/><Relationship Id="rId3" Type="http://schemas.openxmlformats.org/officeDocument/2006/relationships/slide" Target="slide488.xml"/><Relationship Id="rId21" Type="http://schemas.openxmlformats.org/officeDocument/2006/relationships/slide" Target="slide725.xml"/><Relationship Id="rId7" Type="http://schemas.openxmlformats.org/officeDocument/2006/relationships/slide" Target="slide281.xml"/><Relationship Id="rId12" Type="http://schemas.openxmlformats.org/officeDocument/2006/relationships/slide" Target="slide2.xml"/><Relationship Id="rId17" Type="http://schemas.openxmlformats.org/officeDocument/2006/relationships/slide" Target="slide919.xml"/><Relationship Id="rId25" Type="http://schemas.openxmlformats.org/officeDocument/2006/relationships/slide" Target="slide1539.xml"/><Relationship Id="rId2" Type="http://schemas.openxmlformats.org/officeDocument/2006/relationships/slide" Target="slide531.xml"/><Relationship Id="rId16" Type="http://schemas.openxmlformats.org/officeDocument/2006/relationships/slide" Target="slide975.xml"/><Relationship Id="rId20" Type="http://schemas.openxmlformats.org/officeDocument/2006/relationships/slide" Target="slide787.xml"/><Relationship Id="rId29" Type="http://schemas.openxmlformats.org/officeDocument/2006/relationships/slide" Target="slide1287.xml"/><Relationship Id="rId1" Type="http://schemas.openxmlformats.org/officeDocument/2006/relationships/slideLayout" Target="../slideLayouts/slideLayout12.xml"/><Relationship Id="rId6" Type="http://schemas.openxmlformats.org/officeDocument/2006/relationships/slide" Target="slide322.xml"/><Relationship Id="rId11" Type="http://schemas.openxmlformats.org/officeDocument/2006/relationships/slide" Target="slide71.xml"/><Relationship Id="rId24" Type="http://schemas.openxmlformats.org/officeDocument/2006/relationships/slide" Target="slide1587.xml"/><Relationship Id="rId5" Type="http://schemas.openxmlformats.org/officeDocument/2006/relationships/slide" Target="slide371.xml"/><Relationship Id="rId15" Type="http://schemas.openxmlformats.org/officeDocument/2006/relationships/slide" Target="slide1024.xml"/><Relationship Id="rId23" Type="http://schemas.openxmlformats.org/officeDocument/2006/relationships/slide" Target="slide584.xml"/><Relationship Id="rId28" Type="http://schemas.openxmlformats.org/officeDocument/2006/relationships/slide" Target="slide1356.xml"/><Relationship Id="rId10" Type="http://schemas.openxmlformats.org/officeDocument/2006/relationships/slide" Target="slide121.xml"/><Relationship Id="rId19" Type="http://schemas.openxmlformats.org/officeDocument/2006/relationships/slide" Target="slide817.xml"/><Relationship Id="rId31" Type="http://schemas.openxmlformats.org/officeDocument/2006/relationships/slide" Target="slide1187.xml"/><Relationship Id="rId4" Type="http://schemas.openxmlformats.org/officeDocument/2006/relationships/slide" Target="slide426.xml"/><Relationship Id="rId9" Type="http://schemas.openxmlformats.org/officeDocument/2006/relationships/slide" Target="slide182.xml"/><Relationship Id="rId14" Type="http://schemas.openxmlformats.org/officeDocument/2006/relationships/slide" Target="slide1086.xml"/><Relationship Id="rId22" Type="http://schemas.openxmlformats.org/officeDocument/2006/relationships/slide" Target="slide648.xml"/><Relationship Id="rId27" Type="http://schemas.openxmlformats.org/officeDocument/2006/relationships/slide" Target="slide1418.xml"/><Relationship Id="rId30" Type="http://schemas.openxmlformats.org/officeDocument/2006/relationships/slide" Target="slide123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5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0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6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6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6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6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8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7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7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7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7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9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8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8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8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8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0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9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9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5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9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9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0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10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10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6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1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1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1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7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1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1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6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1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1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1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1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9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1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1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5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1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1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1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1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6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1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1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5458" name="Rectangle 2"/>
          <p:cNvSpPr>
            <a:spLocks noGrp="1" noChangeArrowheads="1"/>
          </p:cNvSpPr>
          <p:nvPr>
            <p:ph type="title"/>
          </p:nvPr>
        </p:nvSpPr>
        <p:spPr>
          <a:xfrm>
            <a:off x="179388" y="0"/>
            <a:ext cx="8640762" cy="2133600"/>
          </a:xfrm>
          <a:solidFill>
            <a:srgbClr val="990033"/>
          </a:solidFill>
          <a:ln>
            <a:solidFill>
              <a:schemeClr val="bg1"/>
            </a:solidFill>
          </a:ln>
        </p:spPr>
        <p:txBody>
          <a:bodyPr/>
          <a:lstStyle/>
          <a:p>
            <a:r>
              <a:rPr lang="en-US" sz="3600">
                <a:solidFill>
                  <a:schemeClr val="bg1"/>
                </a:solidFill>
              </a:rPr>
              <a:t>Days Readings for the Month of Baounah</a:t>
            </a:r>
            <a:r>
              <a:rPr lang="fr-CA" sz="3600">
                <a:solidFill>
                  <a:schemeClr val="bg1"/>
                </a:solidFill>
              </a:rPr>
              <a:t/>
            </a:r>
            <a:br>
              <a:rPr lang="fr-CA" sz="3600">
                <a:solidFill>
                  <a:schemeClr val="bg1"/>
                </a:solidFill>
              </a:rPr>
            </a:br>
            <a:r>
              <a:rPr lang="ar-EG" sz="3600">
                <a:solidFill>
                  <a:schemeClr val="bg1"/>
                </a:solidFill>
              </a:rPr>
              <a:t>قراءات أيام شهر باؤونة </a:t>
            </a:r>
            <a:br>
              <a:rPr lang="ar-EG" sz="3600">
                <a:solidFill>
                  <a:schemeClr val="bg1"/>
                </a:solidFill>
              </a:rPr>
            </a:br>
            <a:r>
              <a:rPr lang="en-CA" sz="3600">
                <a:solidFill>
                  <a:schemeClr val="bg1"/>
                </a:solidFill>
              </a:rPr>
              <a:t>Lectures </a:t>
            </a:r>
            <a:r>
              <a:rPr lang="fr-CA" sz="3600">
                <a:solidFill>
                  <a:schemeClr val="bg1"/>
                </a:solidFill>
              </a:rPr>
              <a:t>des jours du mois de </a:t>
            </a:r>
            <a:r>
              <a:rPr lang="en-US" sz="3600">
                <a:solidFill>
                  <a:schemeClr val="bg1"/>
                </a:solidFill>
              </a:rPr>
              <a:t>Baounah </a:t>
            </a:r>
            <a:endParaRPr lang="fr-CA" sz="3600">
              <a:solidFill>
                <a:schemeClr val="bg1"/>
              </a:solidFill>
            </a:endParaRPr>
          </a:p>
        </p:txBody>
      </p:sp>
      <p:graphicFrame>
        <p:nvGraphicFramePr>
          <p:cNvPr id="2195459" name="Group 3"/>
          <p:cNvGraphicFramePr>
            <a:graphicFrameLocks noGrp="1"/>
          </p:cNvGraphicFramePr>
          <p:nvPr>
            <p:ph idx="1"/>
          </p:nvPr>
        </p:nvGraphicFramePr>
        <p:xfrm>
          <a:off x="468313" y="2276475"/>
          <a:ext cx="8351837" cy="2405064"/>
        </p:xfrm>
        <a:graphic>
          <a:graphicData uri="http://schemas.openxmlformats.org/drawingml/2006/table">
            <a:tbl>
              <a:tblPr rtl="1"/>
              <a:tblGrid>
                <a:gridCol w="1079500"/>
                <a:gridCol w="863600"/>
                <a:gridCol w="720725"/>
                <a:gridCol w="720725"/>
                <a:gridCol w="719137"/>
                <a:gridCol w="720725"/>
                <a:gridCol w="719138"/>
                <a:gridCol w="649287"/>
                <a:gridCol w="647700"/>
                <a:gridCol w="647700"/>
                <a:gridCol w="863600"/>
              </a:tblGrid>
              <a:tr h="820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 action="ppaction://hlinksldjump"/>
                        </a:rPr>
                        <a:t>11.</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3" action="ppaction://hlinksldjump"/>
                        </a:rPr>
                        <a:t>10. </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4" action="ppaction://hlinksldjump"/>
                        </a:rPr>
                        <a:t>9</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5" action="ppaction://hlinksldjump"/>
                        </a:rPr>
                        <a:t>8</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6" action="ppaction://hlinksldjump"/>
                        </a:rPr>
                        <a:t>7</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7" action="ppaction://hlinksldjump"/>
                        </a:rPr>
                        <a:t>6.</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8" action="ppaction://hlinksldjump"/>
                        </a:rPr>
                        <a:t>5</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9" action="ppaction://hlinksldjump"/>
                        </a:rPr>
                        <a:t>4</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0" action="ppaction://hlinksldjump"/>
                        </a:rPr>
                        <a:t>3</a:t>
                      </a:r>
                      <a:endParaRPr kumimoji="0" lang="en-US"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1" action="ppaction://hlinksldjump"/>
                        </a:rPr>
                        <a:t>2</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hlinkClick r:id="rId12" action="ppaction://hlinksldjump"/>
                        </a:rPr>
                        <a:t>1</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820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3" action="ppaction://hlinksldjump"/>
                        </a:rPr>
                        <a:t>22</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4" action="ppaction://hlinksldjump"/>
                        </a:rPr>
                        <a:t>21</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5" action="ppaction://hlinksldjump"/>
                        </a:rPr>
                        <a:t>20</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6" action="ppaction://hlinksldjump"/>
                        </a:rPr>
                        <a:t>19</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7" action="ppaction://hlinksldjump"/>
                        </a:rPr>
                        <a:t>18</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8" action="ppaction://hlinksldjump"/>
                        </a:rPr>
                        <a:t>17</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19" action="ppaction://hlinksldjump"/>
                        </a:rPr>
                        <a:t>16</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0" action="ppaction://hlinksldjump"/>
                        </a:rPr>
                        <a:t>15</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1" action="ppaction://hlinksldjump"/>
                        </a:rPr>
                        <a:t>14</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2" action="ppaction://hlinksldjump"/>
                        </a:rPr>
                        <a:t>13</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3" action="ppaction://hlinksldjump"/>
                        </a:rPr>
                        <a:t>12</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763588">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4" action="ppaction://hlinksldjump"/>
                        </a:rPr>
                        <a:t>30</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hlink"/>
                          </a:solidFill>
                          <a:effectLst/>
                          <a:latin typeface="Arial" charset="0"/>
                          <a:cs typeface="Arial" charset="0"/>
                          <a:hlinkClick r:id="rId25" action="ppaction://hlinksldjump"/>
                        </a:rPr>
                        <a:t>29</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6" action="ppaction://hlinksldjump"/>
                        </a:rPr>
                        <a:t>28</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7" action="ppaction://hlinksldjump"/>
                        </a:rPr>
                        <a:t>27</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8" action="ppaction://hlinksldjump"/>
                        </a:rPr>
                        <a:t>26</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29" action="ppaction://hlinksldjump"/>
                        </a:rPr>
                        <a:t>25</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30" action="ppaction://hlinksldjump"/>
                        </a:rPr>
                        <a:t>24</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smtClean="0">
                          <a:ln>
                            <a:noFill/>
                          </a:ln>
                          <a:solidFill>
                            <a:schemeClr val="bg1"/>
                          </a:solidFill>
                          <a:effectLst/>
                          <a:latin typeface="Arial" charset="0"/>
                          <a:cs typeface="Arial" charset="0"/>
                          <a:hlinkClick r:id="rId31" action="ppaction://hlinksldjump"/>
                        </a:rPr>
                        <a:t>23</a:t>
                      </a:r>
                      <a:endParaRPr kumimoji="0" lang="en-CA" sz="2800" b="0" i="0" u="none" strike="noStrike" cap="none" normalizeH="0" baseline="0" smtClean="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726" name="Group 22"/>
          <p:cNvGraphicFramePr>
            <a:graphicFrameLocks noGrp="1"/>
          </p:cNvGraphicFramePr>
          <p:nvPr/>
        </p:nvGraphicFramePr>
        <p:xfrm>
          <a:off x="539750" y="476250"/>
          <a:ext cx="8137525" cy="5163312"/>
        </p:xfrm>
        <a:graphic>
          <a:graphicData uri="http://schemas.openxmlformats.org/drawingml/2006/table">
            <a:tbl>
              <a:tblPr rtl="1"/>
              <a:tblGrid>
                <a:gridCol w="8137525"/>
              </a:tblGrid>
              <a:tr h="26638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First day of The Month of Baounah</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rgbClr val="FF9900"/>
                          </a:solidFill>
                          <a:effectLst/>
                          <a:latin typeface="Arial" charset="0"/>
                          <a:cs typeface="Arial" charset="0"/>
                        </a:rPr>
                        <a:t>( First day of The Month of Tubah)</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الأول</a:t>
                      </a:r>
                      <a:r>
                        <a:rPr kumimoji="0" lang="ar-KW" sz="4000" b="1" i="0" u="none" strike="noStrike" cap="none" normalizeH="0" baseline="0" smtClean="0">
                          <a:ln>
                            <a:noFill/>
                          </a:ln>
                          <a:solidFill>
                            <a:srgbClr val="FF9900"/>
                          </a:solidFill>
                          <a:effectLst/>
                          <a:latin typeface="Arial" charset="0"/>
                          <a:cs typeface="Arial" charset="0"/>
                        </a:rPr>
                        <a:t> 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باؤونة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smtClean="0">
                          <a:ln>
                            <a:noFill/>
                          </a:ln>
                          <a:solidFill>
                            <a:srgbClr val="FF9900"/>
                          </a:solidFill>
                          <a:effectLst/>
                          <a:latin typeface="Arial" charset="0"/>
                          <a:cs typeface="Arial" charset="0"/>
                        </a:rPr>
                        <a:t>(</a:t>
                      </a:r>
                      <a:r>
                        <a:rPr kumimoji="0" lang="ar-KW" sz="2800" b="1" i="0" u="none" strike="noStrike" cap="none" normalizeH="0" baseline="0" smtClean="0">
                          <a:ln>
                            <a:noFill/>
                          </a:ln>
                          <a:solidFill>
                            <a:srgbClr val="FF9900"/>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اليوم الأول</a:t>
                      </a:r>
                      <a:r>
                        <a:rPr kumimoji="0" lang="ar-KW" sz="2800" b="1" i="0" u="none" strike="noStrike" cap="none" normalizeH="0" baseline="0" smtClean="0">
                          <a:ln>
                            <a:noFill/>
                          </a:ln>
                          <a:solidFill>
                            <a:srgbClr val="FF9900"/>
                          </a:solidFill>
                          <a:effectLst/>
                          <a:latin typeface="Arial" charset="0"/>
                          <a:cs typeface="Arial" charset="0"/>
                        </a:rPr>
                        <a:t> من</a:t>
                      </a:r>
                      <a:r>
                        <a:rPr kumimoji="0" lang="ar-EG" sz="2800" b="1" i="0" u="none" strike="noStrike" cap="none" normalizeH="0" baseline="0" smtClean="0">
                          <a:ln>
                            <a:noFill/>
                          </a:ln>
                          <a:solidFill>
                            <a:srgbClr val="FF9900"/>
                          </a:solidFill>
                          <a:effectLst/>
                          <a:latin typeface="Arial" charset="0"/>
                          <a:cs typeface="Arial" charset="0"/>
                        </a:rPr>
                        <a:t> </a:t>
                      </a:r>
                      <a:r>
                        <a:rPr kumimoji="0" lang="ar-KW" sz="2800" b="1" i="0" u="none" strike="noStrike" cap="none" normalizeH="0" baseline="0" smtClean="0">
                          <a:ln>
                            <a:noFill/>
                          </a:ln>
                          <a:solidFill>
                            <a:srgbClr val="FF9900"/>
                          </a:solidFill>
                          <a:effectLst/>
                          <a:latin typeface="Arial" charset="0"/>
                          <a:cs typeface="Arial" charset="0"/>
                        </a:rPr>
                        <a:t>شهر </a:t>
                      </a:r>
                      <a:r>
                        <a:rPr kumimoji="0" lang="ar-EG" sz="2800" b="1" i="0" u="none" strike="noStrike" cap="none" normalizeH="0" baseline="0" smtClean="0">
                          <a:ln>
                            <a:noFill/>
                          </a:ln>
                          <a:solidFill>
                            <a:srgbClr val="FF9900"/>
                          </a:solidFill>
                          <a:effectLst/>
                          <a:latin typeface="Arial" charset="0"/>
                          <a:cs typeface="Arial" charset="0"/>
                        </a:rPr>
                        <a:t>طوبة)</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Première jour du mois de Baounah</a:t>
                      </a:r>
                      <a:endParaRPr kumimoji="0" lang="ar-EG" sz="4000" b="0"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rgbClr val="FF9900"/>
                          </a:solidFill>
                          <a:effectLst/>
                          <a:latin typeface="Arial" charset="0"/>
                          <a:cs typeface="Arial" charset="0"/>
                        </a:rPr>
                        <a:t>(Première jour du mois de Tubah)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57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54579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846" name="Group 30"/>
          <p:cNvGraphicFramePr>
            <a:graphicFrameLocks noGrp="1"/>
          </p:cNvGraphicFramePr>
          <p:nvPr/>
        </p:nvGraphicFramePr>
        <p:xfrm>
          <a:off x="34925" y="44450"/>
          <a:ext cx="9074150" cy="6525071"/>
        </p:xfrm>
        <a:graphic>
          <a:graphicData uri="http://schemas.openxmlformats.org/drawingml/2006/table">
            <a:tbl>
              <a:tblPr rtl="1"/>
              <a:tblGrid>
                <a:gridCol w="4681537"/>
                <a:gridCol w="43926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مورعشية </a:t>
                      </a:r>
                      <a:r>
                        <a:rPr kumimoji="0" lang="en-US" sz="3600" b="0" i="0" u="sng" strike="noStrike" cap="none" normalizeH="0" baseline="0" smtClean="0">
                          <a:ln>
                            <a:noFill/>
                          </a:ln>
                          <a:solidFill>
                            <a:srgbClr val="FF9933"/>
                          </a:solidFill>
                          <a:effectLst/>
                          <a:latin typeface="Arial" charset="0"/>
                          <a:cs typeface="Times New Roman" pitchFamily="18" charset="0"/>
                        </a:rPr>
                        <a:t>5:11-12 </a:t>
                      </a:r>
                      <a:r>
                        <a:rPr kumimoji="0" lang="ar-SA" sz="3600" b="0" i="0" u="sng" strike="noStrike" cap="none" normalizeH="0" baseline="0" smtClean="0">
                          <a:ln>
                            <a:noFill/>
                          </a:ln>
                          <a:solidFill>
                            <a:srgbClr val="FF9933"/>
                          </a:solidFill>
                          <a:effectLst/>
                          <a:latin typeface="Arial" charset="0"/>
                          <a:cs typeface="Times New Roman" pitchFamily="18" charset="0"/>
                        </a:rPr>
                        <a:t> </a:t>
                      </a:r>
                      <a:endParaRPr kumimoji="0" lang="ar-EG" sz="3600" b="0" i="0" u="sng" strike="noStrike" cap="none" normalizeH="0" baseline="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ويفرح جميع المتكلين عليك.الى الابد يهتفون وتظللهم.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لانك انت تبارك الصدّيق يا رب.</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كانه بترس تحيطه بالرضا</a:t>
                      </a:r>
                      <a:r>
                        <a:rPr kumimoji="0" lang="ar-EG" sz="3200" b="0" i="0" u="none" strike="noStrike" cap="none" normalizeH="0" baseline="0" smtClean="0">
                          <a:ln>
                            <a:noFill/>
                          </a:ln>
                          <a:solidFill>
                            <a:schemeClr val="bg1"/>
                          </a:solidFill>
                          <a:effectLst/>
                          <a:latin typeface="Arial" charset="0"/>
                          <a:cs typeface="Arial" charset="0"/>
                        </a:rPr>
                        <a:t>. </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5:11-12</a:t>
                      </a:r>
                      <a:r>
                        <a:rPr kumimoji="0" lang="fr-FR"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Alors tous ceux qui se réfugient en toi se réjouiront, Ils exulteront à toujours, et tu les protégeras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Car toi Éternel, tu bénis le juste, Comme un bouclier, tu l’environnes de faveur.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5:11-12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But let all those rejoice who put their trust in You; let them ever shout for joy.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You, O LORD, will bless the righteous; with favor You will surround him as with a shield. 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546847" name="Rectangle 31"/>
          <p:cNvSpPr>
            <a:spLocks noGrp="1" noChangeArrowheads="1"/>
          </p:cNvSpPr>
          <p:nvPr>
            <p:ph type="ctrTitle"/>
          </p:nvPr>
        </p:nvSpPr>
        <p:spPr/>
        <p:txBody>
          <a:bodyPr/>
          <a:lstStyle/>
          <a:p>
            <a:r>
              <a:rPr lang="en-US"/>
              <a:t>1pv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853" name="Group 13"/>
          <p:cNvGraphicFramePr>
            <a:graphicFrameLocks noGrp="1"/>
          </p:cNvGraphicFramePr>
          <p:nvPr/>
        </p:nvGraphicFramePr>
        <p:xfrm>
          <a:off x="34925" y="44450"/>
          <a:ext cx="9074150" cy="6833616"/>
        </p:xfrm>
        <a:graphic>
          <a:graphicData uri="http://schemas.openxmlformats.org/drawingml/2006/table">
            <a:tbl>
              <a:tblPr rtl="1"/>
              <a:tblGrid>
                <a:gridCol w="4824412"/>
                <a:gridCol w="4249738"/>
              </a:tblGrid>
              <a:tr h="1584325">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متى </a:t>
                      </a:r>
                      <a:r>
                        <a:rPr kumimoji="0" lang="en-US" sz="3200" b="0" i="0" u="sng" strike="noStrike" cap="none" normalizeH="0" baseline="0" smtClean="0">
                          <a:ln>
                            <a:noFill/>
                          </a:ln>
                          <a:solidFill>
                            <a:srgbClr val="FF9933"/>
                          </a:solidFill>
                          <a:effectLst/>
                          <a:latin typeface="Arial" charset="0"/>
                          <a:cs typeface="Arial" charset="0"/>
                        </a:rPr>
                        <a:t>10:24-33</a:t>
                      </a:r>
                    </a:p>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ليس التلميذ افضل من المعلم ولا العبد افضل من سيده.</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يكفي التلميذ ان يكون كمعلمه والعبد كسيده.ان كانوا قد لقبوا رب البيت بعلزبول فكم بالحري اهل بيته.</a:t>
                      </a:r>
                      <a:r>
                        <a:rPr kumimoji="0" lang="ar-EG" sz="3200" b="0" i="0" u="none" strike="noStrike" cap="none" normalizeH="0" baseline="0" smtClean="0">
                          <a:ln>
                            <a:noFill/>
                          </a:ln>
                          <a:solidFill>
                            <a:schemeClr val="bg1"/>
                          </a:solidFill>
                          <a:effectLst/>
                          <a:latin typeface="Arial" charset="0"/>
                          <a:cs typeface="Arial" charset="0"/>
                        </a:rPr>
                        <a:t> </a:t>
                      </a: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418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CA" sz="2800" b="0" i="0" u="sng" strike="noStrike" cap="none" normalizeH="0" baseline="0" smtClean="0">
                          <a:ln>
                            <a:noFill/>
                          </a:ln>
                          <a:solidFill>
                            <a:srgbClr val="FF9933"/>
                          </a:solidFill>
                          <a:effectLst/>
                          <a:latin typeface="Arial" charset="0"/>
                          <a:cs typeface="Times New Roman" pitchFamily="18" charset="0"/>
                        </a:rPr>
                        <a:t>Mathieu </a:t>
                      </a:r>
                      <a:r>
                        <a:rPr kumimoji="0" lang="en-US" sz="2800" b="0" i="0" u="sng" strike="noStrike" cap="none" normalizeH="0" baseline="0" smtClean="0">
                          <a:ln>
                            <a:noFill/>
                          </a:ln>
                          <a:solidFill>
                            <a:srgbClr val="FF9933"/>
                          </a:solidFill>
                          <a:effectLst/>
                          <a:latin typeface="Arial" charset="0"/>
                          <a:cs typeface="Times New Roman" pitchFamily="18" charset="0"/>
                        </a:rPr>
                        <a:t>10:24-33</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24 Le disciple n</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est pas plus que le ma</a:t>
                      </a:r>
                      <a:r>
                        <a:rPr kumimoji="0" lang="fr-FR" sz="2800" b="0" i="0" u="none" strike="noStrike" cap="none" normalizeH="0" baseline="0" smtClean="0">
                          <a:ln>
                            <a:noFill/>
                          </a:ln>
                          <a:solidFill>
                            <a:schemeClr val="bg1"/>
                          </a:solidFill>
                          <a:effectLst/>
                          <a:latin typeface="Times New Roman"/>
                          <a:cs typeface="Times New Roman" pitchFamily="18" charset="0"/>
                        </a:rPr>
                        <a:t>î</a:t>
                      </a:r>
                      <a:r>
                        <a:rPr kumimoji="0" lang="fr-FR" sz="2800" b="0" i="0" u="none" strike="noStrike" cap="none" normalizeH="0" baseline="0" smtClean="0">
                          <a:ln>
                            <a:noFill/>
                          </a:ln>
                          <a:solidFill>
                            <a:schemeClr val="bg1"/>
                          </a:solidFill>
                          <a:effectLst/>
                          <a:latin typeface="Arial" charset="0"/>
                          <a:cs typeface="Times New Roman" pitchFamily="18" charset="0"/>
                        </a:rPr>
                        <a:t>tre, ni le serviteur plus que son seigneur. 25  Il suffit au disciple d</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être comme son ma</a:t>
                      </a:r>
                      <a:r>
                        <a:rPr kumimoji="0" lang="fr-FR" sz="2800" b="0" i="0" u="none" strike="noStrike" cap="none" normalizeH="0" baseline="0" smtClean="0">
                          <a:ln>
                            <a:noFill/>
                          </a:ln>
                          <a:solidFill>
                            <a:schemeClr val="bg1"/>
                          </a:solidFill>
                          <a:effectLst/>
                          <a:latin typeface="Times New Roman"/>
                          <a:cs typeface="Times New Roman" pitchFamily="18" charset="0"/>
                        </a:rPr>
                        <a:t>î</a:t>
                      </a:r>
                      <a:r>
                        <a:rPr kumimoji="0" lang="fr-FR" sz="2800" b="0" i="0" u="none" strike="noStrike" cap="none" normalizeH="0" baseline="0" smtClean="0">
                          <a:ln>
                            <a:noFill/>
                          </a:ln>
                          <a:solidFill>
                            <a:schemeClr val="bg1"/>
                          </a:solidFill>
                          <a:effectLst/>
                          <a:latin typeface="Arial" charset="0"/>
                          <a:cs typeface="Times New Roman" pitchFamily="18" charset="0"/>
                        </a:rPr>
                        <a:t>tre, et au serviteur comme son seigneur. S</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ils ont surnomm</a:t>
                      </a:r>
                      <a:r>
                        <a:rPr kumimoji="0" lang="fr-FR" sz="2800" b="0" i="0" u="none" strike="noStrike" cap="none" normalizeH="0" baseline="0" smtClean="0">
                          <a:ln>
                            <a:noFill/>
                          </a:ln>
                          <a:solidFill>
                            <a:schemeClr val="bg1"/>
                          </a:solidFill>
                          <a:effectLst/>
                          <a:latin typeface="Times New Roman"/>
                          <a:cs typeface="Times New Roman" pitchFamily="18" charset="0"/>
                        </a:rPr>
                        <a:t>é</a:t>
                      </a:r>
                      <a:r>
                        <a:rPr kumimoji="0" lang="fr-FR" sz="2800" b="0" i="0" u="none" strike="noStrike" cap="none" normalizeH="0" baseline="0" smtClean="0">
                          <a:ln>
                            <a:noFill/>
                          </a:ln>
                          <a:solidFill>
                            <a:schemeClr val="bg1"/>
                          </a:solidFill>
                          <a:effectLst/>
                          <a:latin typeface="Arial" charset="0"/>
                          <a:cs typeface="Times New Roman" pitchFamily="18" charset="0"/>
                        </a:rPr>
                        <a:t> le ma</a:t>
                      </a:r>
                      <a:r>
                        <a:rPr kumimoji="0" lang="fr-FR" sz="2800" b="0" i="0" u="none" strike="noStrike" cap="none" normalizeH="0" baseline="0" smtClean="0">
                          <a:ln>
                            <a:noFill/>
                          </a:ln>
                          <a:solidFill>
                            <a:schemeClr val="bg1"/>
                          </a:solidFill>
                          <a:effectLst/>
                          <a:latin typeface="Times New Roman"/>
                          <a:cs typeface="Times New Roman" pitchFamily="18" charset="0"/>
                        </a:rPr>
                        <a:t>î</a:t>
                      </a:r>
                      <a:r>
                        <a:rPr kumimoji="0" lang="fr-FR" sz="2800" b="0" i="0" u="none" strike="noStrike" cap="none" normalizeH="0" baseline="0" smtClean="0">
                          <a:ln>
                            <a:noFill/>
                          </a:ln>
                          <a:solidFill>
                            <a:schemeClr val="bg1"/>
                          </a:solidFill>
                          <a:effectLst/>
                          <a:latin typeface="Arial" charset="0"/>
                          <a:cs typeface="Times New Roman" pitchFamily="18" charset="0"/>
                        </a:rPr>
                        <a:t>tre de la maison B</a:t>
                      </a:r>
                      <a:r>
                        <a:rPr kumimoji="0" lang="fr-FR" sz="2800" b="0" i="0" u="none" strike="noStrike" cap="none" normalizeH="0" baseline="0" smtClean="0">
                          <a:ln>
                            <a:noFill/>
                          </a:ln>
                          <a:solidFill>
                            <a:schemeClr val="bg1"/>
                          </a:solidFill>
                          <a:effectLst/>
                          <a:latin typeface="Times New Roman"/>
                          <a:cs typeface="Times New Roman" pitchFamily="18" charset="0"/>
                        </a:rPr>
                        <a:t>é</a:t>
                      </a:r>
                      <a:r>
                        <a:rPr kumimoji="0" lang="fr-FR" sz="2800" b="0" i="0" u="none" strike="noStrike" cap="none" normalizeH="0" baseline="0" smtClean="0">
                          <a:ln>
                            <a:noFill/>
                          </a:ln>
                          <a:solidFill>
                            <a:schemeClr val="bg1"/>
                          </a:solidFill>
                          <a:effectLst/>
                          <a:latin typeface="Arial" charset="0"/>
                          <a:cs typeface="Times New Roman" pitchFamily="18" charset="0"/>
                        </a:rPr>
                        <a:t>elz</a:t>
                      </a:r>
                      <a:r>
                        <a:rPr kumimoji="0" lang="fr-FR" sz="2800" b="0" i="0" u="none" strike="noStrike" cap="none" normalizeH="0" baseline="0" smtClean="0">
                          <a:ln>
                            <a:noFill/>
                          </a:ln>
                          <a:solidFill>
                            <a:schemeClr val="bg1"/>
                          </a:solidFill>
                          <a:effectLst/>
                          <a:latin typeface="Times New Roman"/>
                          <a:cs typeface="Times New Roman" pitchFamily="18" charset="0"/>
                        </a:rPr>
                        <a:t>é</a:t>
                      </a:r>
                      <a:r>
                        <a:rPr kumimoji="0" lang="fr-FR" sz="2800" b="0" i="0" u="none" strike="noStrike" cap="none" normalizeH="0" baseline="0" smtClean="0">
                          <a:ln>
                            <a:noFill/>
                          </a:ln>
                          <a:solidFill>
                            <a:schemeClr val="bg1"/>
                          </a:solidFill>
                          <a:effectLst/>
                          <a:latin typeface="Arial" charset="0"/>
                          <a:cs typeface="Times New Roman" pitchFamily="18" charset="0"/>
                        </a:rPr>
                        <a:t>bul, </a:t>
                      </a:r>
                      <a:r>
                        <a:rPr kumimoji="0" lang="fr-FR" sz="2800" b="0" i="0" u="none" strike="noStrike" cap="none" normalizeH="0" baseline="0" smtClean="0">
                          <a:ln>
                            <a:noFill/>
                          </a:ln>
                          <a:solidFill>
                            <a:schemeClr val="bg1"/>
                          </a:solidFill>
                          <a:effectLst/>
                          <a:latin typeface="Times New Roman"/>
                          <a:cs typeface="Times New Roman" pitchFamily="18" charset="0"/>
                        </a:rPr>
                        <a:t>à</a:t>
                      </a:r>
                      <a:r>
                        <a:rPr kumimoji="0" lang="fr-FR" sz="2800" b="0" i="0" u="none" strike="noStrike" cap="none" normalizeH="0" baseline="0" smtClean="0">
                          <a:ln>
                            <a:noFill/>
                          </a:ln>
                          <a:solidFill>
                            <a:schemeClr val="bg1"/>
                          </a:solidFill>
                          <a:effectLst/>
                          <a:latin typeface="Arial" charset="0"/>
                          <a:cs typeface="Times New Roman" pitchFamily="18" charset="0"/>
                        </a:rPr>
                        <a:t> combien plus forte raison surnommeront</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ils ainsi les gens de sa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Matthew 10:24-33</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24 A disciple is not above his teacher, nor a servant above his master. 25 It is enough for a disciple that he be like his teacher, and a servant like his master. If they have called the master of the house Beelzebub, how much more will they call those of his household!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47854" name="Rectangle 14"/>
          <p:cNvSpPr>
            <a:spLocks noGrp="1" noChangeArrowheads="1"/>
          </p:cNvSpPr>
          <p:nvPr>
            <p:ph type="ctrTitle"/>
          </p:nvPr>
        </p:nvSpPr>
        <p:spPr/>
        <p:txBody>
          <a:bodyPr/>
          <a:lstStyle/>
          <a:p>
            <a:r>
              <a:rPr lang="en-US"/>
              <a:t>1v</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8877" name="Group 13"/>
          <p:cNvGraphicFramePr>
            <a:graphicFrameLocks noGrp="1"/>
          </p:cNvGraphicFramePr>
          <p:nvPr/>
        </p:nvGraphicFramePr>
        <p:xfrm>
          <a:off x="34925" y="188913"/>
          <a:ext cx="9074150" cy="6014403"/>
        </p:xfrm>
        <a:graphic>
          <a:graphicData uri="http://schemas.openxmlformats.org/drawingml/2006/table">
            <a:tbl>
              <a:tblPr rtl="1"/>
              <a:tblGrid>
                <a:gridCol w="4537075"/>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فلا تخافوهم.لان ليس مكتوم لن يستعلن ولا خفي لن يعرف.</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اقوله لكم في الظلمة قولوه في النور.والذي تسمعونه في الاذن نادوا به على السطوح.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26 Ne les craignez donc point, car il n</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y a rien de cach</a:t>
                      </a:r>
                      <a:r>
                        <a:rPr kumimoji="0" lang="fr-FR" sz="2800" b="0" i="0" u="none" strike="noStrike" cap="none" normalizeH="0" baseline="0" smtClean="0">
                          <a:ln>
                            <a:noFill/>
                          </a:ln>
                          <a:solidFill>
                            <a:schemeClr val="bg1"/>
                          </a:solidFill>
                          <a:effectLst/>
                          <a:latin typeface="Times New Roman"/>
                          <a:cs typeface="Times New Roman" pitchFamily="18" charset="0"/>
                        </a:rPr>
                        <a:t>é</a:t>
                      </a:r>
                      <a:r>
                        <a:rPr kumimoji="0" lang="fr-FR" sz="2800" b="0" i="0" u="none" strike="noStrike" cap="none" normalizeH="0" baseline="0" smtClean="0">
                          <a:ln>
                            <a:noFill/>
                          </a:ln>
                          <a:solidFill>
                            <a:schemeClr val="bg1"/>
                          </a:solidFill>
                          <a:effectLst/>
                          <a:latin typeface="Arial" charset="0"/>
                          <a:cs typeface="Times New Roman" pitchFamily="18" charset="0"/>
                        </a:rPr>
                        <a:t> qui ne doive être r</a:t>
                      </a:r>
                      <a:r>
                        <a:rPr kumimoji="0" lang="fr-FR" sz="2800" b="0" i="0" u="none" strike="noStrike" cap="none" normalizeH="0" baseline="0" smtClean="0">
                          <a:ln>
                            <a:noFill/>
                          </a:ln>
                          <a:solidFill>
                            <a:schemeClr val="bg1"/>
                          </a:solidFill>
                          <a:effectLst/>
                          <a:latin typeface="Times New Roman"/>
                          <a:cs typeface="Times New Roman" pitchFamily="18" charset="0"/>
                        </a:rPr>
                        <a:t>é</a:t>
                      </a:r>
                      <a:r>
                        <a:rPr kumimoji="0" lang="fr-FR" sz="2800" b="0" i="0" u="none" strike="noStrike" cap="none" normalizeH="0" baseline="0" smtClean="0">
                          <a:ln>
                            <a:noFill/>
                          </a:ln>
                          <a:solidFill>
                            <a:schemeClr val="bg1"/>
                          </a:solidFill>
                          <a:effectLst/>
                          <a:latin typeface="Arial" charset="0"/>
                          <a:cs typeface="Times New Roman" pitchFamily="18" charset="0"/>
                        </a:rPr>
                        <a:t>v</a:t>
                      </a:r>
                      <a:r>
                        <a:rPr kumimoji="0" lang="fr-FR" sz="2800" b="0" i="0" u="none" strike="noStrike" cap="none" normalizeH="0" baseline="0" smtClean="0">
                          <a:ln>
                            <a:noFill/>
                          </a:ln>
                          <a:solidFill>
                            <a:schemeClr val="bg1"/>
                          </a:solidFill>
                          <a:effectLst/>
                          <a:latin typeface="Times New Roman"/>
                          <a:cs typeface="Times New Roman" pitchFamily="18" charset="0"/>
                        </a:rPr>
                        <a:t>é</a:t>
                      </a:r>
                      <a:r>
                        <a:rPr kumimoji="0" lang="fr-FR" sz="2800" b="0" i="0" u="none" strike="noStrike" cap="none" normalizeH="0" baseline="0" smtClean="0">
                          <a:ln>
                            <a:noFill/>
                          </a:ln>
                          <a:solidFill>
                            <a:schemeClr val="bg1"/>
                          </a:solidFill>
                          <a:effectLst/>
                          <a:latin typeface="Arial" charset="0"/>
                          <a:cs typeface="Times New Roman" pitchFamily="18" charset="0"/>
                        </a:rPr>
                        <a:t>l</a:t>
                      </a:r>
                      <a:r>
                        <a:rPr kumimoji="0" lang="fr-FR" sz="2800" b="0" i="0" u="none" strike="noStrike" cap="none" normalizeH="0" baseline="0" smtClean="0">
                          <a:ln>
                            <a:noFill/>
                          </a:ln>
                          <a:solidFill>
                            <a:schemeClr val="bg1"/>
                          </a:solidFill>
                          <a:effectLst/>
                          <a:latin typeface="Times New Roman"/>
                          <a:cs typeface="Times New Roman" pitchFamily="18" charset="0"/>
                        </a:rPr>
                        <a:t>é</a:t>
                      </a:r>
                      <a:r>
                        <a:rPr kumimoji="0" lang="fr-FR" sz="2800" b="0" i="0" u="none" strike="noStrike" cap="none" normalizeH="0" baseline="0" smtClean="0">
                          <a:ln>
                            <a:noFill/>
                          </a:ln>
                          <a:solidFill>
                            <a:schemeClr val="bg1"/>
                          </a:solidFill>
                          <a:effectLst/>
                          <a:latin typeface="Arial" charset="0"/>
                          <a:cs typeface="Times New Roman" pitchFamily="18" charset="0"/>
                        </a:rPr>
                        <a:t>, 27 ni de secret qui ne doive être connu. Ce que je vous dis dans les t</a:t>
                      </a:r>
                      <a:r>
                        <a:rPr kumimoji="0" lang="fr-FR" sz="2800" b="0" i="0" u="none" strike="noStrike" cap="none" normalizeH="0" baseline="0" smtClean="0">
                          <a:ln>
                            <a:noFill/>
                          </a:ln>
                          <a:solidFill>
                            <a:schemeClr val="bg1"/>
                          </a:solidFill>
                          <a:effectLst/>
                          <a:latin typeface="Times New Roman"/>
                          <a:cs typeface="Times New Roman" pitchFamily="18" charset="0"/>
                        </a:rPr>
                        <a:t>é</a:t>
                      </a:r>
                      <a:r>
                        <a:rPr kumimoji="0" lang="fr-FR" sz="2800" b="0" i="0" u="none" strike="noStrike" cap="none" normalizeH="0" baseline="0" smtClean="0">
                          <a:ln>
                            <a:noFill/>
                          </a:ln>
                          <a:solidFill>
                            <a:schemeClr val="bg1"/>
                          </a:solidFill>
                          <a:effectLst/>
                          <a:latin typeface="Arial" charset="0"/>
                          <a:cs typeface="Times New Roman" pitchFamily="18" charset="0"/>
                        </a:rPr>
                        <a:t>n</a:t>
                      </a:r>
                      <a:r>
                        <a:rPr kumimoji="0" lang="fr-FR" sz="2800" b="0" i="0" u="none" strike="noStrike" cap="none" normalizeH="0" baseline="0" smtClean="0">
                          <a:ln>
                            <a:noFill/>
                          </a:ln>
                          <a:solidFill>
                            <a:schemeClr val="bg1"/>
                          </a:solidFill>
                          <a:effectLst/>
                          <a:latin typeface="Times New Roman"/>
                          <a:cs typeface="Times New Roman" pitchFamily="18" charset="0"/>
                        </a:rPr>
                        <a:t>è</a:t>
                      </a:r>
                      <a:r>
                        <a:rPr kumimoji="0" lang="fr-FR" sz="2800" b="0" i="0" u="none" strike="noStrike" cap="none" normalizeH="0" baseline="0" smtClean="0">
                          <a:ln>
                            <a:noFill/>
                          </a:ln>
                          <a:solidFill>
                            <a:schemeClr val="bg1"/>
                          </a:solidFill>
                          <a:effectLst/>
                          <a:latin typeface="Arial" charset="0"/>
                          <a:cs typeface="Times New Roman" pitchFamily="18" charset="0"/>
                        </a:rPr>
                        <a:t>bres, dites</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le en plein jour, et ce qui vous est dit </a:t>
                      </a:r>
                      <a:r>
                        <a:rPr kumimoji="0" lang="fr-FR" sz="2800" b="0" i="0" u="none" strike="noStrike" cap="none" normalizeH="0" baseline="0" smtClean="0">
                          <a:ln>
                            <a:noFill/>
                          </a:ln>
                          <a:solidFill>
                            <a:schemeClr val="bg1"/>
                          </a:solidFill>
                          <a:effectLst/>
                          <a:latin typeface="Times New Roman"/>
                          <a:cs typeface="Times New Roman" pitchFamily="18" charset="0"/>
                        </a:rPr>
                        <a:t>à</a:t>
                      </a:r>
                      <a:r>
                        <a:rPr kumimoji="0" lang="fr-FR" sz="2800" b="0" i="0" u="none" strike="noStrike" cap="none" normalizeH="0" baseline="0" smtClean="0">
                          <a:ln>
                            <a:noFill/>
                          </a:ln>
                          <a:solidFill>
                            <a:schemeClr val="bg1"/>
                          </a:solidFill>
                          <a:effectLst/>
                          <a:latin typeface="Arial" charset="0"/>
                          <a:cs typeface="Times New Roman" pitchFamily="18" charset="0"/>
                        </a:rPr>
                        <a:t> l</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oreille, prêchez</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le sur les toits.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26 Therefore do not fear them. For there is nothing covered that will not be revealed, and hidden that will not be known. 27 Whatever I tell you in the dark, speak in the light; and what you hear in the ear, preach on the housetops.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901" name="Group 13"/>
          <p:cNvGraphicFramePr>
            <a:graphicFrameLocks noGrp="1"/>
          </p:cNvGraphicFramePr>
          <p:nvPr/>
        </p:nvGraphicFramePr>
        <p:xfrm>
          <a:off x="34925" y="0"/>
          <a:ext cx="9074150" cy="6827520"/>
        </p:xfrm>
        <a:graphic>
          <a:graphicData uri="http://schemas.openxmlformats.org/drawingml/2006/table">
            <a:tbl>
              <a:tblPr rtl="1"/>
              <a:tblGrid>
                <a:gridCol w="4681537"/>
                <a:gridCol w="4392613"/>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أليس عصفوران يباعان بفلس.وواحد منهما لا يسقط على الارض بدون ابيكم.</a:t>
                      </a:r>
                      <a:endParaRPr kumimoji="0" lang="en-US" sz="3200" b="0" i="0" u="none" strike="noStrike" cap="none" normalizeH="0" baseline="0" smtClean="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Ne craignez pas ceux qui tuent le corps et qui ne peuvent tuer l’âme, craignez plutôt celui qui peut faire périr l’âme et le corps dans la géhenne. 29  Ne vend–on pas deux moineaux pour un sou ? Cependant il n’en tombe pas un à terre sans (la volonté de) votre Père.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28 And do not fear those who kill the body but cannot kill the soul. But rather fear Him who is able to destroy both soul and body in hell. 29 Are not two sparrows sold for a copper coin? And not one of them falls to the ground apart from your Father's will.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925" name="Group 13"/>
          <p:cNvGraphicFramePr>
            <a:graphicFrameLocks noGrp="1"/>
          </p:cNvGraphicFramePr>
          <p:nvPr/>
        </p:nvGraphicFramePr>
        <p:xfrm>
          <a:off x="34925" y="0"/>
          <a:ext cx="9074150" cy="6669088"/>
        </p:xfrm>
        <a:graphic>
          <a:graphicData uri="http://schemas.openxmlformats.org/drawingml/2006/table">
            <a:tbl>
              <a:tblPr rtl="1"/>
              <a:tblGrid>
                <a:gridCol w="4824412"/>
                <a:gridCol w="4249738"/>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انتم فحتى شعور رؤوسكم جميعها محصاة.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فلا تخافوا.انتم افضل من عصافير كثيرة.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فكل من يعترف بي قدام الناس اعترف انا ايضا به قدام ابي الذي في السموات.</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Et même les cheveux de votre tête sont tous comptés. 31 Soyez donc sans crainte : vous valez plus que beaucoup de moineaux. 32  C’est pourquoi, quiconque me confessera devant les hommes, je le confesserai moi aussi devant mon Père qui est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30 But the very hairs of your head are all numbered. 31 Do not fear therefore; you are of more value than many sparrows. 32 Therefore whoever confesses Me before men, him I will also confess before My Father who is in heaven.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954" name="Group 18"/>
          <p:cNvGraphicFramePr>
            <a:graphicFrameLocks noGrp="1"/>
          </p:cNvGraphicFramePr>
          <p:nvPr/>
        </p:nvGraphicFramePr>
        <p:xfrm>
          <a:off x="34925" y="115888"/>
          <a:ext cx="9074150" cy="5546726"/>
        </p:xfrm>
        <a:graphic>
          <a:graphicData uri="http://schemas.openxmlformats.org/drawingml/2006/table">
            <a:tbl>
              <a:tblPr rtl="1"/>
              <a:tblGrid>
                <a:gridCol w="4968875"/>
                <a:gridCol w="41052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ولكن من ينكرني قدام الناس انكره انا ايضا قدام ابي الذي في السموات</a:t>
                      </a:r>
                      <a:r>
                        <a:rPr kumimoji="0" lang="ar-EG" sz="36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mais quiconque me reniera devant les hommes, je le renierai moi aussi devant mon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33 But whoever denies Me before men, him I will also deny before My Father who is in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5529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3986" name="Group 2"/>
          <p:cNvGraphicFramePr>
            <a:graphicFrameLocks noGrp="1"/>
          </p:cNvGraphicFramePr>
          <p:nvPr/>
        </p:nvGraphicFramePr>
        <p:xfrm>
          <a:off x="0" y="44450"/>
          <a:ext cx="9036050" cy="6023674"/>
        </p:xfrm>
        <a:graphic>
          <a:graphicData uri="http://schemas.openxmlformats.org/drawingml/2006/table">
            <a:tbl>
              <a:tblPr rtl="1"/>
              <a:tblGrid>
                <a:gridCol w="4464050"/>
                <a:gridCol w="4572000"/>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 </a:t>
                      </a:r>
                      <a:r>
                        <a:rPr kumimoji="0" lang="ar-SA" sz="3600" b="0" i="0" u="sng" strike="noStrike" cap="none" normalizeH="0" baseline="0" smtClean="0">
                          <a:ln>
                            <a:noFill/>
                          </a:ln>
                          <a:solidFill>
                            <a:srgbClr val="FF9933"/>
                          </a:solidFill>
                          <a:effectLst/>
                          <a:latin typeface="Arial" charset="0"/>
                          <a:cs typeface="Arial" charset="0"/>
                        </a:rPr>
                        <a:t>34 :19</a:t>
                      </a:r>
                      <a:r>
                        <a:rPr kumimoji="0" lang="ar-EG" sz="3600" b="0" i="0" u="sng" strike="noStrike" cap="none" normalizeH="0" baseline="0" smtClean="0">
                          <a:ln>
                            <a:noFill/>
                          </a:ln>
                          <a:solidFill>
                            <a:srgbClr val="FF9933"/>
                          </a:solidFill>
                          <a:effectLst/>
                          <a:latin typeface="Arial" charset="0"/>
                          <a:cs typeface="Arial" charset="0"/>
                        </a:rPr>
                        <a:t>-20</a:t>
                      </a:r>
                      <a:endParaRPr kumimoji="0" lang="ar-SA"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كثيرة هي بلايا الصدّيق ومن جميعها ينجيه الرب. يحفظ جميع عظامه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واحد منها لا ينكسر.</a:t>
                      </a:r>
                      <a:r>
                        <a:rPr kumimoji="0" lang="ar-SA" sz="3600" b="0" i="0" u="none" strike="noStrike" cap="none" normalizeH="0" baseline="0" smtClean="0">
                          <a:ln>
                            <a:noFill/>
                          </a:ln>
                          <a:solidFill>
                            <a:schemeClr val="bg1"/>
                          </a:solidFill>
                          <a:effectLst/>
                          <a:latin typeface="Arial" charset="0"/>
                          <a:cs typeface="Arial" charset="0"/>
                        </a:rPr>
                        <a:t>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 </a:t>
                      </a:r>
                      <a:r>
                        <a:rPr kumimoji="0" lang="en-US" sz="3600" b="0" i="0" u="sng" strike="noStrike" cap="none" normalizeH="0" baseline="0" smtClean="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Alléluia</a:t>
                      </a:r>
                      <a:r>
                        <a:rPr kumimoji="0" lang="en-US" sz="2400" b="0" i="0" u="none" strike="noStrike" cap="none" normalizeH="0" baseline="0" smtClean="0">
                          <a:ln>
                            <a:noFill/>
                          </a:ln>
                          <a:solidFill>
                            <a:schemeClr val="bg1"/>
                          </a:solidFill>
                          <a:effectLst/>
                          <a:latin typeface="Arial" charset="0"/>
                          <a:cs typeface="Arial" charset="0"/>
                        </a:rPr>
                        <a:t>.</a:t>
                      </a:r>
                      <a:endParaRPr kumimoji="0" lang="fr-CA" sz="24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19</a:t>
                      </a:r>
                      <a:r>
                        <a:rPr kumimoji="0" lang="en-US" sz="2800" b="0" i="0" u="none" strike="noStrike" cap="none" normalizeH="0" baseline="0" smtClean="0">
                          <a:ln>
                            <a:noFill/>
                          </a:ln>
                          <a:solidFill>
                            <a:schemeClr val="bg1"/>
                          </a:solidFill>
                          <a:effectLst/>
                          <a:latin typeface="Arial" charset="0"/>
                          <a:cs typeface="Arial" charset="0"/>
                        </a:rPr>
                        <a:t> Many are the afflictions of the righteous, but the LORD delivers him out of them all.</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53997" name="Rectangle 13"/>
          <p:cNvSpPr>
            <a:spLocks noGrp="1" noChangeArrowheads="1"/>
          </p:cNvSpPr>
          <p:nvPr>
            <p:ph type="ctrTitle"/>
          </p:nvPr>
        </p:nvSpPr>
        <p:spPr/>
        <p:txBody>
          <a:bodyPr/>
          <a:lstStyle/>
          <a:p>
            <a:r>
              <a:rPr lang="en-US"/>
              <a:t>1pm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5023" name="Group 15"/>
          <p:cNvGraphicFramePr>
            <a:graphicFrameLocks noGrp="1"/>
          </p:cNvGraphicFramePr>
          <p:nvPr/>
        </p:nvGraphicFramePr>
        <p:xfrm>
          <a:off x="34925" y="44450"/>
          <a:ext cx="9074150" cy="6772021"/>
        </p:xfrm>
        <a:graphic>
          <a:graphicData uri="http://schemas.openxmlformats.org/drawingml/2006/table">
            <a:tbl>
              <a:tblPr rtl="1"/>
              <a:tblGrid>
                <a:gridCol w="4608512"/>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يوحنا </a:t>
                      </a:r>
                      <a:r>
                        <a:rPr kumimoji="0" lang="en-US" sz="3200" b="0" i="0" u="sng" strike="noStrike" cap="none" normalizeH="0" baseline="0" smtClean="0">
                          <a:ln>
                            <a:noFill/>
                          </a:ln>
                          <a:solidFill>
                            <a:srgbClr val="FF9933"/>
                          </a:solidFill>
                          <a:effectLst/>
                          <a:latin typeface="Arial" charset="0"/>
                          <a:cs typeface="Arial" charset="0"/>
                        </a:rPr>
                        <a:t>12:20-26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اناس يونانيون من الذين صعدوا ليسجدوا في العيد.</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فتقدم هؤلاء الى فيلبس الذي من بيت صيدا الجليل وسألوه قائلين يا سيد نريد ان نرى يسوع.</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32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Jean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 y avait quelques Grecs parmi les gens qui étaient montés pour adorer pendant la fête. 21 Ils s’approchèrent de Philippe, de Bethsaïda en Galilée, et lui demandèrent : Seigneur, nous voudrions voir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Now there were certain Greeks among those who came up to worship at the feast. 21 Then they came to Philip, who was from Bethsaida of Galilee, and asked him, saying, Sir, we wish to see Jesus.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55024" name="Rectangle 16"/>
          <p:cNvSpPr>
            <a:spLocks noGrp="1" noChangeArrowheads="1"/>
          </p:cNvSpPr>
          <p:nvPr>
            <p:ph type="ctrTitle"/>
          </p:nvPr>
        </p:nvSpPr>
        <p:spPr/>
        <p:txBody>
          <a:bodyPr/>
          <a:lstStyle/>
          <a:p>
            <a:r>
              <a:rPr lang="en-US"/>
              <a:t>1m</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034" name="Group 2"/>
          <p:cNvGraphicFramePr>
            <a:graphicFrameLocks noGrp="1"/>
          </p:cNvGraphicFramePr>
          <p:nvPr/>
        </p:nvGraphicFramePr>
        <p:xfrm>
          <a:off x="34925" y="115888"/>
          <a:ext cx="9145588" cy="6408738"/>
        </p:xfrm>
        <a:graphic>
          <a:graphicData uri="http://schemas.openxmlformats.org/drawingml/2006/table">
            <a:tbl>
              <a:tblPr rtl="1"/>
              <a:tblGrid>
                <a:gridCol w="4464050"/>
                <a:gridCol w="4681538"/>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فأتى فيلبس وقال لاندراوس ثم قال اندراوس وفيلبس ليسوع.</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واما يسوع فاجابهما قائلا قد أتت الساعة ليتمجد ابن الانسان.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Philippe alla le dire à André, puis André et Philippe allèrent le dire à Jésus. 23  Jésus leur répondit : L’heure est venue où le Fils de l’homme doit être glorifié.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Philip came and told Andrew, and in turn Andrew and Philip told Jesus. 23 But Jesus answered them, saying, The hour has come that the Son of Man should be glorified.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7076" name="Group 20"/>
          <p:cNvGraphicFramePr>
            <a:graphicFrameLocks noGrp="1"/>
          </p:cNvGraphicFramePr>
          <p:nvPr/>
        </p:nvGraphicFramePr>
        <p:xfrm>
          <a:off x="107950" y="115888"/>
          <a:ext cx="8928100" cy="6300408"/>
        </p:xfrm>
        <a:graphic>
          <a:graphicData uri="http://schemas.openxmlformats.org/drawingml/2006/table">
            <a:tbl>
              <a:tblPr rtl="1"/>
              <a:tblGrid>
                <a:gridCol w="4608512"/>
                <a:gridCol w="4319588"/>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الحق اقول لكم ان لم تقع حبة الحنطة في الارض وتمت فهي تبقى وحدها.ولكن ان ماتت تأتي بثمر كثير.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من يحب نفسه يهلكها ومن يبغض نفسه في هذا العالم يحفظها الى حياة ابدية.</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En vérité, en vérité, je vous le dis, si le grain de blé ne tombe en terre et ne meurt, il reste seul ; mais s’il meurt, il porte beaucoup de fruit. 25 Celui qui aime sa vie la perd, et celui qui a de la haine pour sa vie dans ce monde la conservera pour la vie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Most assuredly, I say to you, unless a grain of wheat falls into the ground and dies, it remains alone; but if it dies, it produces much grain. 25 He who loves his life will lose it, and he who hates his life in this world will keep it for eternal life.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8082" name="Group 2"/>
          <p:cNvGraphicFramePr>
            <a:graphicFrameLocks noGrp="1"/>
          </p:cNvGraphicFramePr>
          <p:nvPr/>
        </p:nvGraphicFramePr>
        <p:xfrm>
          <a:off x="34925" y="44450"/>
          <a:ext cx="9001125" cy="5911851"/>
        </p:xfrm>
        <a:graphic>
          <a:graphicData uri="http://schemas.openxmlformats.org/drawingml/2006/table">
            <a:tbl>
              <a:tblPr rtl="1"/>
              <a:tblGrid>
                <a:gridCol w="4464050"/>
                <a:gridCol w="4537075"/>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كان احد يخدمني فليتبعني.وحيث اكون انا هناك ايضا يكون خادمي.وان كان احد يخدمني يكرمه الآب.</a:t>
                      </a:r>
                      <a:r>
                        <a:rPr kumimoji="0" lang="en-US" sz="3200" b="0" i="0" u="none" strike="noStrike" cap="none" normalizeH="0" baseline="0" smtClean="0">
                          <a:ln>
                            <a:noFill/>
                          </a:ln>
                          <a:solidFill>
                            <a:schemeClr val="bg1"/>
                          </a:solidFill>
                          <a:effectLst/>
                          <a:latin typeface="Arial" charset="0"/>
                          <a:cs typeface="Times New Roman" pitchFamily="18"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Si quelqu’un me sert, qu’il me suive, et là où je suis, là aussi sera mon serviteur. Si quelqu’un me sert, le Père l’honorera.</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If anyone serves Me, let him follow Me; and where I am, there My servant will be also. If anyone serves Me, him My Father will honor.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600" b="1"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91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591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591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5910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1175" name="Group 23"/>
          <p:cNvGraphicFramePr>
            <a:graphicFrameLocks noGrp="1"/>
          </p:cNvGraphicFramePr>
          <p:nvPr/>
        </p:nvGraphicFramePr>
        <p:xfrm>
          <a:off x="34925" y="115888"/>
          <a:ext cx="9001125" cy="6122988"/>
        </p:xfrm>
        <a:graphic>
          <a:graphicData uri="http://schemas.openxmlformats.org/drawingml/2006/table">
            <a:tbl>
              <a:tblPr rtl="1"/>
              <a:tblGrid>
                <a:gridCol w="4824412"/>
                <a:gridCol w="4176713"/>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smtClean="0">
                          <a:ln>
                            <a:noFill/>
                          </a:ln>
                          <a:solidFill>
                            <a:srgbClr val="FF9933"/>
                          </a:solidFill>
                          <a:effectLst/>
                          <a:latin typeface="Arial" charset="0"/>
                          <a:cs typeface="Arial" charset="0"/>
                        </a:rPr>
                        <a:t>رسالة </a:t>
                      </a:r>
                      <a:r>
                        <a:rPr kumimoji="0" lang="ar-SA" sz="2800" b="0" i="0" u="sng" strike="noStrike" cap="none" normalizeH="0" baseline="0" smtClean="0">
                          <a:ln>
                            <a:noFill/>
                          </a:ln>
                          <a:solidFill>
                            <a:srgbClr val="FF9933"/>
                          </a:solidFill>
                          <a:effectLst/>
                          <a:latin typeface="Arial" charset="0"/>
                          <a:cs typeface="Arial" charset="0"/>
                        </a:rPr>
                        <a:t>بولس الرسول الثانية إلى أهل</a:t>
                      </a:r>
                      <a:r>
                        <a:rPr kumimoji="0" lang="en-US" sz="2800" b="0" i="0" u="sng" strike="noStrike" cap="none" normalizeH="0" baseline="0" smtClean="0">
                          <a:ln>
                            <a:noFill/>
                          </a:ln>
                          <a:solidFill>
                            <a:srgbClr val="FF9933"/>
                          </a:solidFill>
                          <a:effectLst/>
                          <a:latin typeface="Arial" charset="0"/>
                          <a:cs typeface="Arial" charset="0"/>
                        </a:rPr>
                        <a:t> </a:t>
                      </a:r>
                      <a:r>
                        <a:rPr kumimoji="0" lang="ar-EG" sz="2800" b="0" i="0" u="sng" strike="noStrike" cap="none" normalizeH="0" baseline="0" smtClean="0">
                          <a:ln>
                            <a:noFill/>
                          </a:ln>
                          <a:solidFill>
                            <a:srgbClr val="FF9933"/>
                          </a:solidFill>
                          <a:effectLst/>
                          <a:latin typeface="Arial" charset="0"/>
                          <a:cs typeface="Arial" charset="0"/>
                        </a:rPr>
                        <a:t>كورونثوس </a:t>
                      </a:r>
                      <a:r>
                        <a:rPr kumimoji="0" lang="ar-SA" sz="2800" b="0" i="0" u="sng" strike="noStrike" cap="none" normalizeH="0" baseline="0" smtClean="0">
                          <a:ln>
                            <a:noFill/>
                          </a:ln>
                          <a:solidFill>
                            <a:srgbClr val="FF9933"/>
                          </a:solidFill>
                          <a:effectLst/>
                          <a:latin typeface="Arial" charset="0"/>
                          <a:cs typeface="Arial" charset="0"/>
                        </a:rPr>
                        <a:t> (</a:t>
                      </a:r>
                      <a:r>
                        <a:rPr kumimoji="0" lang="en-US" sz="2800" b="0" i="0" u="sng" strike="noStrike" cap="none" normalizeH="0" baseline="0" smtClean="0">
                          <a:ln>
                            <a:noFill/>
                          </a:ln>
                          <a:solidFill>
                            <a:srgbClr val="FF9933"/>
                          </a:solidFill>
                          <a:effectLst/>
                          <a:latin typeface="Arial" charset="0"/>
                          <a:cs typeface="Times New Roman" pitchFamily="18" charset="0"/>
                        </a:rPr>
                        <a:t>11:16-33 &amp;12:1-12</a:t>
                      </a:r>
                      <a:r>
                        <a:rPr kumimoji="0" lang="ar-SA" sz="2800" b="0" i="0" u="sng" strike="noStrike" cap="none" normalizeH="0" baseline="0" smtClean="0">
                          <a:ln>
                            <a:noFill/>
                          </a:ln>
                          <a:solidFill>
                            <a:srgbClr val="FF9933"/>
                          </a:solidFill>
                          <a:effectLst/>
                          <a:latin typeface="Arial" charset="0"/>
                          <a:cs typeface="Arial" charset="0"/>
                        </a:rPr>
                        <a:t>)</a:t>
                      </a:r>
                      <a:endParaRPr kumimoji="0" lang="ar-EG"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اقول ايضا لا يظن احد اني غبي.وإلا فاقبلوني ولو كغبي لافتخر انا ايضا قليلا.</a:t>
                      </a:r>
                      <a:r>
                        <a:rPr kumimoji="0" lang="ar-EG"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Je le répète, que personne ne me regarde comme un insensé ; sinon acceptez–moi comme un insensé, afin que moi aussi, je me glorifie un peu.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2 Cor 11:16-33 &amp;12:1-12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I say again, let no one think me a fool. If otherwise, at least receive me as a fool, that I also may boast a little.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561176" name="Rectangle 24"/>
          <p:cNvSpPr>
            <a:spLocks noGrp="1" noChangeArrowheads="1"/>
          </p:cNvSpPr>
          <p:nvPr>
            <p:ph type="ctrTitle"/>
          </p:nvPr>
        </p:nvSpPr>
        <p:spPr/>
        <p:txBody>
          <a:bodyPr/>
          <a:lstStyle/>
          <a:p>
            <a:r>
              <a:rPr lang="en-US"/>
              <a:t>1p</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2204" name="Group 28"/>
          <p:cNvGraphicFramePr>
            <a:graphicFrameLocks noGrp="1"/>
          </p:cNvGraphicFramePr>
          <p:nvPr/>
        </p:nvGraphicFramePr>
        <p:xfrm>
          <a:off x="34925" y="44450"/>
          <a:ext cx="9074150" cy="6161025"/>
        </p:xfrm>
        <a:graphic>
          <a:graphicData uri="http://schemas.openxmlformats.org/drawingml/2006/table">
            <a:tbl>
              <a:tblPr rtl="1"/>
              <a:tblGrid>
                <a:gridCol w="4752975"/>
                <a:gridCol w="43211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اتكلم به لست اتكلم به بحسب الرب بل كانه في غباوة في جسارة الافتخار هذه.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بما ان كثيرين يفتخرون حسب الجسد افتخر انا ايضا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فانكم بسرور تحتملون الاغبياء اذ انتم عقلاء</a:t>
                      </a:r>
                      <a:r>
                        <a:rPr kumimoji="0" lang="ar-EG"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Ce que je dis, je ne le dis pas selon le Seigneur, mais comme hors de sens, avec l’assurance d’avoir de quoi me glorifier.18  Puisque beaucoup se glorifient selon la chair, je me glorifierai aussi.19  Vous supportez si volontiers les insensés, vous qui êtes sensés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What I speak, I speak not according to the Lord, but as it were, foolishly, in this confidence of boasting. 18 Seeing that many boast according to the flesh, I also will boast. 19 For you put up with fools gladly, since you yourselves are wise!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3226" name="Group 26"/>
          <p:cNvGraphicFramePr>
            <a:graphicFrameLocks noGrp="1"/>
          </p:cNvGraphicFramePr>
          <p:nvPr/>
        </p:nvGraphicFramePr>
        <p:xfrm>
          <a:off x="34925" y="44450"/>
          <a:ext cx="9074150" cy="6049963"/>
        </p:xfrm>
        <a:graphic>
          <a:graphicData uri="http://schemas.openxmlformats.org/drawingml/2006/table">
            <a:tbl>
              <a:tblPr rtl="1"/>
              <a:tblGrid>
                <a:gridCol w="4681537"/>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لانكم تحتملون ان كان احد يستعبدكم</a:t>
                      </a:r>
                      <a:r>
                        <a:rPr kumimoji="0" lang="ar-EG" sz="3200" b="0" i="0" u="none" strike="noStrike" cap="none" normalizeH="0" baseline="0" smtClean="0">
                          <a:ln>
                            <a:noFill/>
                          </a:ln>
                          <a:solidFill>
                            <a:schemeClr val="bg1"/>
                          </a:solidFill>
                          <a:effectLst/>
                          <a:latin typeface="Arial" charset="0"/>
                          <a:cs typeface="Arial" charset="0"/>
                        </a:rPr>
                        <a:t>.</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 كان احد يأكلكم.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 كان احد يأخذكم.ان كان احد يرتفع.ان كان احد يضربكم على وجوهكم. على سبيل الهوان اقول كيف اننا كنا ضعفاء</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Vous supportez en effet qu’on vous asservisse, qu’on vous dévore,qu’on vous dépouille, qu’on vous traite avec arrogance, qu’on vous frappe au visage ! 21  Je le dis, c’est une honte ; il semble que nous avons montré de la faiblesse.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you put up with it if one brings you into bondage, if one devours you, if one takes from you, if one exalts himself, if one strikes you on the face. 21 To our shame, I say that we were too weak for that!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4226" name="Group 2"/>
          <p:cNvGraphicFramePr>
            <a:graphicFrameLocks noGrp="1"/>
          </p:cNvGraphicFramePr>
          <p:nvPr/>
        </p:nvGraphicFramePr>
        <p:xfrm>
          <a:off x="34925" y="44450"/>
          <a:ext cx="9145588" cy="5905501"/>
        </p:xfrm>
        <a:graphic>
          <a:graphicData uri="http://schemas.openxmlformats.org/drawingml/2006/table">
            <a:tbl>
              <a:tblPr rtl="1"/>
              <a:tblGrid>
                <a:gridCol w="5040313"/>
                <a:gridCol w="41052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الذي يجترئ فيه احد اقول في غباوة انا ايضا اجترئ فيه.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أهم عبرانيون فانا ايضا.أهم اسرائليون فانا ايضا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أهم نسل ابراهيم فانا ايضا.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Cependant, tout ce que peut oser quelqu’un . je parle en insensé – moi aussi, je l’ose ! 22  Sont–ils Hébreux ? Moi aussi. Sont–ils Israélites ? Moi aussi. Sont–ils de la descendance d’Abraham ? Moi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in whatever anyone is bold-- I speak foolishly-- I am bold also. 22 Are they Hebrews? So am I. Are they Israelites? So am I. Are they the seed of Abraham? So am I.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5264" name="Group 16"/>
          <p:cNvGraphicFramePr>
            <a:graphicFrameLocks noGrp="1"/>
          </p:cNvGraphicFramePr>
          <p:nvPr/>
        </p:nvGraphicFramePr>
        <p:xfrm>
          <a:off x="34925" y="115888"/>
          <a:ext cx="9074150" cy="6444870"/>
        </p:xfrm>
        <a:graphic>
          <a:graphicData uri="http://schemas.openxmlformats.org/drawingml/2006/table">
            <a:tbl>
              <a:tblPr rtl="1"/>
              <a:tblGrid>
                <a:gridCol w="4968875"/>
                <a:gridCol w="41052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أهم خدام المسيح.اقول كمختل العقل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فانا افضل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في الاتعاب اكثر.في الضربات اوفر.في السجون اكثر.في الميتات مرارا كثيرة. من اليهود خمس مرات قبلت اربعين جلدة الا واحدة</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Sont–ils serviteurs de Christ ?  je parle en termes extravagants  je le suis plus encore : par les travaux, bien plus ; par les emprisonnements, bien plus ; par les coups, bien davantage. Souvent en danger de mort, 24 cinq fois j’ai reçu des Juifs quarante coups moins un,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Are they ministers of Christ?-- I speak as a fool-- I am more: in labors more abundant, in stripes above measure, in prisons more frequently, in deaths often. 24 From the Jews five times I received forty stripes minus one.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293" name="Group 21"/>
          <p:cNvGraphicFramePr>
            <a:graphicFrameLocks noGrp="1"/>
          </p:cNvGraphicFramePr>
          <p:nvPr/>
        </p:nvGraphicFramePr>
        <p:xfrm>
          <a:off x="107950" y="44450"/>
          <a:ext cx="9001125" cy="6049963"/>
        </p:xfrm>
        <a:graphic>
          <a:graphicData uri="http://schemas.openxmlformats.org/drawingml/2006/table">
            <a:tbl>
              <a:tblPr rtl="1"/>
              <a:tblGrid>
                <a:gridCol w="4824412"/>
                <a:gridCol w="4176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ثلاث مرات ضربت بالعصي.مرة رجمت</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ثلاث مرات انكسرت بي السفينة.ليلا ونهارا قضيت في العمق.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باسفار مرارا كثيرة.باخطار سيول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باخطار لصوص</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trois fois j’ai été battu de verges, une fois j’ai été lapidé, trois fois j’ai fait naufrage, j’ai passé un jour et une nuit dans l’abîme.26  Souvent en voyage, (exposé) aux dangers des fleuves, aux dangers des brigands,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Three times I was beaten with rods; once I was stoned; three times I was shipwrecked; a night and a day I have been in the deep; 26 in journeys often, in perils of waters, in perils of robbers, </a:t>
                      </a:r>
                      <a:endParaRPr kumimoji="0" lang="en-US" sz="2400" b="0" i="0" u="none" strike="noStrike" cap="none" normalizeH="0" baseline="0" smtClean="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311" name="Group 15"/>
          <p:cNvGraphicFramePr>
            <a:graphicFrameLocks noGrp="1"/>
          </p:cNvGraphicFramePr>
          <p:nvPr/>
        </p:nvGraphicFramePr>
        <p:xfrm>
          <a:off x="34925" y="44450"/>
          <a:ext cx="9145588" cy="6443283"/>
        </p:xfrm>
        <a:graphic>
          <a:graphicData uri="http://schemas.openxmlformats.org/drawingml/2006/table">
            <a:tbl>
              <a:tblPr rtl="1"/>
              <a:tblGrid>
                <a:gridCol w="4968875"/>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باخطار من جنسي.باخطار من الامم.باخطار في المدينة.باخطار في البرية.باخطار في البحر.باخطار من اخوة كذبة.</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في تعب وكد.في اسهار مرارا كثيرة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في جوع وعطش</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في اصوام مرارا كثيرة.</a:t>
                      </a:r>
                      <a:r>
                        <a:rPr kumimoji="0" lang="en-US"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aux dangers de la part de mes compatriotes, aux dangers de la part des païens, aux dangers de la ville, aux dangers du désert, aux dangers de la mer, aux dangers parmi les faux frères, 27 au travail et à la peine ; souvent dans les veilles, dans la faim et dans la soif ; souvent dans les jeûnes,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in perils of my own countrymen, in perils of the Gentiles, in perils in the city, in perils in the wilderness, in perils in the sea, in perils among false brethren; 27 in weariness and toil, in sleeplessness often, in hunger and thirst, in fasting often,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8340" name="Group 20"/>
          <p:cNvGraphicFramePr>
            <a:graphicFrameLocks noGrp="1"/>
          </p:cNvGraphicFramePr>
          <p:nvPr/>
        </p:nvGraphicFramePr>
        <p:xfrm>
          <a:off x="34925" y="44450"/>
          <a:ext cx="9074150" cy="5905501"/>
        </p:xfrm>
        <a:graphic>
          <a:graphicData uri="http://schemas.openxmlformats.org/drawingml/2006/table">
            <a:tbl>
              <a:tblPr rtl="1"/>
              <a:tblGrid>
                <a:gridCol w="4537075"/>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 برد وعري.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عدا ما هو دون ذلك.التراكم علي كل يوم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الاهتمام بجميع الكنائس. من يضعف وانا لا اضعف.من يعثر وانا لا التهب</a:t>
                      </a:r>
                      <a:r>
                        <a:rPr kumimoji="0" lang="ar-EG" sz="3200" b="0" i="0" u="none" strike="noStrike" cap="none" normalizeH="0" baseline="0" smtClean="0">
                          <a:ln>
                            <a:noFill/>
                          </a:ln>
                          <a:solidFill>
                            <a:schemeClr val="bg1"/>
                          </a:solidFill>
                          <a:effectLst/>
                          <a:latin typeface="Arial" charset="0"/>
                          <a:cs typeface="Arial" charset="0"/>
                        </a:rPr>
                        <a:t>.</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dans le froid et le dénuement. 28  Et sans parler du reste, ma préoccupation quotidienne : le souci de toutes les Églises ! 29  Qui est faible, que je ne sois faible ? Qui vient à tomber, que je ne brûle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in cold and nakedness--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besides the other things, what comes upon me daily: my deep concern for all the churches. 29 Who is weak, and I am not weak? Who is made to stumble, and I do not burn with indignation?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9359" name="Group 15"/>
          <p:cNvGraphicFramePr>
            <a:graphicFrameLocks noGrp="1"/>
          </p:cNvGraphicFramePr>
          <p:nvPr/>
        </p:nvGraphicFramePr>
        <p:xfrm>
          <a:off x="107950" y="44450"/>
          <a:ext cx="9001125" cy="6770880"/>
        </p:xfrm>
        <a:graphic>
          <a:graphicData uri="http://schemas.openxmlformats.org/drawingml/2006/table">
            <a:tbl>
              <a:tblPr rtl="1"/>
              <a:tblGrid>
                <a:gridCol w="4176712"/>
                <a:gridCol w="48244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 كان يجب الافتخار فسأفتخر بامور ضعفي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الله ابو ربنا يسوع المسيح الذي هو مبارك الى الابد يعلم اني لست اكذب. في دمشق والي الحارث الملك كان يحرس مدينة الدمشقيين يريد ان يمسكني</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S’il faut se glorifier, c’est de ma faiblesse que je me glorifierai. 31  Dieu, qui est le Père du Seigneur Jésus et qui est béni éternellement, sait que je ne mens pas !32  A Damas, le gouverneur du roi Arétas faisait garder la ville des Damascéniens, pour se saisir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If I must boast, I will boast in the things which concern my infirmity. 31 The God and Father of our Lord Jesus Christ, who is blessed forever, knows that I am not lying. 32 In Damascus the governor, under Aretas the king, was guarding the city of the Damascenes with a garrison, desiring to arrest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0382" name="Group 14"/>
          <p:cNvGraphicFramePr>
            <a:graphicFrameLocks noGrp="1"/>
          </p:cNvGraphicFramePr>
          <p:nvPr/>
        </p:nvGraphicFramePr>
        <p:xfrm>
          <a:off x="107950" y="44450"/>
          <a:ext cx="9072563" cy="5905501"/>
        </p:xfrm>
        <a:graphic>
          <a:graphicData uri="http://schemas.openxmlformats.org/drawingml/2006/table">
            <a:tbl>
              <a:tblPr rtl="1"/>
              <a:tblGrid>
                <a:gridCol w="4968875"/>
                <a:gridCol w="410368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فتدليت من طاقة في زنبيل من السور ونجوت من يديه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انه لا يوافقني ان افتخر.فاني آتي الى مناظر الرب واعلاناته.</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mais on me descendit par une fenêtre, dans une corbeille, le long de la muraille et j’échappai à ses mains. 1 Il faut se glorifier Cela n’est pas bon. J’en viendrai néanmoins à des visions et à des révélations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but I was let down in a basket through a window in the wall, and escaped from his hands. 1 It is doubtless not profitable for me to boast. I will come to visions and revelations of the Lord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1406" name="Group 14"/>
          <p:cNvGraphicFramePr>
            <a:graphicFrameLocks noGrp="1"/>
          </p:cNvGraphicFramePr>
          <p:nvPr/>
        </p:nvGraphicFramePr>
        <p:xfrm>
          <a:off x="34925" y="44450"/>
          <a:ext cx="9145588" cy="6371845"/>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اعرف انسانا في المسيح قبل اربع عشرة سنة أفي الجسد لست اعلم ام خارج الجسد لست اعلم.الله يعلم.اختطف هذا الى السماء الثالثة. واعرف هذا الانسان أفي الجسد ام خارج الجسد لست اعلم.الله يعلم.</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Je connais un homme en Christ qui, voici quatorze ans – était–ce dans son corps ? je ne sais ; était–ce hors de son corps ? je ne sais, Dieu le sait – fut ravi jusqu’au troisième ciel.3 Et je sais que cet homme – était–ce dans son corps ou sans son corps ? je ne sais, Dieu le sait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I know a man in Christ who fourteen years ago-- whether in the body I do not know, or whether out of the body I do not know, God knows-- such a one was caught up to the third heaven. 3 And I know such a man-- whether in the body or out of the body I do not know, God knows-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2432" name="Group 16"/>
          <p:cNvGraphicFramePr>
            <a:graphicFrameLocks noGrp="1"/>
          </p:cNvGraphicFramePr>
          <p:nvPr/>
        </p:nvGraphicFramePr>
        <p:xfrm>
          <a:off x="34925" y="115888"/>
          <a:ext cx="9145588" cy="5978526"/>
        </p:xfrm>
        <a:graphic>
          <a:graphicData uri="http://schemas.openxmlformats.org/drawingml/2006/table">
            <a:tbl>
              <a:tblPr rtl="1"/>
              <a:tblGrid>
                <a:gridCol w="4968875"/>
                <a:gridCol w="4176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انه اختطف الى الفردوس وسمع كلمات لا ينطق بها ولا يسوغ لانسان ان يتكلم بها. من جهة هذا افتخر.ولكن من جهة نفسي لا افتخر الا بضعفاتي.</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fut enlevé dans le paradis et qu’il entendit des paroles ineffables qu’il n’est pas permis à un homme d’exprimer.5  Je me glorifierai d’un tel homme, mais de moi–même je ne me glorifierai pas, sinon de mes faiblesses.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how he was caught up into Paradise and heard inexpressible words, which it is not lawful for a man to utter. 5 Of such a one I will boast; yet of myself I will not boast, except in my infirmities.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455" name="Group 15"/>
          <p:cNvGraphicFramePr>
            <a:graphicFrameLocks noGrp="1"/>
          </p:cNvGraphicFramePr>
          <p:nvPr/>
        </p:nvGraphicFramePr>
        <p:xfrm>
          <a:off x="34925" y="44450"/>
          <a:ext cx="9145588" cy="5978526"/>
        </p:xfrm>
        <a:graphic>
          <a:graphicData uri="http://schemas.openxmlformats.org/drawingml/2006/table">
            <a:tbl>
              <a:tblPr rtl="1"/>
              <a:tblGrid>
                <a:gridCol w="4679950"/>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فاني ان اردت ان افتخر لا اكون غبيا لاني اقول الحق</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ولكني اتحاشى لئلا يظن احد من جهتي فوق ما يراني او يسمع مني.</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Si je voulais me glorifier, je ne serais pas un insensé, car je dirais la vérité ; mais je m’en abstiens, de peur que quelqu’un ne m’estime au–dessus de ce qu’il voit ou entend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For though I might desire to boast, I will not be a fool; for I will speak the truth. But I refrain, lest anyone should think of me above what he sees me to be or hears from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477" name="Group 13"/>
          <p:cNvGraphicFramePr>
            <a:graphicFrameLocks noGrp="1"/>
          </p:cNvGraphicFramePr>
          <p:nvPr/>
        </p:nvGraphicFramePr>
        <p:xfrm>
          <a:off x="34925" y="44450"/>
          <a:ext cx="9145588" cy="6344160"/>
        </p:xfrm>
        <a:graphic>
          <a:graphicData uri="http://schemas.openxmlformats.org/drawingml/2006/table">
            <a:tbl>
              <a:tblPr rtl="1"/>
              <a:tblGrid>
                <a:gridCol w="4321175"/>
                <a:gridCol w="4824413"/>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ولئلا ارتفع بفرط الاعلانات اعطيت شوكة في الجسد ملاك الشيطان ليلطمني لئلا ارتفع. من جهة هذا تضرعت الى الرب ثلاث مرات ان يفارقني</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à cause de l’excellence de ces révélations. Et pour que je ne sois pas enflé d’orgueil, il m’a été mis une écharde dans la chair, un ange de Satan pour me souffleter, pour que je ne sois pas enflé d’orgueil.8  Trois fois j’ai supplié le Seigneur de l’éloigner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And lest I should be exalted above measure by the abundance of the revelations, a thorn in the flesh was given to me, a messenger of Satan to buffet me, lest I be exalted above measure. 8 Concerning this thing I pleaded with the Lord three times that it might depart from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5503" name="Group 15"/>
          <p:cNvGraphicFramePr>
            <a:graphicFrameLocks noGrp="1"/>
          </p:cNvGraphicFramePr>
          <p:nvPr/>
        </p:nvGraphicFramePr>
        <p:xfrm>
          <a:off x="34925" y="44450"/>
          <a:ext cx="9001125" cy="5905501"/>
        </p:xfrm>
        <a:graphic>
          <a:graphicData uri="http://schemas.openxmlformats.org/drawingml/2006/table">
            <a:tbl>
              <a:tblPr rtl="1"/>
              <a:tblGrid>
                <a:gridCol w="4392612"/>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فقال لي تكفيك نعمتي لان قوتي في الضعف تكمل.فبكل سرور افتخر </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بالحري في ضعفاتي لكي تحل علي قوة المسيح. </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et il m’a dit : Ma grâce te suffit, car ma puissance s’accomplit dans la faiblesse. Je me glorifierai donc bien plus volontiers de mes faiblesses, afin que la puissance de Christ repose sur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And He said to me, My grace is sufficient for you, for My strength is made perfect in weakness.'' Therefore most gladly I will rather boast in my infirmities, that the power of Christ may rest upon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6525" name="Group 13"/>
          <p:cNvGraphicFramePr>
            <a:graphicFrameLocks noGrp="1"/>
          </p:cNvGraphicFramePr>
          <p:nvPr/>
        </p:nvGraphicFramePr>
        <p:xfrm>
          <a:off x="34925" y="44450"/>
          <a:ext cx="9145588" cy="6344160"/>
        </p:xfrm>
        <a:graphic>
          <a:graphicData uri="http://schemas.openxmlformats.org/drawingml/2006/table">
            <a:tbl>
              <a:tblPr rtl="1"/>
              <a:tblGrid>
                <a:gridCol w="5184775"/>
                <a:gridCol w="39608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اسر بالضعفات والشتائم والضرورات والاضطهادات والضيقات لاجل المسيح.لاني حينما انا ضعيف فحينئذ انا قوي</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قد صرت غبيا وانا افتخر.انتم الزمتموني </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C’est pourquoi je me plais dans les faiblesses, dans les outrages, dans les privations, dans les persécutions, dans les angoisses, pour Christ ; en effet quand je suis faible, c’est alors que je suis fort. 11  J’ai été un insensé : vous m’y avez contraint. En effet, c’est par vous que j’aurais dû être recommandé.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Therefore I take pleasure in infirmities, in reproaches, in needs, in persecutions, in distresses, for Christ's sake. For when I am weak, then I am strong. 11 I have become a fool in boasting; you have compelled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7549" name="Group 13"/>
          <p:cNvGraphicFramePr>
            <a:graphicFrameLocks noGrp="1"/>
          </p:cNvGraphicFramePr>
          <p:nvPr/>
        </p:nvGraphicFramePr>
        <p:xfrm>
          <a:off x="-36513" y="44450"/>
          <a:ext cx="9217026" cy="6429504"/>
        </p:xfrm>
        <a:graphic>
          <a:graphicData uri="http://schemas.openxmlformats.org/drawingml/2006/table">
            <a:tbl>
              <a:tblPr rtl="1"/>
              <a:tblGrid>
                <a:gridCol w="4608513"/>
                <a:gridCol w="46085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كان ينبغي ان امدح منكم اذ لم انقص شيئا عن فائقي الرسل وان كنت لست شيئا. ان علامات الرسول صنعت بينكم في كل صبر بآيات وعجائب وقوات.</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Car je n’ai été nullement inférieur aux apôtres prétendus supérieurs, bien que je ne sois rien.12  Les signes distinctifs de l’apôtre ont été vus à l’oeuvre au milieu de vous par une patience à toute épreuve, par des signes, des prodiges et des miracles.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I ought to have been commended by you; for in nothing was I behind the most eminent apostles, though I am nothing. 12 Truly the signs of an apostle were accomplished among you with all perseverance, in signs and wonders and mighty deeds.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5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95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795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795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654" name="Group 22"/>
          <p:cNvGraphicFramePr>
            <a:graphicFrameLocks noGrp="1"/>
          </p:cNvGraphicFramePr>
          <p:nvPr/>
        </p:nvGraphicFramePr>
        <p:xfrm>
          <a:off x="34925" y="44450"/>
          <a:ext cx="9074150" cy="6049963"/>
        </p:xfrm>
        <a:graphic>
          <a:graphicData uri="http://schemas.openxmlformats.org/drawingml/2006/table">
            <a:tbl>
              <a:tblPr rtl="1"/>
              <a:tblGrid>
                <a:gridCol w="5184775"/>
                <a:gridCol w="38893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بطرس الرسول الأولى </a:t>
                      </a:r>
                      <a:r>
                        <a:rPr kumimoji="0" lang="en-US" sz="3200" b="0" i="0" u="sng" strike="noStrike" cap="none" normalizeH="0" baseline="0" smtClean="0">
                          <a:ln>
                            <a:noFill/>
                          </a:ln>
                          <a:solidFill>
                            <a:srgbClr val="FF9933"/>
                          </a:solidFill>
                          <a:effectLst/>
                          <a:latin typeface="Arial" charset="0"/>
                          <a:cs typeface="Arial" charset="0"/>
                        </a:rPr>
                        <a:t>1:25 &amp; 2:1-10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كلمة الرب فتثبت الى الابد.وهذه هي الكلمة التي بشرتم بها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فاطرحوا كل خبث وكل مكر والرياء والحسد وكل مذمة</a:t>
                      </a:r>
                      <a:r>
                        <a:rPr kumimoji="0" lang="ar-EG" sz="3200" b="0" i="0" u="none" strike="noStrike" cap="none" normalizeH="0" baseline="0" smtClean="0">
                          <a:ln>
                            <a:noFill/>
                          </a:ln>
                          <a:solidFill>
                            <a:schemeClr val="bg1"/>
                          </a:solidFill>
                          <a:effectLst/>
                          <a:latin typeface="Arial" charset="0"/>
                          <a:cs typeface="Arial" charset="0"/>
                        </a:rPr>
                        <a:t> .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1 Peter 1:25 &amp; 2:1-10</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Mais la parole du Seigneur demeure éternellement. Cette parole est celle qui vous a été annoncée par l’Évangile.1  Rejetez donc toute méchanceté et toute fraude, l’hypocrisie, l’envie et toute médisance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1Peter1:25 &amp;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Now this is the word which by the gospel was preached to you.1 Therefore, laying aside all malice, all guile, hypocrisy, envy, and all evil speaking,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581655" name="Rectangle 23"/>
          <p:cNvSpPr>
            <a:spLocks noGrp="1" noChangeArrowheads="1"/>
          </p:cNvSpPr>
          <p:nvPr>
            <p:ph type="ctrTitle"/>
          </p:nvPr>
        </p:nvSpPr>
        <p:spPr/>
        <p:txBody>
          <a:bodyPr/>
          <a:lstStyle/>
          <a:p>
            <a:r>
              <a:rPr lang="en-US"/>
              <a:t>1c</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680" name="Group 24"/>
          <p:cNvGraphicFramePr>
            <a:graphicFrameLocks noGrp="1"/>
          </p:cNvGraphicFramePr>
          <p:nvPr/>
        </p:nvGraphicFramePr>
        <p:xfrm>
          <a:off x="34925" y="115888"/>
          <a:ext cx="9001125" cy="6344160"/>
        </p:xfrm>
        <a:graphic>
          <a:graphicData uri="http://schemas.openxmlformats.org/drawingml/2006/table">
            <a:tbl>
              <a:tblPr rtl="1"/>
              <a:tblGrid>
                <a:gridCol w="4751387"/>
                <a:gridCol w="42497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وكاطفال مولودين الآن اشتهوا اللبن العقلي العديم الغش لكي تنموا به ان كنتم قد ذقتم ان الرب صالح.</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اذ تأتون اليه حجرا حيّا مرفوضا من الناس ولكن مختار من الله كريم</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désirez comme des enfants nouveaux–nés le lait non frelaté de la parole, afin que par lui vous croissiez pour le salut, 3 si vous avez goûté que le Seigneur est bon. 4 Approchez–vous de lui, pierre vivante, rejetée par les hommes, mais choisie et précieuse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as newborn babes, desire the pure milk of the word, that you may grow thereby, 3 if indeed you have tasted that the Lord is gracious. 4 Coming to Him as to a living stone, rejected indeed by men, but chosen by God and precious,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696" name="Group 16"/>
          <p:cNvGraphicFramePr>
            <a:graphicFrameLocks noGrp="1"/>
          </p:cNvGraphicFramePr>
          <p:nvPr/>
        </p:nvGraphicFramePr>
        <p:xfrm>
          <a:off x="34925" y="115888"/>
          <a:ext cx="9074150" cy="6339840"/>
        </p:xfrm>
        <a:graphic>
          <a:graphicData uri="http://schemas.openxmlformats.org/drawingml/2006/table">
            <a:tbl>
              <a:tblPr rtl="1"/>
              <a:tblGrid>
                <a:gridCol w="4681537"/>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كونوا انتم ايضا مبنيين كحجارة حية بيتا روحيا كهنوتا مقدسا لتقديم ذبائح روحية مقبولة عند الله بيسوع المسيح.</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لذلك يتضمن ايضا في الكتاب هانذا اضع في صهيون حجر زاوية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et vous–mêmes, comme des pierres vivantes, édifiez–vous pour former une maison spirituelle, un saint sacerdoce, en vue d’offrir des victimes spirituelles, agréables à Dieu par Jésus–Christ ; 6  car il y a dans l’Écriture : Voici, je pose en Sion une pierre angulaire,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6 Therefore it is also contained in the Scripture, Behold, I lay in Zion a chief cornerstone,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726" name="Group 22"/>
          <p:cNvGraphicFramePr>
            <a:graphicFrameLocks noGrp="1"/>
          </p:cNvGraphicFramePr>
          <p:nvPr/>
        </p:nvGraphicFramePr>
        <p:xfrm>
          <a:off x="107950" y="44450"/>
          <a:ext cx="8928100" cy="5789613"/>
        </p:xfrm>
        <a:graphic>
          <a:graphicData uri="http://schemas.openxmlformats.org/drawingml/2006/table">
            <a:tbl>
              <a:tblPr rtl="1"/>
              <a:tblGrid>
                <a:gridCol w="4103687"/>
                <a:gridCol w="4824413"/>
              </a:tblGrid>
              <a:tr h="1539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مختارا كريما والذي يؤمن به لن يخزى.</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فلكم انتم الذين تؤمنون الكرامة واما للذين لا يطيعون</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choisie, précieuse, Et celui qui croit en elle ne sera pas confondu. 7 L’honneur est donc pour vous qui croyez. Mais, pour les incrédules,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elect, precious, and he who believes on Him will by no means be put to shame.'' 7 Therefore, to you who believe, He is precious; but to those who are disobedient,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745" name="Group 17"/>
          <p:cNvGraphicFramePr>
            <a:graphicFrameLocks noGrp="1"/>
          </p:cNvGraphicFramePr>
          <p:nvPr/>
        </p:nvGraphicFramePr>
        <p:xfrm>
          <a:off x="-36513" y="115888"/>
          <a:ext cx="9072563" cy="5913120"/>
        </p:xfrm>
        <a:graphic>
          <a:graphicData uri="http://schemas.openxmlformats.org/drawingml/2006/table">
            <a:tbl>
              <a:tblPr rtl="1"/>
              <a:tblGrid>
                <a:gridCol w="4679950"/>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فالحجر الذي رفضه البناؤون هو قد صار راس الزاوية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وحجر صدمة وصخرة عثرة.الذين يعثرون غير طائعين للكلمة الامر الذي جعلوا 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La pierre qu’ont rejetée ceux qui bâtissaient Est devenue la principale, celle de l’angle Et une pierre d’achoppement Et un rocher de scandale. 8 Ils s’y achoppent en désobéissant à la parole, et c’est à quoi ils ont été destinés.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 stone which the builders rejected has become the chief cornerstone,'' 8 and A stone of stumbling and a rock of offense.'' They stumble, being disobedient to the word, to which they also were appointed.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768" name="Group 16"/>
          <p:cNvGraphicFramePr>
            <a:graphicFrameLocks noGrp="1"/>
          </p:cNvGraphicFramePr>
          <p:nvPr/>
        </p:nvGraphicFramePr>
        <p:xfrm>
          <a:off x="34925" y="44450"/>
          <a:ext cx="9074150" cy="6480176"/>
        </p:xfrm>
        <a:graphic>
          <a:graphicData uri="http://schemas.openxmlformats.org/drawingml/2006/table">
            <a:tbl>
              <a:tblPr rtl="1"/>
              <a:tblGrid>
                <a:gridCol w="4537075"/>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انتم فجنس مختار وكهنوت ملوكي امة مقدسة شعب اقتناء لكي تخبروا بفضائل الذي دعاكم من الظلمة الى نوره العجيب.</a:t>
                      </a:r>
                      <a:r>
                        <a:rPr kumimoji="0" lang="ar-EG"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Vous, par contre, vous êtes une race élue, un sacerdoce royal, une nation sainte, un peuple racheté, afin d’annoncer les vertus de celui qui vous a appelés des ténèbres à son admirable lumière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But you are a chosen generation, a royal priesthood, a holy nation, His own special people, that you may proclaim the praises of Him who called you out of darkness into His marvelous light;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794" name="Group 18"/>
          <p:cNvGraphicFramePr>
            <a:graphicFrameLocks noGrp="1"/>
          </p:cNvGraphicFramePr>
          <p:nvPr/>
        </p:nvGraphicFramePr>
        <p:xfrm>
          <a:off x="34925" y="44450"/>
          <a:ext cx="9074150" cy="6480176"/>
        </p:xfrm>
        <a:graphic>
          <a:graphicData uri="http://schemas.openxmlformats.org/drawingml/2006/table">
            <a:tbl>
              <a:tblPr rtl="1"/>
              <a:tblGrid>
                <a:gridCol w="5400675"/>
                <a:gridCol w="36734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قبلا لم تكونوا شعبا واما الآن فانتم شعب الله.الذين كنتم غير مرحومين واما الآن فمرحومون</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vous qui, autrefois, n’étiez pas un peuple et qui, maintenant, êtes le peuple de Dieu ; vous qui n’aviez pas obtenu miséricorde et qui, maintenant avez obtenu miséricorde.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who once were not a people but are now the people of God, who had not obtained mercy but now have obtained mercy</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880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982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898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8982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58982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874" name="Group 2"/>
          <p:cNvGraphicFramePr>
            <a:graphicFrameLocks noGrp="1"/>
          </p:cNvGraphicFramePr>
          <p:nvPr/>
        </p:nvGraphicFramePr>
        <p:xfrm>
          <a:off x="107950" y="44450"/>
          <a:ext cx="9072563" cy="6049963"/>
        </p:xfrm>
        <a:graphic>
          <a:graphicData uri="http://schemas.openxmlformats.org/drawingml/2006/table">
            <a:tbl>
              <a:tblPr rtl="1"/>
              <a:tblGrid>
                <a:gridCol w="4464050"/>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en-CA" sz="2800" b="0" i="0" u="sng" strike="noStrike" cap="none" normalizeH="0" baseline="0" smtClean="0">
                          <a:ln>
                            <a:noFill/>
                          </a:ln>
                          <a:solidFill>
                            <a:srgbClr val="FF9933"/>
                          </a:solidFill>
                          <a:effectLst/>
                          <a:latin typeface="Arial" charset="0"/>
                          <a:cs typeface="Arial" charset="0"/>
                        </a:rPr>
                        <a:t>6:1 – 7: 2</a:t>
                      </a:r>
                      <a:r>
                        <a:rPr kumimoji="0" lang="ar-SA" sz="2800" b="0" i="0" u="sng" strike="noStrike" cap="none" normalizeH="0" baseline="0" smtClean="0">
                          <a:ln>
                            <a:noFill/>
                          </a:ln>
                          <a:solidFill>
                            <a:srgbClr val="FF9933"/>
                          </a:solidFill>
                          <a:effectLst/>
                          <a:latin typeface="Arial" charset="0"/>
                          <a:cs typeface="Arial" charset="0"/>
                        </a:rPr>
                        <a:t>)</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تلك الايام اذ تكاثر التلاميذ حدث تذمر من اليونانيين على العبرانيين ان اراملهم كنّ يغفل عنهنّ في الخدمة اليومية.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Act</a:t>
                      </a:r>
                      <a:r>
                        <a:rPr kumimoji="0" lang="fr-CA" sz="2800" b="0" i="0" u="sng" strike="noStrike" cap="none" normalizeH="0" baseline="0" smtClean="0">
                          <a:ln>
                            <a:noFill/>
                          </a:ln>
                          <a:solidFill>
                            <a:srgbClr val="FF9933"/>
                          </a:solidFill>
                          <a:effectLst/>
                          <a:latin typeface="Arial" charset="0"/>
                          <a:cs typeface="Times New Roman" pitchFamily="18" charset="0"/>
                        </a:rPr>
                        <a:t>e</a:t>
                      </a:r>
                      <a:r>
                        <a:rPr kumimoji="0" lang="en-US" sz="2800" b="0" i="0" u="sng" strike="noStrike" cap="none" normalizeH="0" baseline="0" smtClean="0">
                          <a:ln>
                            <a:noFill/>
                          </a:ln>
                          <a:solidFill>
                            <a:srgbClr val="FF9933"/>
                          </a:solidFill>
                          <a:effectLst/>
                          <a:latin typeface="Arial" charset="0"/>
                          <a:cs typeface="Times New Roman" pitchFamily="18" charset="0"/>
                        </a:rPr>
                        <a:t>s 6:1-15 &amp; 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1En ces jours–là, comme les disciples se multipliaient, les Hellénistes murmurèrent contre les Hébreux, parce que leurs veuves étaient négligées dans le service quotidien.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Act</a:t>
                      </a:r>
                      <a:r>
                        <a:rPr kumimoji="0" lang="fr-CA" sz="2800" b="0" i="0" u="sng" strike="noStrike" cap="none" normalizeH="0" baseline="0" smtClean="0">
                          <a:ln>
                            <a:noFill/>
                          </a:ln>
                          <a:solidFill>
                            <a:srgbClr val="FF9933"/>
                          </a:solidFill>
                          <a:effectLst/>
                          <a:latin typeface="Arial" charset="0"/>
                          <a:cs typeface="Times New Roman" pitchFamily="18" charset="0"/>
                        </a:rPr>
                        <a:t>e</a:t>
                      </a:r>
                      <a:r>
                        <a:rPr kumimoji="0" lang="en-US" sz="2800" b="0" i="0" u="sng" strike="noStrike" cap="none" normalizeH="0" baseline="0" smtClean="0">
                          <a:ln>
                            <a:noFill/>
                          </a:ln>
                          <a:solidFill>
                            <a:srgbClr val="FF9933"/>
                          </a:solidFill>
                          <a:effectLst/>
                          <a:latin typeface="Arial" charset="0"/>
                          <a:cs typeface="Times New Roman" pitchFamily="18" charset="0"/>
                        </a:rPr>
                        <a:t>s 6:1-15 &amp; 7:1-2</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1Now in those days, when the number of the disciples was multiplying, there arose a murmuring against the Hebrews by the Hellenists, because their widows were neglected in the daily distribution.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91886" name="Rectangle 14"/>
          <p:cNvSpPr>
            <a:spLocks noGrp="1" noChangeArrowheads="1"/>
          </p:cNvSpPr>
          <p:nvPr>
            <p:ph type="ctrTitle"/>
          </p:nvPr>
        </p:nvSpPr>
        <p:spPr/>
        <p:txBody>
          <a:bodyPr/>
          <a:lstStyle/>
          <a:p>
            <a:r>
              <a:rPr lang="en-US"/>
              <a:t>1a</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909" name="Group 13"/>
          <p:cNvGraphicFramePr>
            <a:graphicFrameLocks noGrp="1"/>
          </p:cNvGraphicFramePr>
          <p:nvPr/>
        </p:nvGraphicFramePr>
        <p:xfrm>
          <a:off x="34925" y="44450"/>
          <a:ext cx="9145588" cy="5689601"/>
        </p:xfrm>
        <a:graphic>
          <a:graphicData uri="http://schemas.openxmlformats.org/drawingml/2006/table">
            <a:tbl>
              <a:tblPr rtl="1"/>
              <a:tblGrid>
                <a:gridCol w="4824413"/>
                <a:gridCol w="43211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فدعا الاثنا عشر جمهور التلاميذ وقالوا لا يرضي ان نترك نحن كلمة الله ونخدم موائد.</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فانتخبوا ايها الاخوة سبعة رجال منكم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Les douze convoquèrent alors la multitude des disciples et dirent : Il ne convient pas que nous délaissions la parole de Dieu pour servir aux tables. 3  C’est pourquoi, frères, choisissez parmi vous sept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Then the twelve summoned the multitude of the disciples and said, It is not desirable that we should leave the word of God and serve tables. 3 Therefore, brethren, seek out from among you seven men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933" name="Group 13"/>
          <p:cNvGraphicFramePr>
            <a:graphicFrameLocks noGrp="1"/>
          </p:cNvGraphicFramePr>
          <p:nvPr/>
        </p:nvGraphicFramePr>
        <p:xfrm>
          <a:off x="34925" y="44450"/>
          <a:ext cx="9145588" cy="5689601"/>
        </p:xfrm>
        <a:graphic>
          <a:graphicData uri="http://schemas.openxmlformats.org/drawingml/2006/table">
            <a:tbl>
              <a:tblPr rtl="1"/>
              <a:tblGrid>
                <a:gridCol w="4679950"/>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مشهودا لهم ومملوّين من الروح القدس وحكمة فنقيمهم على هذه الحاجة.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واما نحن فنواظب على الصلاة وخدمة الكلمة.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de qui l’on rende un bon témoignage, remplis de l’Esprit et de sagesse, et nous les chargerons de cet emploi. 4 Pour nous, nous persévérerons dans la prière et dans le service de la parole.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of good reputation, full of the Holy Spirit and wisdom, whom we may appoint over this business; 4 but we will give ourselves continually to prayer and to the ministry of the word.''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968" name="Group 24"/>
          <p:cNvGraphicFramePr>
            <a:graphicFrameLocks noGrp="1"/>
          </p:cNvGraphicFramePr>
          <p:nvPr/>
        </p:nvGraphicFramePr>
        <p:xfrm>
          <a:off x="34925" y="44450"/>
          <a:ext cx="9145588" cy="6900672"/>
        </p:xfrm>
        <a:graphic>
          <a:graphicData uri="http://schemas.openxmlformats.org/drawingml/2006/table">
            <a:tbl>
              <a:tblPr rtl="1"/>
              <a:tblGrid>
                <a:gridCol w="4537075"/>
                <a:gridCol w="4608513"/>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فحسن هذا القول امام كل الجمهور فاختاروا استفانوس رجلا مملوّا من الايمان والروح القدس وفيلبس وبروخورس ونيكانور وتيمون وبرميناس ونيقولاوس دخيلا انطاكيا.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الذين اقاموهم امام الرسل فصلّوا ووضعوا عليهم الايادي.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Ce discours plut à toute la multitude. Ils élurent Étienne, homme plein de foi et d’Esprit Saint, Philippe, Prochore, Nicanor, Timon, Parménas et Nicolas, prosélyte d’Antioche. 6  Ils les présentèrent aux apôtres, qui, après avoir prié, leur imposèrent les mains.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the saying pleased the whole multitude. And they chose Stephen, a man full of faith and the Holy Spirit, and Philip, Prochorus, Nicanor, Timon, Parmenas, and Nicolas, a proselyte from Antioch, 6 whom they set before the apostles; and when they had prayed, they laid hands on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982" name="Group 14"/>
          <p:cNvGraphicFramePr>
            <a:graphicFrameLocks noGrp="1"/>
          </p:cNvGraphicFramePr>
          <p:nvPr/>
        </p:nvGraphicFramePr>
        <p:xfrm>
          <a:off x="34925" y="44450"/>
          <a:ext cx="9074150" cy="6014403"/>
        </p:xfrm>
        <a:graphic>
          <a:graphicData uri="http://schemas.openxmlformats.org/drawingml/2006/table">
            <a:tbl>
              <a:tblPr rtl="1"/>
              <a:tblGrid>
                <a:gridCol w="4752975"/>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وكانت كلمة الله تنمو وعدد التلاميذ يتكاثر جدا في اورشليم وجمهور كثير من الكهنة يطيعون الايمان.واما استفانوس فاذ كان مملوّا ايمانا وقوة كان يصنع عجائب وآيات عظيمة في الشعب</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La parole de Dieu se répandait, le nombre des disciples se multipliait beaucoup à Jérusalem, et une grande foule de sacrificateurs obéissait à la foi. 8 Étienne, plein de grâce et de puissance, opérait de grands prodiges et des signes parmi le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Then the word of God spread, and the number of the disciples multiplied greatly in Jerusalem, and a great many of the priests were obedient to the faith. 8 And Stephen, full of faith and power, did great wonders and signs among the people.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005" name="Group 13"/>
          <p:cNvGraphicFramePr>
            <a:graphicFrameLocks noGrp="1"/>
          </p:cNvGraphicFramePr>
          <p:nvPr/>
        </p:nvGraphicFramePr>
        <p:xfrm>
          <a:off x="34925" y="44450"/>
          <a:ext cx="9074150" cy="6369685"/>
        </p:xfrm>
        <a:graphic>
          <a:graphicData uri="http://schemas.openxmlformats.org/drawingml/2006/table">
            <a:tbl>
              <a:tblPr rtl="1"/>
              <a:tblGrid>
                <a:gridCol w="4824412"/>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فنهض قوم من المجمع الذي يقال له مجمع الليبرتينيين والقيروانيين والاسكندريين ومن الذين من كيليكية واسيا يحاورون استفانوس.</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ولم يقدروا ان يقاوموا الحكمة والروح الذي كان يتكلم به.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Quelques–uns parmi ceux de la synagogue dite des Affranchis, parmi les Cyrénéens et les Alexandrins, et parmi ceux de Cilicie et d’Asie, se mirent à discuter avec Étienne ;10  mais ils n’étaient pas capables de résister à la sagesse et à l’Esprit par lequel il parlait.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Then there arose some from what is called the Synagogue of the Freedmen (Cyrenians, Alexandrians, and those from Cilicia and Asia), disputing with Stephen. 10 And they were not able to resist the wisdom and the Spirit by which he spoke.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030" name="Group 14"/>
          <p:cNvGraphicFramePr>
            <a:graphicFrameLocks noGrp="1"/>
          </p:cNvGraphicFramePr>
          <p:nvPr/>
        </p:nvGraphicFramePr>
        <p:xfrm>
          <a:off x="34925" y="44450"/>
          <a:ext cx="9074150" cy="6339840"/>
        </p:xfrm>
        <a:graphic>
          <a:graphicData uri="http://schemas.openxmlformats.org/drawingml/2006/table">
            <a:tbl>
              <a:tblPr rtl="1"/>
              <a:tblGrid>
                <a:gridCol w="4681537"/>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دسوا لرجال يقولون اننا سمعناه يتكلم بكلام تجديف على موسى وعلى الله. وهيّجوا الشعب والشيوخ والكتبة فقاموا وخطفوه وأتوا به الى المجمع‏</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Alors ils soudoyèrent des hommes qui dirent : Nous l’avons entendu proférer des paroles blasphématoires contre Moïse et contre Dieu.12  Ils ameutèrent le peuple, les anciens et les scribes, puis ils survinrent, le saisirent de force et l’emmenèrent au sanhédrin.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Then they secretly induced men to say, We have heard him speak blasphemous words against Moses and God.'' 12 And they stirred up the people, the elders, and the scribes; and they came upon him, seized him, and brought him to the council.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054" name="Group 14"/>
          <p:cNvGraphicFramePr>
            <a:graphicFrameLocks noGrp="1"/>
          </p:cNvGraphicFramePr>
          <p:nvPr/>
        </p:nvGraphicFramePr>
        <p:xfrm>
          <a:off x="34925" y="44450"/>
          <a:ext cx="9074150" cy="6766560"/>
        </p:xfrm>
        <a:graphic>
          <a:graphicData uri="http://schemas.openxmlformats.org/drawingml/2006/table">
            <a:tbl>
              <a:tblPr rtl="1"/>
              <a:tblGrid>
                <a:gridCol w="4537075"/>
                <a:gridCol w="45370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100" b="0" i="0" u="none" strike="noStrike" cap="none" normalizeH="0" baseline="0" smtClean="0">
                          <a:ln>
                            <a:noFill/>
                          </a:ln>
                          <a:solidFill>
                            <a:schemeClr val="bg1"/>
                          </a:solidFill>
                          <a:effectLst/>
                          <a:latin typeface="Arial" charset="0"/>
                          <a:cs typeface="Arial" charset="0"/>
                        </a:rPr>
                        <a:t>واقاموا شهودا كذبة يقولون هذا الرجل لا يفتر عن ان يتكلم كلاما تجديفا ضد هذا الموضع المقدس والناموس.لاننا سمعناه يقول ان يسوع الناصري هذا سينقض هذا الموضع ويغيّر العوائد التي سلمنا اياها موسى.</a:t>
                      </a:r>
                      <a:endParaRPr kumimoji="0" lang="ar-EG" sz="31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Ils produisirent de faux témoins qui disaient : Cet homme ne cesse de proférer des paroles contre ce lieu saint et contre la loi ;14 car nous l’avons entendu dire que Jésus, ce Nazaréen, détruira ce lieu et changera les coutumes que Moïse nous a transmises.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They also set up false witnesses who said, This man does not cease to speak blasphemous words against this holy place and the law; 14 for we have heard him say that this Jesus of Nazareth will destroy this place and change the customs which Moses delivered to us.''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078" name="Group 14"/>
          <p:cNvGraphicFramePr>
            <a:graphicFrameLocks noGrp="1"/>
          </p:cNvGraphicFramePr>
          <p:nvPr/>
        </p:nvGraphicFramePr>
        <p:xfrm>
          <a:off x="34925" y="44450"/>
          <a:ext cx="9074150" cy="6049963"/>
        </p:xfrm>
        <a:graphic>
          <a:graphicData uri="http://schemas.openxmlformats.org/drawingml/2006/table">
            <a:tbl>
              <a:tblPr rtl="1"/>
              <a:tblGrid>
                <a:gridCol w="4824412"/>
                <a:gridCol w="42497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فشخص اليه جميع الجالسين في المجمع ورأوا وجهه كانه وجه ملاك</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فقال رئيس الكهنة أترى هذه الامور هكذا هي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Tous ceux qui siégeaient au sanhédrin fixaient les regards sur lui et virent son visage comme celui d’un ange.1Le souverain sacrificateur dit alors : En est–il bien ainsi ?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And all who sat in the council, looking steadfastly at him, saw his face as the face of an angel. 1 Then the high priest said, Are these things so?''</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1107" name="Group 19"/>
          <p:cNvGraphicFramePr>
            <a:graphicFrameLocks noGrp="1"/>
          </p:cNvGraphicFramePr>
          <p:nvPr/>
        </p:nvGraphicFramePr>
        <p:xfrm>
          <a:off x="107950" y="44450"/>
          <a:ext cx="8928100" cy="6049963"/>
        </p:xfrm>
        <a:graphic>
          <a:graphicData uri="http://schemas.openxmlformats.org/drawingml/2006/table">
            <a:tbl>
              <a:tblPr rtl="1"/>
              <a:tblGrid>
                <a:gridCol w="4751387"/>
                <a:gridCol w="4176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ايها الرجال الاخوة والآباء اسمعوا.ظهر اله المجد لابينا ابراهيم وهو في ما بين النهرين قبلما سكن في حاران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Étienne répondit : Vous, frères et pères, écoutez ! Le Dieu de la gloire apparut à notre père Abraham, lorsqu’il était en Mésopotamie, avant qu’il habite Harân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And he said, Brethren and fathers, listen: The God of glory appeared to our father Abraham when he was in Mesopotamia, before he dwelt in Haran.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21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313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5203" name="Group 19"/>
          <p:cNvGraphicFramePr>
            <a:graphicFrameLocks noGrp="1"/>
          </p:cNvGraphicFramePr>
          <p:nvPr/>
        </p:nvGraphicFramePr>
        <p:xfrm>
          <a:off x="34925" y="44450"/>
          <a:ext cx="9145588" cy="6449568"/>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 21  :3  &amp; 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لانك تتقدمه ببركات خير.وضعت على راسه تاجا من ابريز.عظيم مجده بخلاصك جلالا وبهاء تضع عليه.	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Psaume </a:t>
                      </a:r>
                      <a:r>
                        <a:rPr kumimoji="0" lang="en-US" sz="3600" b="0" i="0" u="sng" strike="noStrike" cap="none" normalizeH="0" baseline="0" smtClean="0">
                          <a:ln>
                            <a:noFill/>
                          </a:ln>
                          <a:solidFill>
                            <a:srgbClr val="FF9933"/>
                          </a:solidFill>
                          <a:effectLst/>
                          <a:latin typeface="Arial" charset="0"/>
                          <a:cs typeface="Arial" charset="0"/>
                        </a:rPr>
                        <a:t>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Car tu viens au–devant de lui avec des bénédictions excellentes, Tu mets sur sa tête une couronne d’or pur.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Sa gloire est grande à cause de ton salut ; Tu places sur lui l’éclat et la magnificence.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Alléluia</a:t>
                      </a:r>
                      <a:r>
                        <a:rPr kumimoji="0" lang="en-US" sz="2400" b="0" i="0" u="none" strike="noStrike" cap="none" normalizeH="0" baseline="0" smtClean="0">
                          <a:ln>
                            <a:noFill/>
                          </a:ln>
                          <a:solidFill>
                            <a:schemeClr val="bg1"/>
                          </a:solidFill>
                          <a:effectLst/>
                          <a:latin typeface="Arial" charset="0"/>
                          <a:cs typeface="Arial" charset="0"/>
                        </a:rPr>
                        <a:t>.</a:t>
                      </a:r>
                      <a:endParaRPr kumimoji="0" lang="fr-CA"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You meet him with the blessings of goodness; You set a crown of pure gold upon his head.</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His glory is great in Your salvation; Honor and majesty You have placed upon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05204" name="Rectangle 20"/>
          <p:cNvSpPr>
            <a:spLocks noGrp="1" noChangeArrowheads="1"/>
          </p:cNvSpPr>
          <p:nvPr>
            <p:ph type="ctrTitle"/>
          </p:nvPr>
        </p:nvSpPr>
        <p:spPr/>
        <p:txBody>
          <a:bodyPr/>
          <a:lstStyle/>
          <a:p>
            <a:r>
              <a:rPr lang="en-US"/>
              <a:t>1pg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6228" name="Group 20"/>
          <p:cNvGraphicFramePr>
            <a:graphicFrameLocks noGrp="1"/>
          </p:cNvGraphicFramePr>
          <p:nvPr/>
        </p:nvGraphicFramePr>
        <p:xfrm>
          <a:off x="34925" y="44450"/>
          <a:ext cx="9145588" cy="6843459"/>
        </p:xfrm>
        <a:graphic>
          <a:graphicData uri="http://schemas.openxmlformats.org/drawingml/2006/table">
            <a:tbl>
              <a:tblPr rtl="1"/>
              <a:tblGrid>
                <a:gridCol w="4464050"/>
                <a:gridCol w="46815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لوقا 1:10-20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ذلك عيّن الرب سبعين آخرين ايضا وارسلهم اثنين اثنين امام وجهه الى كل مدينة وموضع حيث كان هو مزمعا ان يأتي. فقال لهم ان الحصاد كثير ولكن الفعلة قليلون.</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Luc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1Après cela, le Seigneur en désigna encore soixante–dix autres et les envoya devant lui, deux à deux, dans toute ville et tout endroit où lui–même devait aller. 2 Il leur disait  La moisson est grande, mais il y a peu d’ouvriers.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Luc 10:1-20 </a:t>
                      </a:r>
                      <a:endParaRPr kumimoji="0" lang="ar-EG" sz="28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After these things the Lord appointed seventy others also, and sent them two by two before His face into every city and place where He Himself was about to go. 2 Then He said to them, The harvest truly is great, but the laborers are few;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06229" name="Rectangle 21"/>
          <p:cNvSpPr>
            <a:spLocks noGrp="1" noChangeArrowheads="1"/>
          </p:cNvSpPr>
          <p:nvPr>
            <p:ph type="ctrTitle"/>
          </p:nvPr>
        </p:nvSpPr>
        <p:spPr/>
        <p:txBody>
          <a:bodyPr/>
          <a:lstStyle/>
          <a:p>
            <a:r>
              <a:rPr lang="en-US"/>
              <a:t>1g</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7246" name="Group 14"/>
          <p:cNvGraphicFramePr>
            <a:graphicFrameLocks noGrp="1"/>
          </p:cNvGraphicFramePr>
          <p:nvPr/>
        </p:nvGraphicFramePr>
        <p:xfrm>
          <a:off x="34925" y="44450"/>
          <a:ext cx="9145588" cy="6087428"/>
        </p:xfrm>
        <a:graphic>
          <a:graphicData uri="http://schemas.openxmlformats.org/drawingml/2006/table">
            <a:tbl>
              <a:tblPr rtl="1"/>
              <a:tblGrid>
                <a:gridCol w="4537075"/>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فاطلبوا من رب الحصاد ان يرسل فعلة الى حصاده.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اذهبوا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ها انا ارسلكم مثل حملان بين ذئاب.لا تحملوا كيسا ولا مزودا ولا احذية ولا تسلموا على احد في الطريق.</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Priez donc le Seigneur de la moisson d’envoyer des ouvriers dans sa moisson.3 Allez ; voici : je vous envoie comme des agneaux au milieu des loups.4  Ne portez ni bourse, ni sac, ni sandales, et ne saluez personne en chemin.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therefore pray the Lord of the harvest to send out laborers into His harvest. 3 Go your way; behold, I send you out as lambs among wolves. 4 Carry neither money bag, knapsack, nor sandals; and greet no one along the road.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8271" name="Group 15"/>
          <p:cNvGraphicFramePr>
            <a:graphicFrameLocks noGrp="1"/>
          </p:cNvGraphicFramePr>
          <p:nvPr/>
        </p:nvGraphicFramePr>
        <p:xfrm>
          <a:off x="107950" y="115888"/>
          <a:ext cx="9001125" cy="5618163"/>
        </p:xfrm>
        <a:graphic>
          <a:graphicData uri="http://schemas.openxmlformats.org/drawingml/2006/table">
            <a:tbl>
              <a:tblPr rtl="1"/>
              <a:tblGrid>
                <a:gridCol w="4824412"/>
                <a:gridCol w="41767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واي بيت دخلتموه فقولوا اولا سلام لهذا البيت.</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 كان هناك ابن السلام يحل سلامكم عليه وإلا فيرجع اليكم.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Dans quelque maison que vous entriez, dites d’abord : Que la paix soit sur cette maison ! 6 Et s’il se trouve là un enfant de paix, votre paix reposera sur lui ; sinon elle reviendra à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But whatever house you enter, first say, "Peace to this house.' 6 And if a son of peace is there, your peace will rest on it; if not, it will return to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9296" name="Group 16"/>
          <p:cNvGraphicFramePr>
            <a:graphicFrameLocks noGrp="1"/>
          </p:cNvGraphicFramePr>
          <p:nvPr/>
        </p:nvGraphicFramePr>
        <p:xfrm>
          <a:off x="107950" y="115888"/>
          <a:ext cx="9001125" cy="5618163"/>
        </p:xfrm>
        <a:graphic>
          <a:graphicData uri="http://schemas.openxmlformats.org/drawingml/2006/table">
            <a:tbl>
              <a:tblPr rtl="1"/>
              <a:tblGrid>
                <a:gridCol w="4537075"/>
                <a:gridCol w="44640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واقيموا في ذلك البيت آكلين وشاربين مما عندهم.لان الفاعل مستحق اجرته.لا تنتقلوا من بيت الى بيت.</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Demeurez dans cette maison–là, mangez et buvez ce qui s’y trouve ; car l’ouvrier mérite son salaire. Ne passez pas de maison en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And remain in the same house, eating and drinking such things as they give, for the laborer is worthy of his wages. Do not go from house to house.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0320" name="Group 16"/>
          <p:cNvGraphicFramePr>
            <a:graphicFrameLocks noGrp="1"/>
          </p:cNvGraphicFramePr>
          <p:nvPr/>
        </p:nvGraphicFramePr>
        <p:xfrm>
          <a:off x="34925" y="115888"/>
          <a:ext cx="9074150" cy="6766560"/>
        </p:xfrm>
        <a:graphic>
          <a:graphicData uri="http://schemas.openxmlformats.org/drawingml/2006/table">
            <a:tbl>
              <a:tblPr rtl="1"/>
              <a:tblGrid>
                <a:gridCol w="4824412"/>
                <a:gridCol w="42497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واية مدينة دخلتموها وقبلوكم فكلوا مما يقدّم لكم.واشفوا المرضى الذين فيها وقولوا لهم قد اقترب منكم ملكوت الله. واية مدينة دخلتموها ولم يقبلوكم فاخرجوا الى شوارعها وقولوا</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Dans quelque ville que vous entriez, et où l’on vous recevra, mangez ce qu’on vous présentera, 9 guérissez les malades qui s’y trouveront, et dites–leur : Le royaume de Dieu s’est approché de vous.10  Mais dans quelque ville que vous entriez, et où l’on ne vous recevra pas, allez sur ses places et dites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Whatever city you enter, and they receive you, eat such things as are set before you. 9 And heal the sick there, and say to them, "The kingdom of God has come near to you.' 10 But whatever city you enter, and they do not receive you, go out into its streets and say,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1343" name="Group 15"/>
          <p:cNvGraphicFramePr>
            <a:graphicFrameLocks noGrp="1"/>
          </p:cNvGraphicFramePr>
          <p:nvPr/>
        </p:nvGraphicFramePr>
        <p:xfrm>
          <a:off x="107950" y="44450"/>
          <a:ext cx="9072563" cy="6441123"/>
        </p:xfrm>
        <a:graphic>
          <a:graphicData uri="http://schemas.openxmlformats.org/drawingml/2006/table">
            <a:tbl>
              <a:tblPr rtl="1"/>
              <a:tblGrid>
                <a:gridCol w="4752975"/>
                <a:gridCol w="431958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حتى الغبار الذي لصق بنا من مدينتكم ننفضه لكم.ولكن اعلموا هذا انه قد اقترب منكم ملكوت الله. واقول لكم انه يكون لسدوم في ذلك اليوم حالة اكثر احتمالا مما لتلك المدينة</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ويل لك يا كورزين.</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Nous secouons contre vous la poussière même de votre ville qui s’est attachée à nos pieds ; sachez pourtant que le royaume de Dieu s’est approché.12  Je vous dis qu’en ce jour Sodome sera traitée moins rigoureusement que cette ville–là. 13  Malheur à toi, Chorazin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"The very dust of your city which clings to us we wipe off against you. Nevertheless know this, that the kingdom of God has come near you.' 12 But I say to you that it will be more tolerable in that Day for Sodom than for that city. 13 Woe to you, Chorazin!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2366" name="Group 14"/>
          <p:cNvGraphicFramePr>
            <a:graphicFrameLocks noGrp="1"/>
          </p:cNvGraphicFramePr>
          <p:nvPr/>
        </p:nvGraphicFramePr>
        <p:xfrm>
          <a:off x="34925" y="44450"/>
          <a:ext cx="9074150" cy="6339840"/>
        </p:xfrm>
        <a:graphic>
          <a:graphicData uri="http://schemas.openxmlformats.org/drawingml/2006/table">
            <a:tbl>
              <a:tblPr rtl="1"/>
              <a:tblGrid>
                <a:gridCol w="4681537"/>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 يا بيت صيدا.لانه لو صنعت في صور وصيدا القوات المصنوعة فيكما لتابتا قديما جالستين في المسوح والرماد.</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صور وصيدا يكون لهما في الدين حالة اكثر احتمالا مما لكما.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malheur à toi Bethsaïda ! car, si les miracles faits au milieu de vous l’avaient été à Tyr et à Sidon, il y a longtemps qu’elles se seraient repenties, avec le sac et la cendre.14  C’est pourquoi, lors du jugement, Tyr et Sidon seront traitées moins rigoureusement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Woe to you, Bethsaida! For if the mighty works which were done in you had been done in Tyre and Sidon, they would have repented long ago, sitting in sackcloth and ashes. 14 But it will be more tolerable for Tyre and Sidon at the judgment than for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3389" name="Group 13"/>
          <p:cNvGraphicFramePr>
            <a:graphicFrameLocks noGrp="1"/>
          </p:cNvGraphicFramePr>
          <p:nvPr/>
        </p:nvGraphicFramePr>
        <p:xfrm>
          <a:off x="34925" y="44450"/>
          <a:ext cx="9145588" cy="5804218"/>
        </p:xfrm>
        <a:graphic>
          <a:graphicData uri="http://schemas.openxmlformats.org/drawingml/2006/table">
            <a:tbl>
              <a:tblPr rtl="1"/>
              <a:tblGrid>
                <a:gridCol w="4824413"/>
                <a:gridCol w="43211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وانت يا كفرناحوم المرتفعة الى السماء ستهبطين الى الهاوية. الذي يسمع منكم يسمع مني.والذي يرذلكم يرذلني.والذي يرذلني يرذل الذي ارسلني</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Et toi, Capernaüm ; seras–tu élevée jusqu’au ciel ? (Non) tu seras abaissée jusqu’au séjour des morts.16  Celui qui vous écoute m’écoute, et celui qui vous rejette me rejette, et celui qui me rejette, rejette celui qui m’a envoyé.</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And you, Capernaum, who are exalted to heaven, will be thrust down to Hades. 16 He who hears you hears Me, he who rejects you rejects Me, and he who rejects Me rejects Him who sent Me.''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413" name="Group 13"/>
          <p:cNvGraphicFramePr>
            <a:graphicFrameLocks noGrp="1"/>
          </p:cNvGraphicFramePr>
          <p:nvPr/>
        </p:nvGraphicFramePr>
        <p:xfrm>
          <a:off x="107950" y="115888"/>
          <a:ext cx="9072563" cy="5618163"/>
        </p:xfrm>
        <a:graphic>
          <a:graphicData uri="http://schemas.openxmlformats.org/drawingml/2006/table">
            <a:tbl>
              <a:tblPr rtl="1"/>
              <a:tblGrid>
                <a:gridCol w="4537075"/>
                <a:gridCol w="45354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فرجع السبعون بفرح قائلين يا رب حتى الشياطين تخضع لنا باسمك.</a:t>
                      </a:r>
                      <a:endParaRPr kumimoji="0" lang="en-CA"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 رأيت الشيطان ساقطا مثل البرق من السماء.</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Les soixante–dix revinrent avec joie et dirent : Seigneur, les démons même nous sont soumis en ton nom.18 Il leur dit : Je voyais Satan tomber du ciel comme un éclair.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Then the seventy returned with joy, saying, Lord, even the demons are subject to us in Your name.''18 And He said to them,I saw Satan fall like lightning from heaven.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438" name="Group 14"/>
          <p:cNvGraphicFramePr>
            <a:graphicFrameLocks noGrp="1"/>
          </p:cNvGraphicFramePr>
          <p:nvPr/>
        </p:nvGraphicFramePr>
        <p:xfrm>
          <a:off x="107950" y="115888"/>
          <a:ext cx="8928100" cy="5618163"/>
        </p:xfrm>
        <a:graphic>
          <a:graphicData uri="http://schemas.openxmlformats.org/drawingml/2006/table">
            <a:tbl>
              <a:tblPr rtl="1"/>
              <a:tblGrid>
                <a:gridCol w="4392612"/>
                <a:gridCol w="45354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انا اعطيكم سلطانا لتدوسوا الحيّات والعقارب وكل قوة العدو ولا يضركم شيء.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Voici : je vous ai donné le pouvoir de marcher sur les serpents et les scorpions et sur toute la puissance de l’ennemi, et rien ne pourra vous nuire.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Behold, I give you the authority to trample on serpents and scorpions, and over all the power of the enemy, and nothing shall by any means hurt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463" name="Group 15"/>
          <p:cNvGraphicFramePr>
            <a:graphicFrameLocks noGrp="1"/>
          </p:cNvGraphicFramePr>
          <p:nvPr/>
        </p:nvGraphicFramePr>
        <p:xfrm>
          <a:off x="107950" y="115888"/>
          <a:ext cx="9072563" cy="5546726"/>
        </p:xfrm>
        <a:graphic>
          <a:graphicData uri="http://schemas.openxmlformats.org/drawingml/2006/table">
            <a:tbl>
              <a:tblPr rtl="1"/>
              <a:tblGrid>
                <a:gridCol w="4679950"/>
                <a:gridCol w="43926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لا تفرحوا بهذا ان الارواح تخضع لكم بل افرحوا بالحري ان اسماءكم كتبت في السموات</a:t>
                      </a:r>
                      <a:r>
                        <a:rPr kumimoji="0" lang="ar-EG" sz="3200" b="0" i="0" u="none" strike="noStrike" cap="none" normalizeH="0" baseline="0" smtClean="0">
                          <a:ln>
                            <a:noFill/>
                          </a:ln>
                          <a:solidFill>
                            <a:schemeClr val="bg1"/>
                          </a:solidFill>
                          <a:effectLst/>
                          <a:latin typeface="Arial" charset="0"/>
                          <a:cs typeface="Arial" charset="0"/>
                        </a:rPr>
                        <a:t> </a:t>
                      </a:r>
                      <a:r>
                        <a:rPr kumimoji="0" lang="ar-EG" sz="3600" b="0" i="0" u="none" strike="noStrike" cap="none" normalizeH="0" baseline="0" smtClean="0">
                          <a:ln>
                            <a:noFill/>
                          </a:ln>
                          <a:solidFill>
                            <a:srgbClr val="FF9933"/>
                          </a:solidFill>
                          <a:effectLst/>
                          <a:latin typeface="Arial" charset="0"/>
                          <a:cs typeface="Arial" charset="0"/>
                        </a:rPr>
                        <a:t>( والمجد للـه دائماً )</a:t>
                      </a:r>
                      <a:endParaRPr kumimoji="0" lang="en-CA" sz="36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Cependant, ne vous réjouissez pas de ce que les esprits vous sont soumis, mais réjouissez–vous de ce que vos noms sont inscrits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90000"/>
                        </a:lnSpc>
                        <a:spcBef>
                          <a:spcPct val="0"/>
                        </a:spcBef>
                        <a:spcAft>
                          <a:spcPct val="0"/>
                        </a:spcAft>
                        <a:buClrTx/>
                        <a:buSzTx/>
                        <a:buFontTx/>
                        <a:buNone/>
                        <a:tabLst/>
                      </a:pPr>
                      <a:endParaRPr kumimoji="0" lang="ar-EG" sz="24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Nevertheless do not rejoice in this, that the spirits are subject to you, but rather rejoice because your names are written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3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747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9548" name="Group 28"/>
          <p:cNvGraphicFramePr>
            <a:graphicFrameLocks noGrp="1"/>
          </p:cNvGraphicFramePr>
          <p:nvPr/>
        </p:nvGraphicFramePr>
        <p:xfrm>
          <a:off x="468313" y="260350"/>
          <a:ext cx="8137525" cy="6284976"/>
        </p:xfrm>
        <a:graphic>
          <a:graphicData uri="http://schemas.openxmlformats.org/drawingml/2006/table">
            <a:tbl>
              <a:tblPr rtl="1"/>
              <a:tblGrid>
                <a:gridCol w="8137525"/>
              </a:tblGrid>
              <a:tr h="25193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Second day of month of Baouna</a:t>
                      </a:r>
                      <a:endParaRPr kumimoji="0" lang="en-US" sz="4000" b="0"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a:t>
                      </a:r>
                      <a:r>
                        <a:rPr kumimoji="0" lang="en-US" sz="2800" b="0" i="0" u="none" strike="noStrike" cap="none" normalizeH="0" baseline="0" smtClean="0">
                          <a:ln>
                            <a:noFill/>
                          </a:ln>
                          <a:solidFill>
                            <a:srgbClr val="FF9900"/>
                          </a:solidFill>
                          <a:effectLst/>
                          <a:latin typeface="Arial" charset="0"/>
                          <a:cs typeface="Arial" charset="0"/>
                        </a:rPr>
                        <a:t>Thirty day of The Month of Amshir)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الثانى من شهر بؤونة</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 </a:t>
                      </a:r>
                      <a:r>
                        <a:rPr kumimoji="0" lang="en-US" sz="3600" b="0" i="0" u="none" strike="noStrike" cap="none" normalizeH="0" baseline="0" smtClean="0">
                          <a:ln>
                            <a:noFill/>
                          </a:ln>
                          <a:solidFill>
                            <a:srgbClr val="FF9900"/>
                          </a:solidFill>
                          <a:effectLst/>
                          <a:latin typeface="Arial" charset="0"/>
                          <a:cs typeface="Arial" charset="0"/>
                        </a:rPr>
                        <a:t>)</a:t>
                      </a:r>
                      <a:r>
                        <a:rPr kumimoji="0" lang="ar-EG" sz="3600" b="0" i="0" u="none" strike="noStrike" cap="none" normalizeH="0" baseline="0" smtClean="0">
                          <a:ln>
                            <a:noFill/>
                          </a:ln>
                          <a:solidFill>
                            <a:srgbClr val="FF9900"/>
                          </a:solidFill>
                          <a:effectLst/>
                          <a:latin typeface="Arial" charset="0"/>
                          <a:cs typeface="Arial" charset="0"/>
                        </a:rPr>
                        <a:t>اليوم الثلاثون</a:t>
                      </a:r>
                      <a:r>
                        <a:rPr kumimoji="0" lang="ar-KW" sz="3600" b="0" i="0" u="none" strike="noStrike" cap="none" normalizeH="0" baseline="0" smtClean="0">
                          <a:ln>
                            <a:noFill/>
                          </a:ln>
                          <a:solidFill>
                            <a:srgbClr val="FF9900"/>
                          </a:solidFill>
                          <a:effectLst/>
                          <a:latin typeface="Arial" charset="0"/>
                          <a:cs typeface="Arial" charset="0"/>
                        </a:rPr>
                        <a:t> من</a:t>
                      </a:r>
                      <a:r>
                        <a:rPr kumimoji="0" lang="ar-EG" sz="3600" b="0" i="0" u="none" strike="noStrike" cap="none" normalizeH="0" baseline="0" smtClean="0">
                          <a:ln>
                            <a:noFill/>
                          </a:ln>
                          <a:solidFill>
                            <a:srgbClr val="FF9900"/>
                          </a:solidFill>
                          <a:effectLst/>
                          <a:latin typeface="Arial" charset="0"/>
                          <a:cs typeface="Arial" charset="0"/>
                        </a:rPr>
                        <a:t> </a:t>
                      </a:r>
                      <a:r>
                        <a:rPr kumimoji="0" lang="ar-KW" sz="3600" b="0" i="0" u="none" strike="noStrike" cap="none" normalizeH="0" baseline="0" smtClean="0">
                          <a:ln>
                            <a:noFill/>
                          </a:ln>
                          <a:solidFill>
                            <a:srgbClr val="FF9900"/>
                          </a:solidFill>
                          <a:effectLst/>
                          <a:latin typeface="Arial" charset="0"/>
                          <a:cs typeface="Arial" charset="0"/>
                        </a:rPr>
                        <a:t>شهر</a:t>
                      </a:r>
                      <a:r>
                        <a:rPr kumimoji="0" lang="ar-EG" sz="3600" b="0" i="0" u="none" strike="noStrike" cap="none" normalizeH="0" baseline="0" smtClean="0">
                          <a:ln>
                            <a:noFill/>
                          </a:ln>
                          <a:solidFill>
                            <a:srgbClr val="FF9900"/>
                          </a:solidFill>
                          <a:effectLst/>
                          <a:latin typeface="Arial" charset="0"/>
                          <a:cs typeface="Arial" charset="0"/>
                        </a:rPr>
                        <a:t>أمشير</a:t>
                      </a:r>
                      <a:r>
                        <a:rPr kumimoji="0" lang="en-US" sz="3600" b="0" i="0" u="none" strike="noStrike" cap="none" normalizeH="0" baseline="0" smtClean="0">
                          <a:ln>
                            <a:noFill/>
                          </a:ln>
                          <a:solidFill>
                            <a:srgbClr val="FF9900"/>
                          </a:solidFill>
                          <a:effectLst/>
                          <a:latin typeface="Arial" charset="0"/>
                          <a:cs typeface="Arial" charset="0"/>
                        </a:rPr>
                        <a:t>(</a:t>
                      </a:r>
                      <a:endParaRPr kumimoji="0" lang="ar-EG" sz="3600" b="0"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Deuxième jour de mois de Baouna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smtClean="0">
                          <a:ln>
                            <a:noFill/>
                          </a:ln>
                          <a:solidFill>
                            <a:srgbClr val="FF9900"/>
                          </a:solidFill>
                          <a:effectLst/>
                          <a:latin typeface="Arial" charset="0"/>
                          <a:cs typeface="Arial" charset="0"/>
                        </a:rPr>
                        <a:t>(Trentième  jour du mois de </a:t>
                      </a:r>
                      <a:r>
                        <a:rPr kumimoji="0" lang="en-US" sz="3200" b="0" i="0" u="none" strike="noStrike" cap="none" normalizeH="0" baseline="0" smtClean="0">
                          <a:ln>
                            <a:noFill/>
                          </a:ln>
                          <a:solidFill>
                            <a:srgbClr val="FF9900"/>
                          </a:solidFill>
                          <a:effectLst/>
                          <a:latin typeface="Arial" charset="0"/>
                          <a:cs typeface="Arial" charset="0"/>
                        </a:rPr>
                        <a:t>Amshir)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5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6205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1583" name="Group 15"/>
          <p:cNvGraphicFramePr>
            <a:graphicFrameLocks noGrp="1"/>
          </p:cNvGraphicFramePr>
          <p:nvPr/>
        </p:nvGraphicFramePr>
        <p:xfrm>
          <a:off x="34925" y="44450"/>
          <a:ext cx="9074150" cy="6254560"/>
        </p:xfrm>
        <a:graphic>
          <a:graphicData uri="http://schemas.openxmlformats.org/drawingml/2006/table">
            <a:tbl>
              <a:tblPr rtl="1"/>
              <a:tblGrid>
                <a:gridCol w="4681537"/>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عشية </a:t>
                      </a:r>
                      <a:r>
                        <a:rPr kumimoji="0" lang="en-US" sz="3600" b="0" i="0" u="sng" strike="noStrike" cap="none" normalizeH="0" baseline="0" smtClean="0">
                          <a:ln>
                            <a:noFill/>
                          </a:ln>
                          <a:solidFill>
                            <a:srgbClr val="FF9933"/>
                          </a:solidFill>
                          <a:effectLst/>
                          <a:latin typeface="Arial" charset="0"/>
                          <a:cs typeface="Times New Roman" pitchFamily="18" charset="0"/>
                        </a:rPr>
                        <a:t>35:10,27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جميع عظامي تقول يا رب من مثلك وليقولوا دائما ليتعظم الرب المسرور بسلامة عبده</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US" sz="3200" b="1"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en-US" sz="3600" b="0" i="0" u="sng" strike="noStrike" cap="none" normalizeH="0" baseline="0" smtClean="0">
                          <a:ln>
                            <a:noFill/>
                          </a:ln>
                          <a:solidFill>
                            <a:srgbClr val="FF9933"/>
                          </a:solidFill>
                          <a:effectLst/>
                          <a:latin typeface="Arial" charset="0"/>
                          <a:cs typeface="Times New Roman" pitchFamily="18" charset="0"/>
                        </a:rPr>
                        <a:t> 35:10,27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Tous mes os diront: Seigneur, qui est comme toi?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Ils diront sans cesse: le Seigneur triomphe, lui qui a voulu le bonheur de son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Alléluia.</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35:10,27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smtClean="0">
                          <a:ln>
                            <a:noFill/>
                          </a:ln>
                          <a:solidFill>
                            <a:schemeClr val="bg1"/>
                          </a:solidFill>
                          <a:effectLst/>
                          <a:latin typeface="Arial" charset="0"/>
                          <a:cs typeface="Arial" charset="0"/>
                        </a:rPr>
                        <a:t>10 All my bones shall say, LORD”, who is like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smtClean="0">
                          <a:ln>
                            <a:noFill/>
                          </a:ln>
                          <a:solidFill>
                            <a:schemeClr val="bg1"/>
                          </a:solidFill>
                          <a:effectLst/>
                          <a:latin typeface="Arial" charset="0"/>
                          <a:cs typeface="Arial" charset="0"/>
                        </a:rPr>
                        <a:t>27 and let them say continually, Let the LORD be magnified, Who has pleasure in the prosperity of His servant.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21584" name="Rectangle 16"/>
          <p:cNvSpPr>
            <a:spLocks noGrp="1" noChangeArrowheads="1"/>
          </p:cNvSpPr>
          <p:nvPr>
            <p:ph type="ctrTitle"/>
          </p:nvPr>
        </p:nvSpPr>
        <p:spPr/>
        <p:txBody>
          <a:bodyPr/>
          <a:lstStyle/>
          <a:p>
            <a:r>
              <a:rPr lang="en-US"/>
              <a:t>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2609" name="Group 17"/>
          <p:cNvGraphicFramePr>
            <a:graphicFrameLocks noGrp="1"/>
          </p:cNvGraphicFramePr>
          <p:nvPr/>
        </p:nvGraphicFramePr>
        <p:xfrm>
          <a:off x="34925" y="44450"/>
          <a:ext cx="9074150" cy="6294692"/>
        </p:xfrm>
        <a:graphic>
          <a:graphicData uri="http://schemas.openxmlformats.org/drawingml/2006/table">
            <a:tbl>
              <a:tblPr rtl="1"/>
              <a:tblGrid>
                <a:gridCol w="4608512"/>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( 7 : 18 – 23 )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فاخبر يوحنا تلاميذه بهذا كله. فدعا يوحنا اثنين من تلاميذه وارسل الى يسوع قائلا انت هو الآتي ام ننتظر آخر.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Luc 7:18-23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Les disciples de Jean rapportèrent tous ces faits à leur maître; 19 et lui, s'adressant à deux de ses disciples, les envoya vers le Seigneur pour lui demander: "Es-tu "Celui qui vient ou devons-nous en attendre un autre?"</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Luke 7:18-23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18Then the disciples of John reported to him concerning all these things. 19 And John, calling two of his disciples to him, sent them to Jesus, saying, Are You the Coming One, or do we look for another?''</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22610" name="Rectangle 18"/>
          <p:cNvSpPr>
            <a:spLocks noGrp="1" noChangeArrowheads="1"/>
          </p:cNvSpPr>
          <p:nvPr>
            <p:ph type="ctrTitle"/>
          </p:nvPr>
        </p:nvSpPr>
        <p:spPr/>
        <p:txBody>
          <a:bodyPr/>
          <a:lstStyle/>
          <a:p>
            <a:r>
              <a:rPr lang="en-US"/>
              <a:t>2v</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3632" name="Group 16"/>
          <p:cNvGraphicFramePr>
            <a:graphicFrameLocks noGrp="1"/>
          </p:cNvGraphicFramePr>
          <p:nvPr/>
        </p:nvGraphicFramePr>
        <p:xfrm>
          <a:off x="107950" y="188913"/>
          <a:ext cx="9001125" cy="5689601"/>
        </p:xfrm>
        <a:graphic>
          <a:graphicData uri="http://schemas.openxmlformats.org/drawingml/2006/table">
            <a:tbl>
              <a:tblPr rtl="1"/>
              <a:tblGrid>
                <a:gridCol w="4824412"/>
                <a:gridCol w="41767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جاء اليه الرجلان قالا يوحنا المعمدان قد ارسلنا اليك قائلا انت هو الآتي ام ننتظر آخر.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Arrivés auprès de Jésus, ces hommes lui dirent: "Jean le Baptiste nous a envoyés vers toi pour te demander: "Es-tu Celui qui vient", ou devons-nous en attendre un 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When the men had come to Him, they said, John the Baptist has sent us to You, saying, "Are You the Coming One, or do we look for another?"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4660" name="Group 20"/>
          <p:cNvGraphicFramePr>
            <a:graphicFrameLocks noGrp="1"/>
          </p:cNvGraphicFramePr>
          <p:nvPr/>
        </p:nvGraphicFramePr>
        <p:xfrm>
          <a:off x="34925" y="44450"/>
          <a:ext cx="9074150" cy="5978526"/>
        </p:xfrm>
        <a:graphic>
          <a:graphicData uri="http://schemas.openxmlformats.org/drawingml/2006/table">
            <a:tbl>
              <a:tblPr rtl="1"/>
              <a:tblGrid>
                <a:gridCol w="4752975"/>
                <a:gridCol w="43211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تلك الساعة شفى كثيرين من امراض وادواء وارواح شريرة ووهب البصر لعميان كثيرين. فاجاب يسوع وقال لهما اذهبا واخبرا يوحنا بما رأيتما وسمعتما.</a:t>
                      </a:r>
                      <a:r>
                        <a:rPr kumimoji="0" lang="en-CA"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A ce moment-là Jésus guérit beaucoup de gens de maladies, d'infirmités et d'esprits mauvais et il donna la vue à beaucoup d'aveugles. 22 Puis il répondit aux envoyés: "Allez rapporter à Jean ce que vous avez vu et entendu: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And that very hour He cured many of infirmities, afflictions, and evil spirits; and to many blind He gave sight. 22 Then Jesus answered and said to them,  Go and tell John the things you have seen and heard: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5701" name="Group 37"/>
          <p:cNvGraphicFramePr>
            <a:graphicFrameLocks noGrp="1"/>
          </p:cNvGraphicFramePr>
          <p:nvPr/>
        </p:nvGraphicFramePr>
        <p:xfrm>
          <a:off x="34925" y="44450"/>
          <a:ext cx="9074150" cy="6596952"/>
        </p:xfrm>
        <a:graphic>
          <a:graphicData uri="http://schemas.openxmlformats.org/drawingml/2006/table">
            <a:tbl>
              <a:tblPr rtl="1"/>
              <a:tblGrid>
                <a:gridCol w="4752975"/>
                <a:gridCol w="4321175"/>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العمي يبصرون والعرج يمشون والبرص يطهرون والصم يسمعون والموتى يقومون والمساكين يبشرون.وطوبى لمن لا يعثر فيّ فلما مضى رسولا يوحنا ابتدأ يقول للجموع عن يوحنا.</a:t>
                      </a:r>
                      <a:r>
                        <a:rPr kumimoji="0" lang="en-CA"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les aveugles retrouvent la vue, les boiteux marchent droit, les lépreux sont purifiés et les sourds entendent, les morts ressuscitent, la Bonne Nouvelle est annoncée aux pauvres, 23 et heureux celui qui ne tombera pas à cause de moi. 24 Après le départ des messagers de Jean, Jésus se mit à dire aux foules à propos de Jean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the blind see, the lame walk, the lepers are cleansed, the deaf hear, the dead are raised, the poor have the gospel preached to them. 23 And blessed is he who is not offended because of Me. 24 When the messengers of John had departed, He began to speak to the multitudes concerning John: </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6514" name="Group 34"/>
          <p:cNvGraphicFramePr>
            <a:graphicFrameLocks noGrp="1"/>
          </p:cNvGraphicFramePr>
          <p:nvPr/>
        </p:nvGraphicFramePr>
        <p:xfrm>
          <a:off x="34925" y="44450"/>
          <a:ext cx="9074150" cy="5913120"/>
        </p:xfrm>
        <a:graphic>
          <a:graphicData uri="http://schemas.openxmlformats.org/drawingml/2006/table">
            <a:tbl>
              <a:tblPr rtl="1"/>
              <a:tblGrid>
                <a:gridCol w="4752975"/>
                <a:gridCol w="43211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ماذا خرجتم الى البرية لتنظروا.أقصبة تحركها الريح. بل ماذا خرجتم لتنظروا أانسانا لابسا ثيابا ناعمة.هوذا الذين في اللباس الفاخر والتنعم هم في قصور الملوك</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Qu’êtes–vous allés contempler au désert ? un roseau agité par le vent ? 25 Mais qu’êtes–vous allés voir ? un homme vêtu d’habits somptueux ? Voici, ceux qui portent des habits magnifiques et qui vivent dans le luxe sont dans les palais royaux.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What did you go out into the wilderness to see? A reed shaken by the wind? 25 But what did you go out to see? A man clothed in soft garments? Indeed those who are gorgeously appareled and live in luxury are in kings' courts. </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7534" name="Group 30"/>
          <p:cNvGraphicFramePr>
            <a:graphicFrameLocks noGrp="1"/>
          </p:cNvGraphicFramePr>
          <p:nvPr/>
        </p:nvGraphicFramePr>
        <p:xfrm>
          <a:off x="34925" y="44450"/>
          <a:ext cx="9074150" cy="6049963"/>
        </p:xfrm>
        <a:graphic>
          <a:graphicData uri="http://schemas.openxmlformats.org/drawingml/2006/table">
            <a:tbl>
              <a:tblPr rtl="1"/>
              <a:tblGrid>
                <a:gridCol w="4392612"/>
                <a:gridCol w="46815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بل ماذا خرجتم لتنظروا.أنبيا.نعم اقول لكم وافضل من نبي. هذا هو الذي كتب عنه ها انا ارسل امام وجهك ملاكي الذي يهيئ طريقك قدامك.</a:t>
                      </a:r>
                      <a:r>
                        <a:rPr kumimoji="0" lang="en-CA"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Qu’êtes–vous donc allés voir ? un prophète ? Oui, vous dis–je, et plus qu’un prophète. 27 C’est lui dont il est écrit : Voici, j’envoie devant toi mon messager Pour préparer ton chemin devant toi.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But what did you go out to see? A prophet? Yes, I say to you, and more than a prophet. 27 This is he of whom it is written: `Behold, I send My messenger before Your face, Who will prepare Your way before You.' </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8559" name="Group 31"/>
          <p:cNvGraphicFramePr>
            <a:graphicFrameLocks noGrp="1"/>
          </p:cNvGraphicFramePr>
          <p:nvPr/>
        </p:nvGraphicFramePr>
        <p:xfrm>
          <a:off x="34925" y="44450"/>
          <a:ext cx="9074150" cy="5828602"/>
        </p:xfrm>
        <a:graphic>
          <a:graphicData uri="http://schemas.openxmlformats.org/drawingml/2006/table">
            <a:tbl>
              <a:tblPr rtl="1"/>
              <a:tblGrid>
                <a:gridCol w="4537075"/>
                <a:gridCol w="45370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لاني اقول لكم انه بين المولودين من النساء ليس نبي اعظم من يوحنا المعمدان.ولكن الاصغر في ملكوت الله اعظم منه.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smtClean="0">
                          <a:ln>
                            <a:noFill/>
                          </a:ln>
                          <a:solidFill>
                            <a:srgbClr val="FF9900"/>
                          </a:solidFill>
                          <a:effectLst/>
                          <a:latin typeface="Arial" charset="0"/>
                          <a:cs typeface="Arial" charset="0"/>
                        </a:rPr>
                        <a:t>(والمجد للـه دائماً).</a:t>
                      </a:r>
                      <a:endParaRPr kumimoji="0" lang="en-CA" sz="28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Je vous le dis, parmi ceux qui sont nés de femmes, il n’y en a pas de plus grand que Jean. Cependant, le plus petit dans le royaume de Dieu est plus grand que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For I say to you, among those born of women there is not a greater prophet than John the Baptist; but he who is least in the kingdom of God is greater than 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66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62669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7729" name="Group 17"/>
          <p:cNvGraphicFramePr>
            <a:graphicFrameLocks noGrp="1"/>
          </p:cNvGraphicFramePr>
          <p:nvPr/>
        </p:nvGraphicFramePr>
        <p:xfrm>
          <a:off x="34925" y="44450"/>
          <a:ext cx="9074150" cy="5978526"/>
        </p:xfrm>
        <a:graphic>
          <a:graphicData uri="http://schemas.openxmlformats.org/drawingml/2006/table">
            <a:tbl>
              <a:tblPr rtl="1"/>
              <a:tblGrid>
                <a:gridCol w="4465637"/>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باكر </a:t>
                      </a:r>
                      <a:r>
                        <a:rPr kumimoji="0" lang="en-US" sz="3600" b="0" i="0" u="sng" strike="noStrike" cap="none" normalizeH="0" baseline="0" smtClean="0">
                          <a:ln>
                            <a:noFill/>
                          </a:ln>
                          <a:solidFill>
                            <a:srgbClr val="FF9933"/>
                          </a:solidFill>
                          <a:effectLst/>
                          <a:latin typeface="Arial" charset="0"/>
                          <a:cs typeface="Times New Roman" pitchFamily="18" charset="0"/>
                        </a:rPr>
                        <a:t>51:8,19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اسمعني سرورا وفرحا</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فتبتهج عظام سحقتها حينئذ يصعدون على مذبحك عجولا</a:t>
                      </a:r>
                      <a:r>
                        <a:rPr kumimoji="0" lang="en-US"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a:t>
                      </a:r>
                      <a:r>
                        <a:rPr kumimoji="0" lang="ar-EG" sz="3600" b="0" i="0" u="sng" strike="noStrike" cap="none" normalizeH="0" baseline="0" smtClean="0">
                          <a:ln>
                            <a:noFill/>
                          </a:ln>
                          <a:solidFill>
                            <a:srgbClr val="FF9933"/>
                          </a:solidFill>
                          <a:effectLst/>
                          <a:latin typeface="Arial" charset="0"/>
                          <a:cs typeface="Times New Roman" pitchFamily="18" charset="0"/>
                        </a:rPr>
                        <a:t> </a:t>
                      </a:r>
                      <a:r>
                        <a:rPr kumimoji="0" lang="en-US" sz="3600" b="0" i="0" u="sng" strike="noStrike" cap="none" normalizeH="0" baseline="0" smtClean="0">
                          <a:ln>
                            <a:noFill/>
                          </a:ln>
                          <a:solidFill>
                            <a:srgbClr val="FF9933"/>
                          </a:solidFill>
                          <a:effectLst/>
                          <a:latin typeface="Arial" charset="0"/>
                          <a:cs typeface="Times New Roman" pitchFamily="18" charset="0"/>
                        </a:rPr>
                        <a:t>51:8,19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Fais que j'entende l'allégresse et la joie, et qu'ils dansent, les os que tu as broyés.</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a:t>
                      </a:r>
                      <a:r>
                        <a:rPr kumimoji="0" lang="fr-FR" sz="2800" b="0" i="0" u="none" strike="noStrike" cap="none" normalizeH="0" baseline="0" smtClean="0">
                          <a:ln>
                            <a:noFill/>
                          </a:ln>
                          <a:solidFill>
                            <a:schemeClr val="bg1"/>
                          </a:solidFill>
                          <a:effectLst/>
                          <a:latin typeface="Arial" charset="0"/>
                          <a:cs typeface="Arial" charset="0"/>
                        </a:rPr>
                        <a:t> Alors on offrira des taureaux sur ton autel,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endParaRPr kumimoji="0" lang="fr-CA"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51:8,19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Make me to hear joy and gladness, that the bones You have broken may rejoice.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Then they shall offer bulls on Your altar.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27730" name="Rectangle 18"/>
          <p:cNvSpPr>
            <a:spLocks noGrp="1" noChangeArrowheads="1"/>
          </p:cNvSpPr>
          <p:nvPr>
            <p:ph type="ctrTitle"/>
          </p:nvPr>
        </p:nvSpPr>
        <p:spPr/>
        <p:txBody>
          <a:bodyPr/>
          <a:lstStyle/>
          <a:p>
            <a:r>
              <a:rPr lang="en-US"/>
              <a:t>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8752" name="Group 16"/>
          <p:cNvGraphicFramePr>
            <a:graphicFrameLocks noGrp="1"/>
          </p:cNvGraphicFramePr>
          <p:nvPr/>
        </p:nvGraphicFramePr>
        <p:xfrm>
          <a:off x="34925" y="115888"/>
          <a:ext cx="9074150" cy="5962714"/>
        </p:xfrm>
        <a:graphic>
          <a:graphicData uri="http://schemas.openxmlformats.org/drawingml/2006/table">
            <a:tbl>
              <a:tblPr rtl="1"/>
              <a:tblGrid>
                <a:gridCol w="4681537"/>
                <a:gridCol w="4392613"/>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يوحنا </a:t>
                      </a:r>
                      <a:r>
                        <a:rPr kumimoji="0" lang="en-US" sz="3600" b="0" i="0" u="sng" strike="noStrike" cap="none" normalizeH="0" baseline="0" smtClean="0">
                          <a:ln>
                            <a:noFill/>
                          </a:ln>
                          <a:solidFill>
                            <a:srgbClr val="FF9933"/>
                          </a:solidFill>
                          <a:effectLst/>
                          <a:latin typeface="Arial" charset="0"/>
                          <a:cs typeface="Arial" charset="0"/>
                        </a:rPr>
                        <a:t>3:25-36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وحدثت مباحثة من تلاميذ يوحنا مع يهود من جهة التطهير. فجاءوا الى يوحنا وقالوا له يا معلّم هوذا الذي كان معك في عبر الاردن</a:t>
                      </a:r>
                      <a:endParaRPr kumimoji="0" lang="fr-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Jean 3:25-36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Or il arriva qu'une discussion concernant la purification opposa un Juif à des disciples de Jean. 26 Ils vinrent trouver Jean et lui dirent: "Rabbi, celui qui était avec toi au-delà du Jourdain,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John 3:25-36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Then there arose a dispute between some of John's disciples and the Jews about purification. 26 And they came to John and said to him, Rabbi, He who was with you beyond the Jordan,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28753" name="Rectangle 17"/>
          <p:cNvSpPr>
            <a:spLocks noGrp="1" noChangeArrowheads="1"/>
          </p:cNvSpPr>
          <p:nvPr>
            <p:ph type="ctrTitle"/>
          </p:nvPr>
        </p:nvSpPr>
        <p:spPr/>
        <p:txBody>
          <a:bodyPr/>
          <a:lstStyle/>
          <a:p>
            <a:r>
              <a:rPr lang="en-US"/>
              <a:t>2m</a:t>
            </a: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9773" name="Group 13"/>
          <p:cNvGraphicFramePr>
            <a:graphicFrameLocks noGrp="1"/>
          </p:cNvGraphicFramePr>
          <p:nvPr/>
        </p:nvGraphicFramePr>
        <p:xfrm>
          <a:off x="34925" y="115888"/>
          <a:ext cx="9074150" cy="5834063"/>
        </p:xfrm>
        <a:graphic>
          <a:graphicData uri="http://schemas.openxmlformats.org/drawingml/2006/table">
            <a:tbl>
              <a:tblPr rtl="1"/>
              <a:tblGrid>
                <a:gridCol w="4392612"/>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انت قد شهدت له هو يعمد والجميع يأتون اليه. اجاب يوحنا وقال لا يقدر انسان ان يأخذ شيئا ان لم يكن قد أعطي من السماء. </a:t>
                      </a:r>
                      <a:endParaRPr kumimoji="0" lang="fr-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voici qu'il se met lui aussi à baptiser et tous vont vers lui." 27 Jean leur fit cette réponse: "Un homme ne peut rien s'attribuer au-delà de ce qui lui est donné du ciel.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to whom you have testified-- behold, He is baptizing, and all are coming to Him!'' 27 John answered and said, A man can receive nothing unless it has been given to him from heaven.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0799" name="Group 15"/>
          <p:cNvGraphicFramePr>
            <a:graphicFrameLocks noGrp="1"/>
          </p:cNvGraphicFramePr>
          <p:nvPr/>
        </p:nvGraphicFramePr>
        <p:xfrm>
          <a:off x="34925" y="115888"/>
          <a:ext cx="9074150" cy="5905500"/>
        </p:xfrm>
        <a:graphic>
          <a:graphicData uri="http://schemas.openxmlformats.org/drawingml/2006/table">
            <a:tbl>
              <a:tblPr rtl="1"/>
              <a:tblGrid>
                <a:gridCol w="4608512"/>
                <a:gridCol w="446563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انتم انفسكم تشهدون لي اني قلت لست انا المسيح بل اني مرسل امامه. من له العروس فهو العريس.</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واما صديق العريس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81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Vous-mêmes, vous m'êtes témoins que j'ai dit: "Moi, je ne suis pas le Christ, mais je suis celui qui a été envoyé devant lui." 29 Celui qui a l'épouse est l'époux; quant à l'ami de l'époux,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You yourselves bear me witness, that I said, "I am not the Christ,' but, "I have been sent before Him.' 29 He who has the bride is the bridegroom; but the friend of the bridegroom,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1822" name="Group 14"/>
          <p:cNvGraphicFramePr>
            <a:graphicFrameLocks noGrp="1"/>
          </p:cNvGraphicFramePr>
          <p:nvPr/>
        </p:nvGraphicFramePr>
        <p:xfrm>
          <a:off x="34925" y="115888"/>
          <a:ext cx="9074150" cy="6442710"/>
        </p:xfrm>
        <a:graphic>
          <a:graphicData uri="http://schemas.openxmlformats.org/drawingml/2006/table">
            <a:tbl>
              <a:tblPr rtl="1"/>
              <a:tblGrid>
                <a:gridCol w="4392612"/>
                <a:gridCol w="468153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يقف ويسمعه فيفرح فرحا من اجل صوت العريس.</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اذا فرحي هذا قد كمل.ينبغي ان ذلك يزيد واني انا انقص. الذي يأتي من فوق هو فوق الجميع.والذي من الارض هو ارضي ومن الارض يتكلم</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se tient là, il l'écoute et la voix de l'époux le comble de joie. Telle est ma joie, elle est parfaite. 30 Il faut qu'il grandisse et que moi, je diminue. 31 Celui qui vient d'en haut est au-dessus de tout. Celui qui est de la terre est terrestre et parle de façon terrestre.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who stands and hears him, rejoices greatly because of the bridegroom's voice. Therefore this joy of mine is fulfilled. 30 He must increase, but I must decrease. 31 He who comes from above is above all; he who is of the earth is earthly and speaks of the earth.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2846" name="Group 14"/>
          <p:cNvGraphicFramePr>
            <a:graphicFrameLocks noGrp="1"/>
          </p:cNvGraphicFramePr>
          <p:nvPr/>
        </p:nvGraphicFramePr>
        <p:xfrm>
          <a:off x="34925" y="115888"/>
          <a:ext cx="9074150" cy="6766560"/>
        </p:xfrm>
        <a:graphic>
          <a:graphicData uri="http://schemas.openxmlformats.org/drawingml/2006/table">
            <a:tbl>
              <a:tblPr rtl="1"/>
              <a:tblGrid>
                <a:gridCol w="4321175"/>
                <a:gridCol w="4752975"/>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يأتي من السماء هو فوق الجميع. وما رآه وسمعه به يشهد وشهادته ليس احد يقبلها.</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ومن قبل شهادته فقد ختم ان الله صادق. لان الذي ارسله الله يتكلم بكلام الله.لانه ليس بكيل يعطي الله الروح</a:t>
                      </a:r>
                      <a:r>
                        <a:rPr kumimoji="0" lang="ar-EG" sz="3200" b="0" i="0" u="none" strike="noStrike" cap="none" normalizeH="0" baseline="0" smtClean="0">
                          <a:ln>
                            <a:noFill/>
                          </a:ln>
                          <a:solidFill>
                            <a:schemeClr val="bg1"/>
                          </a:solidFill>
                          <a:effectLst/>
                          <a:latin typeface="Arial" charset="0"/>
                          <a:cs typeface="Arial" charset="0"/>
                        </a:rPr>
                        <a:t>.</a:t>
                      </a:r>
                      <a:endParaRPr kumimoji="0" lang="fr-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Celui qui vient du ciel témoigne de ce qu'il a vu et de ce qu'il a entendu, et personne ne reçoit son témoignage. 33 Celui qui reçoit son témoignage ratifie que Dieu est véridique. 34 En effet, celui que Dieu a envoyé dit les paroles de Dieu, qui lui donne l'Esprit sans mesure.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He who comes from heaven is above all. 32 And what He has seen and heard, that He testifies; and no one receives His testimony. 33 He who has received His testimony has certified that God is true. 34 For He whom God has sent speaks the words of God, for God does not give the Spirit by measure.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3901" name="Group 45"/>
          <p:cNvGraphicFramePr>
            <a:graphicFrameLocks noGrp="1"/>
          </p:cNvGraphicFramePr>
          <p:nvPr/>
        </p:nvGraphicFramePr>
        <p:xfrm>
          <a:off x="34925" y="115888"/>
          <a:ext cx="9074150" cy="5618163"/>
        </p:xfrm>
        <a:graphic>
          <a:graphicData uri="http://schemas.openxmlformats.org/drawingml/2006/table">
            <a:tbl>
              <a:tblPr rtl="1"/>
              <a:tblGrid>
                <a:gridCol w="4249737"/>
                <a:gridCol w="48244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الآب يحب الابن وقد دفع كل شيء في يده. الذي يؤمن بالابن له حياة ابدية.</a:t>
                      </a:r>
                      <a:r>
                        <a:rPr kumimoji="0" lang="en-CA" sz="3200" b="0" i="0" u="none" strike="noStrike" cap="none" normalizeH="0" baseline="0" smtClean="0">
                          <a:ln>
                            <a:noFill/>
                          </a:ln>
                          <a:solidFill>
                            <a:schemeClr val="bg1"/>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35 </a:t>
                      </a:r>
                      <a:r>
                        <a:rPr kumimoji="0" lang="fr-FR" sz="2800" b="0" i="0" u="none" strike="noStrike" cap="none" normalizeH="0" baseline="0" smtClean="0">
                          <a:ln>
                            <a:noFill/>
                          </a:ln>
                          <a:solidFill>
                            <a:schemeClr val="bg1"/>
                          </a:solidFill>
                          <a:effectLst/>
                          <a:latin typeface="Arial" charset="0"/>
                          <a:cs typeface="Arial" charset="0"/>
                        </a:rPr>
                        <a:t>Le Père aime le Fils et il a tout remis en sa main. 36 Celui qui croit au Fils a la vie éternelle;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300" b="1" i="0" u="none" strike="noStrike" cap="none" normalizeH="0" baseline="0" smtClean="0">
                          <a:ln>
                            <a:noFill/>
                          </a:ln>
                          <a:solidFill>
                            <a:srgbClr val="FF9900"/>
                          </a:solidFill>
                          <a:effectLst/>
                          <a:latin typeface="Arial" charset="0"/>
                          <a:cs typeface="Arial" charset="0"/>
                        </a:rPr>
                        <a:t>(Gloire à Dieu éternellement.)</a:t>
                      </a:r>
                      <a:endParaRPr kumimoji="0" lang="ar-EG" sz="23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The Father loves the Son, and has given all things into His hand. 36 He who believes in the Son has everlasting life.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6348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6348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6348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6943" name="Group 15"/>
          <p:cNvGraphicFramePr>
            <a:graphicFrameLocks noGrp="1"/>
          </p:cNvGraphicFramePr>
          <p:nvPr/>
        </p:nvGraphicFramePr>
        <p:xfrm>
          <a:off x="34925" y="115888"/>
          <a:ext cx="9074150" cy="5903914"/>
        </p:xfrm>
        <a:graphic>
          <a:graphicData uri="http://schemas.openxmlformats.org/drawingml/2006/table">
            <a:tbl>
              <a:tblPr rtl="1"/>
              <a:tblGrid>
                <a:gridCol w="5113337"/>
                <a:gridCol w="3960813"/>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بولس الرسول إلى أهل</a:t>
                      </a:r>
                      <a:r>
                        <a:rPr kumimoji="0" lang="ar-EG" sz="3200" b="0" i="0" u="sng" strike="noStrike" cap="none" normalizeH="0" baseline="0" smtClean="0">
                          <a:ln>
                            <a:noFill/>
                          </a:ln>
                          <a:solidFill>
                            <a:srgbClr val="FF9900"/>
                          </a:solidFill>
                          <a:effectLst/>
                          <a:latin typeface="Arial" charset="0"/>
                          <a:cs typeface="Arial" charset="0"/>
                        </a:rPr>
                        <a:t> العبرانين  (</a:t>
                      </a:r>
                      <a:r>
                        <a:rPr kumimoji="0" lang="ar-SA" sz="3200" b="0" i="0" u="sng" strike="noStrike" cap="none" normalizeH="0" baseline="0" smtClean="0">
                          <a:ln>
                            <a:noFill/>
                          </a:ln>
                          <a:solidFill>
                            <a:srgbClr val="FF9900"/>
                          </a:solidFill>
                          <a:effectLst/>
                          <a:latin typeface="Arial" charset="0"/>
                          <a:cs typeface="Arial" charset="0"/>
                        </a:rPr>
                        <a:t>11</a:t>
                      </a:r>
                      <a:r>
                        <a:rPr kumimoji="0" lang="en-CA" sz="3200" b="0" i="0" u="sng" strike="noStrike" cap="none" normalizeH="0" baseline="0" smtClean="0">
                          <a:ln>
                            <a:noFill/>
                          </a:ln>
                          <a:solidFill>
                            <a:srgbClr val="FF9900"/>
                          </a:solidFill>
                          <a:effectLst/>
                          <a:latin typeface="Arial" charset="0"/>
                          <a:cs typeface="Arial" charset="0"/>
                        </a:rPr>
                        <a:t>:</a:t>
                      </a:r>
                      <a:r>
                        <a:rPr kumimoji="0" lang="ar-SA" sz="3200" b="0" i="0" u="sng" strike="noStrike" cap="none" normalizeH="0" baseline="0" smtClean="0">
                          <a:ln>
                            <a:noFill/>
                          </a:ln>
                          <a:solidFill>
                            <a:srgbClr val="FF9900"/>
                          </a:solidFill>
                          <a:effectLst/>
                          <a:latin typeface="Arial" charset="0"/>
                          <a:cs typeface="Arial" charset="0"/>
                        </a:rPr>
                        <a:t>1-10</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a:t>
                      </a:r>
                      <a:endParaRPr kumimoji="0" lang="en-US" sz="3200" b="0" i="0" u="sng" strike="noStrike" cap="none" normalizeH="0" baseline="0" smtClean="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الايمان فهو الثقة بما يرجى والايقان بامور لا ترى. فانه في هذه شهد للقدماء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00"/>
                          </a:solidFill>
                          <a:effectLst/>
                          <a:latin typeface="Arial" charset="0"/>
                          <a:cs typeface="Arial" charset="0"/>
                        </a:rPr>
                        <a:t>Hébreux 11:1 - 10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La foi est une manière de posséder déjà ce que l'on espère, un moyen de connaître des réalités que l'on ne voit pas. 2 C'est elle qui valut aux anciens un bon témoignage.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Hebrews 11:1-10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faith is the substance of things hoped for, the evidence of things not seen. 2 For by it the elders obtained a good testimony.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636944" name="Rectangle 16"/>
          <p:cNvSpPr>
            <a:spLocks noGrp="1" noChangeArrowheads="1"/>
          </p:cNvSpPr>
          <p:nvPr>
            <p:ph type="ctrTitle"/>
          </p:nvPr>
        </p:nvSpPr>
        <p:spPr/>
        <p:txBody>
          <a:bodyPr/>
          <a:lstStyle/>
          <a:p>
            <a:r>
              <a:rPr lang="en-US"/>
              <a:t>2p</a:t>
            </a: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7954" name="Group 2"/>
          <p:cNvGraphicFramePr>
            <a:graphicFrameLocks noGrp="1"/>
          </p:cNvGraphicFramePr>
          <p:nvPr/>
        </p:nvGraphicFramePr>
        <p:xfrm>
          <a:off x="34925" y="115888"/>
          <a:ext cx="9074150" cy="5873688"/>
        </p:xfrm>
        <a:graphic>
          <a:graphicData uri="http://schemas.openxmlformats.org/drawingml/2006/table">
            <a:tbl>
              <a:tblPr rtl="1"/>
              <a:tblGrid>
                <a:gridCol w="4681537"/>
                <a:gridCol w="4392613"/>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بالايمان نفهم ان العالمين أتقنت بكلمة الله حتى لم يتكون ما يرى مما هو ظاهر.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بالايمان قدم هابيل للّه ذبيحة افضل من قايين</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Par la foi, nous comprenons que les mondes ont été organisés par la parole de Dieu. Il s'ensuit que le monde visible ne prend pas son origine en des apparences. 4 Par la foi, Abel offrit à Dieu un sacrifice meilleur que celui de Caïn.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By faith we understand that the worlds were framed by the word of God, so that the things which are seen were not made of things which are visible. 4 By faith Abel offered to God a more excellent sacrifice than Cain,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8992" name="Group 16"/>
          <p:cNvGraphicFramePr>
            <a:graphicFrameLocks noGrp="1"/>
          </p:cNvGraphicFramePr>
          <p:nvPr/>
        </p:nvGraphicFramePr>
        <p:xfrm>
          <a:off x="34925" y="115888"/>
          <a:ext cx="9074150" cy="5942965"/>
        </p:xfrm>
        <a:graphic>
          <a:graphicData uri="http://schemas.openxmlformats.org/drawingml/2006/table">
            <a:tbl>
              <a:tblPr rtl="1"/>
              <a:tblGrid>
                <a:gridCol w="4537075"/>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فبه شهد له انه بار اذ شهد الله لقرابينه.وبه وان مات يتكلم بعد. الايمان نقل اخنوخ لكي لا يرى الموت ولم يوجد لان الله نقله.</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Grâce à elle, il reçut le témoignage qu'il était juste et Dieu rendit témoignage à ses dons. Grâce à elle, bien que mort, il parle encore. 5 Par la foi, Hénoch fut enlevé  afin d'échapper à la mort et on ne le retrouva pas, parce que Dieu l'avait enlevé;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through which he obtained witness that he was righteous, God testifying of his gifts; and through it he being dead still speaks. 5 By faith Enoch was taken away so that he did not see death, and was not found, because God had taken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0016" name="Group 16"/>
          <p:cNvGraphicFramePr>
            <a:graphicFrameLocks noGrp="1"/>
          </p:cNvGraphicFramePr>
          <p:nvPr/>
        </p:nvGraphicFramePr>
        <p:xfrm>
          <a:off x="34925" y="44450"/>
          <a:ext cx="9074150" cy="6014403"/>
        </p:xfrm>
        <a:graphic>
          <a:graphicData uri="http://schemas.openxmlformats.org/drawingml/2006/table">
            <a:tbl>
              <a:tblPr rtl="1"/>
              <a:tblGrid>
                <a:gridCol w="4897437"/>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اذ قبل نقله شهد له بانه قد ارضى الله.ولكن بدون ايمان لا يمكن ارضاؤه لانه يجب ان الذي يأتي الى الله يؤمن بانه موجود وانه يجازي الذين يطلبونه</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avant son enlèvement, en effet, il avait reçu le témoignage qu'il avait été agréable à Dieu. 6 Or, sans la foi, il est impossible d'être agréable à Dieu, car celui qui s'approche de Dieu doit croire qu'il existe et qu'il récompense ceux qui le cherchent.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before he was taken he had this testimony, that he pleased God. 6 But without faith it is impossible to please Him, for he who comes to God must believe that He is, and that He is a rewarded of those who diligently seek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1026" name="Group 2"/>
          <p:cNvGraphicFramePr>
            <a:graphicFrameLocks noGrp="1"/>
          </p:cNvGraphicFramePr>
          <p:nvPr/>
        </p:nvGraphicFramePr>
        <p:xfrm>
          <a:off x="34925" y="44450"/>
          <a:ext cx="9074150" cy="6014403"/>
        </p:xfrm>
        <a:graphic>
          <a:graphicData uri="http://schemas.openxmlformats.org/drawingml/2006/table">
            <a:tbl>
              <a:tblPr rtl="1"/>
              <a:tblGrid>
                <a:gridCol w="4537075"/>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بالايمان نوح لما أوحي اليه عن امور لم ترى بعد خاف فبنى فلكا لخلاص بيته فبه دان العالم وصار وارثا للبر الذي حسب الايمان.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Par la foi, Noé, divinement averti de ce que l'on ne voyait pas encore, prit l'oracle au sérieux, et construisit une arche pour sauver sa famille. Ainsi, il condamna le monde et devint héritier de la justice qui s'obtient par la foi.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By faith Noah, being divinely warned of things not yet seen, moved with godly fear, prepared an ark for the saving of his household, by which he condemned the world and became heir of the righteousness which is according to faith.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2062" name="Group 14"/>
          <p:cNvGraphicFramePr>
            <a:graphicFrameLocks noGrp="1"/>
          </p:cNvGraphicFramePr>
          <p:nvPr/>
        </p:nvGraphicFramePr>
        <p:xfrm>
          <a:off x="34925" y="115888"/>
          <a:ext cx="9074150" cy="6122988"/>
        </p:xfrm>
        <a:graphic>
          <a:graphicData uri="http://schemas.openxmlformats.org/drawingml/2006/table">
            <a:tbl>
              <a:tblPr rtl="1"/>
              <a:tblGrid>
                <a:gridCol w="4105275"/>
                <a:gridCol w="4968875"/>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بالايمان ابراهيم لما دعي اطاع ان يخرج الى المكان الذي كان عتيدا ان يأخذه ميراثا فخرج وهو لا يعلم الى اين يأتي.</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Par la foi, répondant à l'appel, Abraham obéit et partit pour un pays qu'il devait recevoir en héritage, et il partit sans savoir où il allait.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By faith Abraham obeyed when he was called to go out to the place which he would receive as an inheritance. And he went out, not knowing where he was going.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3074" name="Group 2"/>
          <p:cNvGraphicFramePr>
            <a:graphicFrameLocks noGrp="1"/>
          </p:cNvGraphicFramePr>
          <p:nvPr/>
        </p:nvGraphicFramePr>
        <p:xfrm>
          <a:off x="34925" y="44450"/>
          <a:ext cx="9074150" cy="6599492"/>
        </p:xfrm>
        <a:graphic>
          <a:graphicData uri="http://schemas.openxmlformats.org/drawingml/2006/table">
            <a:tbl>
              <a:tblPr rtl="1"/>
              <a:tblGrid>
                <a:gridCol w="4681537"/>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بالايمان تغرب في ارض الموعد كانها غريبة ساكنا في خيام مع اسحق ويعقوب الوارثين معه لهذا الموعد عينه. لانه كان ينتظر المدينة التي لها الاساسات التي صانعها وبارئها الله.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Par la foi, il vint résider en étranger dans la terre promise, habitant sous la tente avec Isaac et Jacob, les cohéritiers de la même promesse. 10 Car il attendait la ville munie de fondations, qui a pour architecte et constructeur Dieu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By faith he dwelt in the land of promise as in a foreign country, dwelling in tents with Isaac and Jacob, the heirs with him of the same promise; 10 for he waited for the city which has foundations, whose builder and maker is God.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40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6451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64512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7194" name="Group 26"/>
          <p:cNvGraphicFramePr>
            <a:graphicFrameLocks noGrp="1"/>
          </p:cNvGraphicFramePr>
          <p:nvPr/>
        </p:nvGraphicFramePr>
        <p:xfrm>
          <a:off x="34925" y="44450"/>
          <a:ext cx="9074150" cy="6244209"/>
        </p:xfrm>
        <a:graphic>
          <a:graphicData uri="http://schemas.openxmlformats.org/drawingml/2006/table">
            <a:tbl>
              <a:tblPr rtl="1"/>
              <a:tblGrid>
                <a:gridCol w="4824412"/>
                <a:gridCol w="42497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الكاثوليكون من رسالة يوحنا الرسول الاولى </a:t>
                      </a:r>
                      <a:r>
                        <a:rPr kumimoji="0" lang="en-US" sz="3200" b="0" i="0" u="sng" strike="noStrike" cap="none" normalizeH="0" baseline="0" smtClean="0">
                          <a:ln>
                            <a:noFill/>
                          </a:ln>
                          <a:solidFill>
                            <a:srgbClr val="FF9900"/>
                          </a:solidFill>
                          <a:effectLst/>
                          <a:latin typeface="Arial" charset="0"/>
                          <a:cs typeface="Arial" charset="0"/>
                        </a:rPr>
                        <a:t>1 :25 – 2: 10 ) </a:t>
                      </a:r>
                      <a:r>
                        <a:rPr kumimoji="0" lang="ar-EG" sz="3200" b="0" i="0" u="sng" strike="noStrike" cap="none" normalizeH="0" baseline="0" smtClean="0">
                          <a:ln>
                            <a:noFill/>
                          </a:ln>
                          <a:solidFill>
                            <a:srgbClr val="FF9900"/>
                          </a:solidFill>
                          <a:effectLst/>
                          <a:latin typeface="Arial" charset="0"/>
                          <a:cs typeface="Arial" charset="0"/>
                        </a:rPr>
                        <a:t> )</a:t>
                      </a:r>
                      <a:r>
                        <a:rPr kumimoji="0" lang="ar-EG" sz="2400" b="0" i="0" u="sng" strike="noStrike" cap="none" normalizeH="0" baseline="0" smtClean="0">
                          <a:ln>
                            <a:noFill/>
                          </a:ln>
                          <a:solidFill>
                            <a:srgbClr val="FF9900"/>
                          </a:solidFill>
                          <a:effectLst/>
                          <a:latin typeface="Arial" charset="0"/>
                          <a:cs typeface="Arial" charset="0"/>
                        </a:rPr>
                        <a:t> </a:t>
                      </a:r>
                      <a:endParaRPr kumimoji="0" lang="en-US" sz="24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كلمة الرب فتثبت الى الابد</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وهذه هي الكلمة التي بشرتم بها  فاطرحوا كل خبث وكل مكر والرياء والحسد وكل مذمة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 Pierre 1:25 - 2:1-10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Mais la Parole du Seigneur demeure éternellement. Or, cette Parole, c'est l'Évangile qui vous a été annoncé. 1 Rejetez donc toute méchanceté et toute ruse, toute forme d'hypocrisie, d'envie et de médisance.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 Peter 1:25 &amp; 2:1-10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But the word of the Lord endures forever. Now this is the word which by the gospel was preached to you. 1 Therefore, laying aside all malice, all guile, hypocrisy, envy, and all evil speaking,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47195" name="Rectangle 27"/>
          <p:cNvSpPr>
            <a:spLocks noGrp="1" noChangeArrowheads="1"/>
          </p:cNvSpPr>
          <p:nvPr>
            <p:ph type="ctrTitle"/>
          </p:nvPr>
        </p:nvSpPr>
        <p:spPr/>
        <p:txBody>
          <a:bodyPr/>
          <a:lstStyle/>
          <a:p>
            <a:r>
              <a:rPr lang="en-US"/>
              <a:t>2c</a:t>
            </a: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8211" name="Group 19"/>
          <p:cNvGraphicFramePr>
            <a:graphicFrameLocks noGrp="1"/>
          </p:cNvGraphicFramePr>
          <p:nvPr/>
        </p:nvGraphicFramePr>
        <p:xfrm>
          <a:off x="34925" y="44450"/>
          <a:ext cx="9001125" cy="6585585"/>
        </p:xfrm>
        <a:graphic>
          <a:graphicData uri="http://schemas.openxmlformats.org/drawingml/2006/table">
            <a:tbl>
              <a:tblPr rtl="1"/>
              <a:tblGrid>
                <a:gridCol w="4751387"/>
                <a:gridCol w="42497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وكاطفال مولودين الآن اشتهوا اللبن العقلي العديم الغش لكي تنموا به ان كنتم قد ذقتم ان الرب صالح</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الذي اذ تأتون اليه حجرا حيّا مرفوضا من الناس ولكن مختار من الله كريم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Comme des enfants nouveau-nés, désirez le lait pur de la parole afin que, par lui, vous grandissiez pour le salut, 3 si vous avez goûté que le Seigneur est bon. 4 Approchez-vous de lui, pierre vivante, rejetée par les hommes mais choisie et précieuse devant Dieu.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as newborn babes, desire the pure milk of the word, that you may grow thereby, 3 if indeed you have tasted that the Lord is gracious. 4 Coming to Him as to a living stone, rejected indeed by men, but chosen by God and precious,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9229" name="Group 13"/>
          <p:cNvGraphicFramePr>
            <a:graphicFrameLocks noGrp="1"/>
          </p:cNvGraphicFramePr>
          <p:nvPr/>
        </p:nvGraphicFramePr>
        <p:xfrm>
          <a:off x="34925" y="44450"/>
          <a:ext cx="9074150" cy="6766560"/>
        </p:xfrm>
        <a:graphic>
          <a:graphicData uri="http://schemas.openxmlformats.org/drawingml/2006/table">
            <a:tbl>
              <a:tblPr rtl="1"/>
              <a:tblGrid>
                <a:gridCol w="5113337"/>
                <a:gridCol w="39608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كونوا انتم ايضا مبنيين كحجارة حية بيتا روحيا كهنوتا مقدسا لتقديم ذبائح روحية مقبولة عند الله بيسوع المسيح. لذلك يتضمن ايضا في الكتاب هانذا اضع في صهيون حجر زاوية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Vous-mêmes, comme des pierres vivantes, entrez dans la construction de la Maison habitée par l'Esprit, pour constituer une sainte communauté sacerdotale, pour offrir des sacrifices spirituels, agréables à Dieu par Jésus Christ. 6 Car on trouve dans l'Écriture: Voici, je pose en Sion une pierre angulaire,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6 Therefore it is also contained in the Scripture, Behold, I lay in Zion a chief cornerstone,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0256" name="Group 16"/>
          <p:cNvGraphicFramePr>
            <a:graphicFrameLocks noGrp="1"/>
          </p:cNvGraphicFramePr>
          <p:nvPr/>
        </p:nvGraphicFramePr>
        <p:xfrm>
          <a:off x="34925" y="115888"/>
          <a:ext cx="9074150" cy="6087428"/>
        </p:xfrm>
        <a:graphic>
          <a:graphicData uri="http://schemas.openxmlformats.org/drawingml/2006/table">
            <a:tbl>
              <a:tblPr rtl="1"/>
              <a:tblGrid>
                <a:gridCol w="4249737"/>
                <a:gridCol w="48244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مختارا كريما والذي يؤمن به لن يخزى. فلكم انتم الذين تؤمنون الكرامة واما للذين لا يطيعون فالحجر الذي رفضه البناؤون هو قد صار راس الزاوية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choisie et précieuse, et celui qui met en elle sa confiance ne sera pas confondu. 7 A vous donc, les croyants, l'honneur; mais pour les incrédules, la pierre qu'ont rejetée les bâtisseurs est devenue la pierre de l'angle,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elect, precious, and he who believes on Him will by no means be put to shame.' 7 Therefore, to you who believe, He is precious; but to those who are disobedient, The stone which the builders rejected has become the chief cornerstone,''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1283" name="Group 19"/>
          <p:cNvGraphicFramePr>
            <a:graphicFrameLocks noGrp="1"/>
          </p:cNvGraphicFramePr>
          <p:nvPr/>
        </p:nvGraphicFramePr>
        <p:xfrm>
          <a:off x="0" y="44450"/>
          <a:ext cx="9074150" cy="6339840"/>
        </p:xfrm>
        <a:graphic>
          <a:graphicData uri="http://schemas.openxmlformats.org/drawingml/2006/table">
            <a:tbl>
              <a:tblPr rtl="1"/>
              <a:tblGrid>
                <a:gridCol w="4862512"/>
                <a:gridCol w="4211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وحجر صدمة وصخرة عثرة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الذين يعثرون غير طائعين للكلمة الامر الذي جعلوا له. واما انتم فجنس مختار وكهنوت ملوكي امة مقدسة شعب اقتناء</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et aussi une pierre d'achoppement, un roc qui fait tomber. Ils s'y heurtent, parce qu'ils refusent de croire à la parole, et c'est à cela qu'ils étaient destinés. 9 Mais vous, vous êtes la race élue, la communauté sacerdotale du roi, la nation sainte, le peuple que Dieu s'est acquis,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and A stone of stumbling and a rock of offense.'' They stumble, being disobedient to the word, to which they also were appointed. 9 But you are a chosen generation, a royal priesthood, a holy nation, His own special people,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2290" name="Group 2"/>
          <p:cNvGraphicFramePr>
            <a:graphicFrameLocks noGrp="1"/>
          </p:cNvGraphicFramePr>
          <p:nvPr/>
        </p:nvGraphicFramePr>
        <p:xfrm>
          <a:off x="0" y="44450"/>
          <a:ext cx="9074150" cy="6339840"/>
        </p:xfrm>
        <a:graphic>
          <a:graphicData uri="http://schemas.openxmlformats.org/drawingml/2006/table">
            <a:tbl>
              <a:tblPr rtl="1"/>
              <a:tblGrid>
                <a:gridCol w="5078412"/>
                <a:gridCol w="399573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تخبروا بفضائل الذي دعاكم من الظلمة الى نوره العجيب. الذين قبلا لم تكونوا شعبا واما الآن فانتم شعب الله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الذين كنتم غير مرحومين واما الآن فمرحومون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pour que vous proclamiez les hauts faits de celui qui vous a appelés des ténèbres à sa merveilleuse lumière, 10 vous qui jadis n'étiez pas son peuple, mais qui maintenant êtes le peuple de Dieu; vous qui n'aviez pas obtenu miséricorde, mais qui maintenant avez obtenu miséricorde.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you may proclaim the praises of Him who called you out of darkness into His marvelous light; 10 who once were not a people but are now the people of God, who had not obtained mercy but now have obtained mercy</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331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6543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65434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65434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6412" name="Group 28"/>
          <p:cNvGraphicFramePr>
            <a:graphicFrameLocks noGrp="1"/>
          </p:cNvGraphicFramePr>
          <p:nvPr/>
        </p:nvGraphicFramePr>
        <p:xfrm>
          <a:off x="34925" y="44450"/>
          <a:ext cx="9074150" cy="5905501"/>
        </p:xfrm>
        <a:graphic>
          <a:graphicData uri="http://schemas.openxmlformats.org/drawingml/2006/table">
            <a:tbl>
              <a:tblPr rtl="1"/>
              <a:tblGrid>
                <a:gridCol w="4897437"/>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smtClean="0">
                          <a:ln>
                            <a:noFill/>
                          </a:ln>
                          <a:solidFill>
                            <a:srgbClr val="FF9900"/>
                          </a:solidFill>
                          <a:effectLst/>
                          <a:latin typeface="Arial" charset="0"/>
                          <a:cs typeface="Arial" charset="0"/>
                        </a:rPr>
                        <a:t> </a:t>
                      </a:r>
                      <a:r>
                        <a:rPr kumimoji="0" lang="en-US" sz="3200" b="0" i="0" u="sng" strike="noStrike" cap="none" normalizeH="0" baseline="0" smtClean="0">
                          <a:ln>
                            <a:noFill/>
                          </a:ln>
                          <a:solidFill>
                            <a:srgbClr val="FF9900"/>
                          </a:solidFill>
                          <a:effectLst/>
                          <a:latin typeface="Arial" charset="0"/>
                          <a:cs typeface="Arial" charset="0"/>
                        </a:rPr>
                        <a:t>13:25-33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صار يوحنا يكمل سعيه جعل يقول من تظنون اني انا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لست انا اياه لكن هوذا يأتي بعدي الذي لست مستحقا ان احل حذاء قدميه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600" b="0" i="0" u="sng" strike="noStrike" cap="none" normalizeH="0" baseline="0" smtClean="0">
                          <a:ln>
                            <a:noFill/>
                          </a:ln>
                          <a:solidFill>
                            <a:srgbClr val="FF9900"/>
                          </a:solidFill>
                          <a:effectLst/>
                          <a:latin typeface="Arial" charset="0"/>
                          <a:cs typeface="Arial" charset="0"/>
                        </a:rPr>
                        <a:t>Actes </a:t>
                      </a:r>
                      <a:r>
                        <a:rPr kumimoji="0" lang="en-US" sz="2600" b="0" i="0" u="sng" strike="noStrike" cap="none" normalizeH="0" baseline="0" smtClean="0">
                          <a:ln>
                            <a:noFill/>
                          </a:ln>
                          <a:solidFill>
                            <a:srgbClr val="FF9900"/>
                          </a:solidFill>
                          <a:effectLst/>
                          <a:latin typeface="Arial" charset="0"/>
                          <a:cs typeface="Arial" charset="0"/>
                        </a:rPr>
                        <a:t>13:25-33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25  Et lorsque Jean achevait sa course, il disait : Je ne suis pas, moi, ce que vous supposez ; mais voici, il vient après moi celui dont je ne suis pas digne de détacher les sandales de ses pieds.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sng" strike="noStrike" cap="none" normalizeH="0" baseline="0" smtClean="0">
                          <a:ln>
                            <a:noFill/>
                          </a:ln>
                          <a:solidFill>
                            <a:srgbClr val="FF9900"/>
                          </a:solidFill>
                          <a:effectLst/>
                          <a:latin typeface="Arial" charset="0"/>
                          <a:cs typeface="Arial" charset="0"/>
                        </a:rPr>
                        <a:t>Acts 13:25-33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And as John was finishing his course, he said, "Who do you think I am? I am not He. But behold, there comes One after me, the sandals of whose feet I am not worthy to loose.'</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56413" name="Rectangle 29"/>
          <p:cNvSpPr>
            <a:spLocks noGrp="1" noChangeArrowheads="1"/>
          </p:cNvSpPr>
          <p:nvPr>
            <p:ph type="ctrTitle"/>
          </p:nvPr>
        </p:nvSpPr>
        <p:spPr/>
        <p:txBody>
          <a:bodyPr/>
          <a:lstStyle/>
          <a:p>
            <a:r>
              <a:rPr lang="en-US"/>
              <a:t>2a</a:t>
            </a:r>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7425" name="Group 17"/>
          <p:cNvGraphicFramePr>
            <a:graphicFrameLocks noGrp="1"/>
          </p:cNvGraphicFramePr>
          <p:nvPr/>
        </p:nvGraphicFramePr>
        <p:xfrm>
          <a:off x="34925" y="44450"/>
          <a:ext cx="9074150" cy="6842760"/>
        </p:xfrm>
        <a:graphic>
          <a:graphicData uri="http://schemas.openxmlformats.org/drawingml/2006/table">
            <a:tbl>
              <a:tblPr rtl="1"/>
              <a:tblGrid>
                <a:gridCol w="4465637"/>
                <a:gridCol w="4608513"/>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الرجال الاخوة بني جنس ابراهيم والذين بينكم يتقون الله اليكم أرسلت كلمة هذا الخلاص. لان الساكنين في اورشليم ورؤساءهم لم يعرفوا هذا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واقوال الانبياء التي تقرأ كل سبت تمموها اذ حكموا عليه.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Frères que vous soyez des fils de la race d'Abraham ou de ceux, parmi vous, qui craignent Dieu, c'est à nous que cette parole de salut a été envoyée. 27 La population de Jérusalem et ses chefs ont méconnu Jésus; et, en le condamnant, ils ont accompli la paroles des prophètes qu'on lit chaque sabbat.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Men and brethren, sons of the family of Abraham, and those among you who fear God, to you the word of this salvation has been sent. 27 For those who dwell in Jerusalem, and their rulers, because they did not know Him, nor even the voices of the Prophets which are read every Sabbath, have fulfilled them in condemning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8445" name="Group 13"/>
          <p:cNvGraphicFramePr>
            <a:graphicFrameLocks noGrp="1"/>
          </p:cNvGraphicFramePr>
          <p:nvPr/>
        </p:nvGraphicFramePr>
        <p:xfrm>
          <a:off x="34925" y="44450"/>
          <a:ext cx="9074150" cy="5834063"/>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ومع انهم لم يجدوا علة واحدة للموت طلبوا من بيلاطس ان يقتل.  ولما تمموا كل ما كتب عنه انزلوه عن الخشبة ووضعوه في قبر.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Sans avoir trouvé aucune raison de le mettre à mort, ils ont demandé à Pilate de le faire périr et, 29 une fois qu'ils ont eu accompli tout ce qui était écrit à son sujet, ils l'ont descendu du bois et déposé dans un tombeau.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And though they found no cause for death in Him, they asked Pilate that He should be put to death. 29 Now when they had fulfilled all that was written concerning Him, they took Him down from the tree and laid Him in a tomb.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59458" name="Group 2"/>
          <p:cNvGraphicFramePr>
            <a:graphicFrameLocks noGrp="1"/>
          </p:cNvGraphicFramePr>
          <p:nvPr/>
        </p:nvGraphicFramePr>
        <p:xfrm>
          <a:off x="34925" y="44450"/>
          <a:ext cx="9074150" cy="6369685"/>
        </p:xfrm>
        <a:graphic>
          <a:graphicData uri="http://schemas.openxmlformats.org/drawingml/2006/table">
            <a:tbl>
              <a:tblPr rtl="1"/>
              <a:tblGrid>
                <a:gridCol w="4824412"/>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الله اقامه من الاموات. وظهر اياما كثيرة للذين صعدوا معه من الجليل الى اورشليم الذين هم شهوده عند الشعب. ونحن نبشركم بالموعد الذي صار لآبائنا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Mais Dieu l'a ressuscité des morts 31 et il est apparu pendant plusieurs jours à ceux qui étaient montés avec lui de la Galilée à Jérusalem, eux qui sont maintenant ses témoins devant le peuple. 32 Nous aussi, nous vous annonçons cette bonne nouvelle: la promesse dite aux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But God raised Him from the dead. 31 He was seen for many days by those who came up with Him from Galilee to Jerusalem, who are His witnesses to the people. 32 And we declare to you glad tidings-- that promise which was made to the fathers.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0493" name="Group 13"/>
          <p:cNvGraphicFramePr>
            <a:graphicFrameLocks noGrp="1"/>
          </p:cNvGraphicFramePr>
          <p:nvPr/>
        </p:nvGraphicFramePr>
        <p:xfrm>
          <a:off x="34925" y="44450"/>
          <a:ext cx="9074150" cy="5834063"/>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الله قد اكمل هذا لنا نحن اولادهم اذ اقام يسوع كما هو مكتوب ايضا في المزمور الثاني انت ابني انا اليوم ولدتك.</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Dieu l'a pleinement accomplie à l'égard de nous, leurs enfants, quand il a ressuscité Jésus, comme il est écrit au psaume second: Tu es mon fils, moi, aujourd'hui, je t'ai engendré.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God has fulfilled this for us their children, in that He has raised up Jesus. As it is also written in the second Psalm: "You are My Son, today I have begotten You.</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253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35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4590" name="Group 14"/>
          <p:cNvGraphicFramePr>
            <a:graphicFrameLocks noGrp="1"/>
          </p:cNvGraphicFramePr>
          <p:nvPr/>
        </p:nvGraphicFramePr>
        <p:xfrm>
          <a:off x="34925" y="44450"/>
          <a:ext cx="9074150" cy="6049963"/>
        </p:xfrm>
        <a:graphic>
          <a:graphicData uri="http://schemas.openxmlformats.org/drawingml/2006/table">
            <a:tbl>
              <a:tblPr rtl="1"/>
              <a:tblGrid>
                <a:gridCol w="4392612"/>
                <a:gridCol w="46815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smtClean="0">
                          <a:ln>
                            <a:noFill/>
                          </a:ln>
                          <a:solidFill>
                            <a:srgbClr val="FF9900"/>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مزمور </a:t>
                      </a:r>
                      <a:r>
                        <a:rPr kumimoji="0" lang="en-US" sz="3600" b="0" i="0" u="sng" strike="noStrike" cap="none" normalizeH="0" baseline="0" smtClean="0">
                          <a:ln>
                            <a:noFill/>
                          </a:ln>
                          <a:solidFill>
                            <a:srgbClr val="FF9933"/>
                          </a:solidFill>
                          <a:effectLst/>
                          <a:latin typeface="Arial" charset="0"/>
                          <a:cs typeface="Arial" charset="0"/>
                        </a:rPr>
                        <a:t>34:19,15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يحفظ جميع عظامه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واحد منها لا ينكسر عينا الرب نحو الصديقين واذناه الى صراخهم.</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chemeClr val="bg1"/>
                          </a:solidFill>
                          <a:effectLst/>
                          <a:latin typeface="Arial" charset="0"/>
                          <a:cs typeface="Arial" charset="0"/>
                        </a:rPr>
                        <a:t>هللويا.</a:t>
                      </a:r>
                      <a:endParaRPr kumimoji="0" lang="en-US" sz="28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Psaume </a:t>
                      </a:r>
                      <a:r>
                        <a:rPr kumimoji="0" lang="en-US" sz="3600" b="0" i="0" u="sng" strike="noStrike" cap="none" normalizeH="0" baseline="0" smtClean="0">
                          <a:ln>
                            <a:noFill/>
                          </a:ln>
                          <a:solidFill>
                            <a:srgbClr val="FF9933"/>
                          </a:solidFill>
                          <a:effectLst/>
                          <a:latin typeface="Arial" charset="0"/>
                          <a:cs typeface="Arial" charset="0"/>
                        </a:rPr>
                        <a:t>34:19,15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Il veille sur tous ses os, pas un seul ne s'est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Le Seigneur a les yeux sur les justes, et l'oreille attentive à leurs cris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34:19,15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The eyes of the LORD are on the righteous, and His ears are open to their cry. Alleluia</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664591" name="Rectangle 15"/>
          <p:cNvSpPr>
            <a:spLocks noGrp="1" noChangeArrowheads="1"/>
          </p:cNvSpPr>
          <p:nvPr>
            <p:ph type="ctrTitle"/>
          </p:nvPr>
        </p:nvSpPr>
        <p:spPr/>
        <p:txBody>
          <a:bodyPr/>
          <a:lstStyle/>
          <a:p>
            <a:r>
              <a:rPr lang="en-US"/>
              <a:t>2pg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5614" name="Group 14"/>
          <p:cNvGraphicFramePr>
            <a:graphicFrameLocks noGrp="1"/>
          </p:cNvGraphicFramePr>
          <p:nvPr/>
        </p:nvGraphicFramePr>
        <p:xfrm>
          <a:off x="34925" y="44450"/>
          <a:ext cx="9074150" cy="6265863"/>
        </p:xfrm>
        <a:graphic>
          <a:graphicData uri="http://schemas.openxmlformats.org/drawingml/2006/table">
            <a:tbl>
              <a:tblPr rtl="1"/>
              <a:tblGrid>
                <a:gridCol w="4537075"/>
                <a:gridCol w="45370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( 11 : 2 – 10 )</a:t>
                      </a:r>
                      <a:r>
                        <a:rPr kumimoji="0" lang="ar-SA" sz="3600" b="0" i="0" u="sng" strike="noStrike" cap="none" normalizeH="0" baseline="0" smtClean="0">
                          <a:ln>
                            <a:noFill/>
                          </a:ln>
                          <a:solidFill>
                            <a:srgbClr val="FF9933"/>
                          </a:solidFill>
                          <a:effectLst/>
                          <a:latin typeface="Arial" charset="0"/>
                          <a:cs typeface="Arial" charset="0"/>
                        </a:rPr>
                        <a:t>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اما يوحنا فلما سمع في السجن باعمال المسيح ارسل اثنين من تلاميذه.  وقال له انت هو الآتي ام ننتظر آخر.</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Mathieu 11:2-10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Or Jean, dans sa prison, avait entendu parler des oeuvres du Christ. Il lui envoya demander par ses disciples: 3 "Es-tu 'Celui qui doit venir' ou devons-nous en attendre un 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11:2-10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And when John had heard in prison about the works of Christ, he sent two of his disciples 3 and said to Him, Are You the Coming One, or do we look for another?''</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65615" name="Rectangle 15"/>
          <p:cNvSpPr>
            <a:spLocks noGrp="1" noChangeArrowheads="1"/>
          </p:cNvSpPr>
          <p:nvPr>
            <p:ph type="ctrTitle"/>
          </p:nvPr>
        </p:nvSpPr>
        <p:spPr/>
        <p:txBody>
          <a:bodyPr/>
          <a:lstStyle/>
          <a:p>
            <a:r>
              <a:rPr lang="en-US"/>
              <a:t>2g</a:t>
            </a:r>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6639" name="Group 15"/>
          <p:cNvGraphicFramePr>
            <a:graphicFrameLocks noGrp="1"/>
          </p:cNvGraphicFramePr>
          <p:nvPr/>
        </p:nvGraphicFramePr>
        <p:xfrm>
          <a:off x="34925" y="44450"/>
          <a:ext cx="9074150" cy="6842760"/>
        </p:xfrm>
        <a:graphic>
          <a:graphicData uri="http://schemas.openxmlformats.org/drawingml/2006/table">
            <a:tbl>
              <a:tblPr rtl="1"/>
              <a:tblGrid>
                <a:gridCol w="4824412"/>
                <a:gridCol w="4249738"/>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 يسوع وقال لهما اذهبا واخبرا يوحنا بما تسمعان وتنظران.</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العمي يبصرون والعرج يمشون والبرص يطهرون والصم يسمعون والموتى يقومون والمساكين يبشّرون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وطوبى لمن لا يعثر فيّ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Jésus leur répondit: "Allez rapporter à Jean ce que vous entendez et voyez: </a:t>
                      </a:r>
                      <a:r>
                        <a:rPr kumimoji="0" lang="fr-FR" sz="2800" b="0" i="0" u="none" strike="noStrike" cap="none" normalizeH="0" baseline="0" smtClean="0">
                          <a:ln>
                            <a:noFill/>
                          </a:ln>
                          <a:solidFill>
                            <a:schemeClr val="bg1"/>
                          </a:solidFill>
                          <a:effectLst/>
                          <a:latin typeface="Arial" charset="0"/>
                          <a:cs typeface="Times New Roman" pitchFamily="18" charset="0"/>
                        </a:rPr>
                        <a:t>5 </a:t>
                      </a:r>
                      <a:r>
                        <a:rPr kumimoji="0" lang="fr-FR" sz="2800" b="0" i="0" u="none" strike="noStrike" cap="none" normalizeH="0" baseline="0" smtClean="0">
                          <a:ln>
                            <a:noFill/>
                          </a:ln>
                          <a:solidFill>
                            <a:schemeClr val="bg1"/>
                          </a:solidFill>
                          <a:effectLst/>
                          <a:latin typeface="Arial" charset="0"/>
                          <a:cs typeface="Arial" charset="0"/>
                        </a:rPr>
                        <a:t>les aveugles retrouvent la vue et les boiteux marchent droit, les lépreux sont purifiés et les sourds entendent, les morts ressuscitent et la Bonne Nouvelle est annoncée aux pauvres; 6 et heureux celui qui ne tombera pas à cause de 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Jesus answered and said to them, Go and tell John the things which you hear and see:5 The blind see and the lame walk; the lepers are cleansed and the deaf hear; the dead are raised up and the poor have the gospel preached to them. 6 And blessed is he who is not offended because of Me.''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7667" name="Group 19"/>
          <p:cNvGraphicFramePr>
            <a:graphicFrameLocks noGrp="1"/>
          </p:cNvGraphicFramePr>
          <p:nvPr/>
        </p:nvGraphicFramePr>
        <p:xfrm>
          <a:off x="34925" y="44450"/>
          <a:ext cx="9074150" cy="6049963"/>
        </p:xfrm>
        <a:graphic>
          <a:graphicData uri="http://schemas.openxmlformats.org/drawingml/2006/table">
            <a:tbl>
              <a:tblPr rtl="1"/>
              <a:tblGrid>
                <a:gridCol w="4392612"/>
                <a:gridCol w="46815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وبينما ذهب هذان ابتدأ يسوع يقول للجموع عن يوحنا ماذا خرجتم الى البرية لتنظروا.أقصبة تحركها الريح.لكن ماذا خرجتم لتنظروا.أإنسانا لابسا ثيابا ناعمة.</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7 </a:t>
                      </a:r>
                      <a:r>
                        <a:rPr kumimoji="0" lang="fr-FR" sz="2800" b="0" i="0" u="none" strike="noStrike" cap="none" normalizeH="0" baseline="0" smtClean="0">
                          <a:ln>
                            <a:noFill/>
                          </a:ln>
                          <a:solidFill>
                            <a:schemeClr val="bg1"/>
                          </a:solidFill>
                          <a:effectLst/>
                          <a:latin typeface="Arial" charset="0"/>
                          <a:cs typeface="Arial" charset="0"/>
                        </a:rPr>
                        <a:t>Comme ils s'en allaient, Jésus se mit à parler de Jean aux foules: "Qu'êtes-vous allés regarder au désert? Un roseau secoué par le vent? 8 Alors, qu'êtes-vous allés voir? Un homme vêtu d'habits élégants?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As they departed, Jesus began to say to the multitudes concerning John: What did you go out into the wilderness to see? A reed shaken by the wind? 8 But what did you go out to see? A man clothed in soft garments? Indeed,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8688" name="Group 16"/>
          <p:cNvGraphicFramePr>
            <a:graphicFrameLocks noGrp="1"/>
          </p:cNvGraphicFramePr>
          <p:nvPr/>
        </p:nvGraphicFramePr>
        <p:xfrm>
          <a:off x="34925" y="44450"/>
          <a:ext cx="9074150" cy="6915912"/>
        </p:xfrm>
        <a:graphic>
          <a:graphicData uri="http://schemas.openxmlformats.org/drawingml/2006/table">
            <a:tbl>
              <a:tblPr rtl="1"/>
              <a:tblGrid>
                <a:gridCol w="4465637"/>
                <a:gridCol w="4608513"/>
              </a:tblGrid>
              <a:tr h="12239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هوذا الذين يلبسون الثياب الناعمة هم في بيوت الملوك.</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لكن ماذا خرجتم لتنظروا.أنبيا.نعم اقول لكم وافضل من نبي. فان هذا هو الذي كتب عنه ها انا ارسل امام وجهك ملاكي الذي يهيئ طريقك قدامك</a:t>
                      </a:r>
                      <a:r>
                        <a:rPr kumimoji="0" lang="ar-SA" sz="2800" b="0" i="0" u="none" strike="noStrike" cap="none" normalizeH="0" baseline="0" smtClean="0">
                          <a:ln>
                            <a:noFill/>
                          </a:ln>
                          <a:solidFill>
                            <a:schemeClr val="bg1"/>
                          </a:solidFill>
                          <a:effectLst/>
                          <a:latin typeface="Arial" charset="0"/>
                          <a:cs typeface="Arial" charset="0"/>
                        </a:rPr>
                        <a:t>.</a:t>
                      </a:r>
                      <a:r>
                        <a:rPr kumimoji="0" lang="en-US" sz="28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ceux qui portent des habits élégants sont dans les demeures des rois.</a:t>
                      </a:r>
                      <a:r>
                        <a:rPr kumimoji="0" lang="fr-FR" sz="2800" b="0" i="0" u="none" strike="noStrike" cap="none" normalizeH="0" baseline="0" smtClean="0">
                          <a:ln>
                            <a:noFill/>
                          </a:ln>
                          <a:solidFill>
                            <a:schemeClr val="bg1"/>
                          </a:solidFill>
                          <a:effectLst/>
                          <a:latin typeface="Arial" charset="0"/>
                          <a:cs typeface="Times New Roman" pitchFamily="18" charset="0"/>
                        </a:rPr>
                        <a:t>9 </a:t>
                      </a:r>
                      <a:r>
                        <a:rPr kumimoji="0" lang="fr-FR" sz="2800" b="0" i="0" u="none" strike="noStrike" cap="none" normalizeH="0" baseline="0" smtClean="0">
                          <a:ln>
                            <a:noFill/>
                          </a:ln>
                          <a:solidFill>
                            <a:schemeClr val="bg1"/>
                          </a:solidFill>
                          <a:effectLst/>
                          <a:latin typeface="Arial" charset="0"/>
                          <a:cs typeface="Arial" charset="0"/>
                        </a:rPr>
                        <a:t>Alors qu'êtes-vous allés voir? Un prophète? Oui, je vous le déclare, et plus qu'un prophète.10 C'est celui dont il est écrit: Voici, j'envoie mon messager en avant de toi; il préparera ton chemin devant toi.</a:t>
                      </a:r>
                      <a:endParaRPr kumimoji="0" lang="fr-CA" sz="2400" b="1"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those who wear soft clothing are in kings' houses. 9 But what did you go out to see? A prophet? Yes, I say to you, and more than a prophet. 10 For this is he of whom it is written: "Behold, I send My messenger before Your face, who will prepare Your way before You.</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97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0732" name="Group 12"/>
          <p:cNvGraphicFramePr>
            <a:graphicFrameLocks noGrp="1"/>
          </p:cNvGraphicFramePr>
          <p:nvPr/>
        </p:nvGraphicFramePr>
        <p:xfrm>
          <a:off x="468313" y="476250"/>
          <a:ext cx="8137525" cy="5821680"/>
        </p:xfrm>
        <a:graphic>
          <a:graphicData uri="http://schemas.openxmlformats.org/drawingml/2006/table">
            <a:tbl>
              <a:tblPr rtl="1"/>
              <a:tblGrid>
                <a:gridCol w="8137525"/>
              </a:tblGrid>
              <a:tr h="2303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Third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(28</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of Hatour)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الثالث</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Troisième  jour du mois de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Vingt-huitième</a:t>
                      </a:r>
                      <a:r>
                        <a:rPr kumimoji="0" lang="fr-CA" sz="4000" b="1" i="0" u="none" strike="noStrike" cap="none" normalizeH="0" baseline="0" smtClean="0">
                          <a:ln>
                            <a:noFill/>
                          </a:ln>
                          <a:solidFill>
                            <a:srgbClr val="FF9900"/>
                          </a:solidFill>
                          <a:effectLst/>
                          <a:latin typeface="Arial" charset="0"/>
                          <a:cs typeface="Arial" charset="0"/>
                        </a:rPr>
                        <a:t> </a:t>
                      </a:r>
                      <a:r>
                        <a:rPr kumimoji="0" lang="fr-CA" sz="4000" b="0" i="0" u="none" strike="noStrike" cap="none" normalizeH="0" baseline="0" smtClean="0">
                          <a:ln>
                            <a:noFill/>
                          </a:ln>
                          <a:solidFill>
                            <a:srgbClr val="FF9900"/>
                          </a:solidFill>
                          <a:effectLst/>
                          <a:latin typeface="Arial" charset="0"/>
                          <a:cs typeface="Arial" charset="0"/>
                        </a:rPr>
                        <a:t>du Hatour</a:t>
                      </a:r>
                      <a:r>
                        <a:rPr kumimoji="0" lang="fr-CA" sz="4000" b="1" i="0" u="none" strike="noStrike" cap="none" normalizeH="0" baseline="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17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6717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2793" name="Group 25"/>
          <p:cNvGraphicFramePr>
            <a:graphicFrameLocks noGrp="1"/>
          </p:cNvGraphicFramePr>
          <p:nvPr/>
        </p:nvGraphicFramePr>
        <p:xfrm>
          <a:off x="34925" y="115888"/>
          <a:ext cx="9074150" cy="6782690"/>
        </p:xfrm>
        <a:graphic>
          <a:graphicData uri="http://schemas.openxmlformats.org/drawingml/2006/table">
            <a:tbl>
              <a:tblPr rtl="1"/>
              <a:tblGrid>
                <a:gridCol w="4321175"/>
                <a:gridCol w="4752975"/>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عشية </a:t>
                      </a:r>
                      <a:r>
                        <a:rPr kumimoji="0" lang="en-US" sz="3600" b="0" i="0" u="sng" strike="noStrike" cap="none" normalizeH="0" baseline="0" dirty="0" smtClean="0">
                          <a:ln>
                            <a:noFill/>
                          </a:ln>
                          <a:solidFill>
                            <a:srgbClr val="FF9933"/>
                          </a:solidFill>
                          <a:effectLst/>
                          <a:latin typeface="Arial" charset="0"/>
                          <a:cs typeface="Times New Roman" pitchFamily="18" charset="0"/>
                        </a:rPr>
                        <a:t>89:19-21</a:t>
                      </a:r>
                      <a:endParaRPr kumimoji="0" lang="fr-FR"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بدهن قدسي مسحته.</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الذي تثبت يدي معه</a:t>
                      </a:r>
                      <a:r>
                        <a:rPr kumimoji="0" lang="en-CA"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ايضا ذراعي تشدده.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Times New Roman" pitchFamily="18" charset="0"/>
                        </a:rPr>
                        <a:t>Psalms 89:19-21</a:t>
                      </a:r>
                      <a:endParaRPr kumimoji="0" lang="fr-FR"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21 C’est lui que ma main soutiendra ; Mon bras le fortifiera.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With whom My hand shall be established. Also My arm shall strengthen him.  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672794" name="Rectangle 26"/>
          <p:cNvSpPr>
            <a:spLocks noGrp="1" noChangeArrowheads="1"/>
          </p:cNvSpPr>
          <p:nvPr>
            <p:ph type="ctrTitle"/>
          </p:nvPr>
        </p:nvSpPr>
        <p:spPr/>
        <p:txBody>
          <a:bodyPr/>
          <a:lstStyle/>
          <a:p>
            <a:r>
              <a:rPr lang="en-US"/>
              <a:t>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3810" name="Group 18"/>
          <p:cNvGraphicFramePr>
            <a:graphicFrameLocks noGrp="1"/>
          </p:cNvGraphicFramePr>
          <p:nvPr/>
        </p:nvGraphicFramePr>
        <p:xfrm>
          <a:off x="34925" y="-26988"/>
          <a:ext cx="9074150" cy="6911785"/>
        </p:xfrm>
        <a:graphic>
          <a:graphicData uri="http://schemas.openxmlformats.org/drawingml/2006/table">
            <a:tbl>
              <a:tblPr rtl="1"/>
              <a:tblGrid>
                <a:gridCol w="4392612"/>
                <a:gridCol w="4681538"/>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fr-FR" sz="3600" b="0" i="0" u="sng" strike="noStrike" cap="none" normalizeH="0" baseline="0" smtClean="0">
                          <a:ln>
                            <a:noFill/>
                          </a:ln>
                          <a:solidFill>
                            <a:srgbClr val="FF9933"/>
                          </a:solidFill>
                          <a:effectLst/>
                          <a:latin typeface="Arial" charset="0"/>
                          <a:cs typeface="Times New Roman" pitchFamily="18" charset="0"/>
                        </a:rPr>
                        <a:t>10 : 34 - 42</a:t>
                      </a:r>
                      <a:r>
                        <a:rPr kumimoji="0" lang="ar-EG" sz="3600" b="0" i="0" u="sng" strike="noStrike" cap="none" normalizeH="0" baseline="0" smtClean="0">
                          <a:ln>
                            <a:noFill/>
                          </a:ln>
                          <a:solidFill>
                            <a:srgbClr val="FF9933"/>
                          </a:solidFill>
                          <a:effectLst/>
                          <a:latin typeface="Arial" charset="0"/>
                          <a:cs typeface="Arial" charset="0"/>
                        </a:rPr>
                        <a:t>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117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73811" name="Rectangle 19"/>
          <p:cNvSpPr>
            <a:spLocks noGrp="1" noChangeArrowheads="1"/>
          </p:cNvSpPr>
          <p:nvPr>
            <p:ph type="ctrTitle"/>
          </p:nvPr>
        </p:nvSpPr>
        <p:spPr/>
        <p:txBody>
          <a:bodyPr/>
          <a:lstStyle/>
          <a:p>
            <a:r>
              <a:rPr lang="en-US"/>
              <a:t>3v</a:t>
            </a:r>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4832" name="Group 16"/>
          <p:cNvGraphicFramePr>
            <a:graphicFrameLocks noGrp="1"/>
          </p:cNvGraphicFramePr>
          <p:nvPr/>
        </p:nvGraphicFramePr>
        <p:xfrm>
          <a:off x="107950" y="44450"/>
          <a:ext cx="9001125" cy="6569076"/>
        </p:xfrm>
        <a:graphic>
          <a:graphicData uri="http://schemas.openxmlformats.org/drawingml/2006/table">
            <a:tbl>
              <a:tblPr rtl="1"/>
              <a:tblGrid>
                <a:gridCol w="4249737"/>
                <a:gridCol w="475138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36 on aura pour ennemis les gens de sa  maison. 37 Qui aime son père ou sa mère plus que moi n'est pas digne de moi;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5856" name="Group 16"/>
          <p:cNvGraphicFramePr>
            <a:graphicFrameLocks noGrp="1"/>
          </p:cNvGraphicFramePr>
          <p:nvPr/>
        </p:nvGraphicFramePr>
        <p:xfrm>
          <a:off x="107950" y="44450"/>
          <a:ext cx="9001125" cy="6638481"/>
        </p:xfrm>
        <a:graphic>
          <a:graphicData uri="http://schemas.openxmlformats.org/drawingml/2006/table">
            <a:tbl>
              <a:tblPr rtl="1"/>
              <a:tblGrid>
                <a:gridCol w="4537075"/>
                <a:gridCol w="44640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6878" name="Group 14"/>
          <p:cNvGraphicFramePr>
            <a:graphicFrameLocks noGrp="1"/>
          </p:cNvGraphicFramePr>
          <p:nvPr/>
        </p:nvGraphicFramePr>
        <p:xfrm>
          <a:off x="34925" y="115888"/>
          <a:ext cx="9074150" cy="6497638"/>
        </p:xfrm>
        <a:graphic>
          <a:graphicData uri="http://schemas.openxmlformats.org/drawingml/2006/table">
            <a:tbl>
              <a:tblPr rtl="1"/>
              <a:tblGrid>
                <a:gridCol w="4321175"/>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يقبل نبيا باسم نبي فأجر نبي ياخذ.</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ومن يقبل بارا باسم بار فأجر بار ياخذ. </a:t>
                      </a:r>
                      <a:endParaRPr kumimoji="0" lang="ar-EG" sz="3200" b="0" i="0" u="sng"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7890" name="Group 2"/>
          <p:cNvGraphicFramePr>
            <a:graphicFrameLocks noGrp="1"/>
          </p:cNvGraphicFramePr>
          <p:nvPr/>
        </p:nvGraphicFramePr>
        <p:xfrm>
          <a:off x="34925" y="44450"/>
          <a:ext cx="9145588" cy="5978526"/>
        </p:xfrm>
        <a:graphic>
          <a:graphicData uri="http://schemas.openxmlformats.org/drawingml/2006/table">
            <a:tbl>
              <a:tblPr rtl="1"/>
              <a:tblGrid>
                <a:gridCol w="4679950"/>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67891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9951" name="Group 15"/>
          <p:cNvGraphicFramePr>
            <a:graphicFrameLocks noGrp="1"/>
          </p:cNvGraphicFramePr>
          <p:nvPr/>
        </p:nvGraphicFramePr>
        <p:xfrm>
          <a:off x="34925" y="44450"/>
          <a:ext cx="9145588" cy="6606413"/>
        </p:xfrm>
        <a:graphic>
          <a:graphicData uri="http://schemas.openxmlformats.org/drawingml/2006/table">
            <a:tbl>
              <a:tblPr rtl="1"/>
              <a:tblGrid>
                <a:gridCol w="4537075"/>
                <a:gridCol w="4608513"/>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ar-SA" sz="3600" b="0" i="0" u="sng" strike="noStrike" cap="none" normalizeH="0" baseline="0" smtClean="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وعليه يزهر اكليله </a:t>
                      </a:r>
                      <a:r>
                        <a:rPr kumimoji="0" lang="ar-EG" sz="3200" b="0" i="0" u="none" strike="noStrike" cap="none" normalizeH="0" baseline="0" smtClean="0">
                          <a:ln>
                            <a:noFill/>
                          </a:ln>
                          <a:solidFill>
                            <a:schemeClr val="bg1"/>
                          </a:solidFill>
                          <a:effectLst/>
                          <a:latin typeface="Arial" charset="0"/>
                          <a:cs typeface="Arial" charset="0"/>
                        </a:rPr>
                        <a:t>.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Que tes prêtres soient vêtus de justice, que tes fidèles crient leur joie, 10 à cause de David ton serviteur.17 Je préparerai une lampe pour mon messie, 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79952" name="Rectangle 16"/>
          <p:cNvSpPr>
            <a:spLocks noGrp="1" noChangeArrowheads="1"/>
          </p:cNvSpPr>
          <p:nvPr>
            <p:ph type="ctrTitle"/>
          </p:nvPr>
        </p:nvSpPr>
        <p:spPr/>
        <p:txBody>
          <a:bodyPr/>
          <a:lstStyle/>
          <a:p>
            <a:r>
              <a:rPr lang="en-US"/>
              <a:t>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0976" name="Group 16"/>
          <p:cNvGraphicFramePr>
            <a:graphicFrameLocks noGrp="1"/>
          </p:cNvGraphicFramePr>
          <p:nvPr/>
        </p:nvGraphicFramePr>
        <p:xfrm>
          <a:off x="34925" y="-26988"/>
          <a:ext cx="9145588" cy="6840347"/>
        </p:xfrm>
        <a:graphic>
          <a:graphicData uri="http://schemas.openxmlformats.org/drawingml/2006/table">
            <a:tbl>
              <a:tblPr rtl="1"/>
              <a:tblGrid>
                <a:gridCol w="4679950"/>
                <a:gridCol w="4465638"/>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6 :17 -23 </a:t>
                      </a:r>
                      <a:r>
                        <a:rPr kumimoji="0" lang="ar-SA"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t>
                      </a:r>
                      <a:r>
                        <a:rPr kumimoji="0" lang="fr-FR" sz="2800" b="0" i="0" u="none" strike="noStrike" cap="none" normalizeH="0" baseline="0" smtClean="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smtClean="0">
                          <a:ln>
                            <a:noFill/>
                          </a:ln>
                          <a:solidFill>
                            <a:schemeClr val="bg1"/>
                          </a:solidFill>
                          <a:effectLst/>
                          <a:latin typeface="Arial" charset="0"/>
                          <a:cs typeface="Arial" charset="0"/>
                        </a:rPr>
                        <a:t>Jérusalem </a:t>
                      </a:r>
                      <a:r>
                        <a:rPr kumimoji="0" lang="fr-FR" sz="2800" b="0" i="0" u="none" strike="noStrike" cap="none" normalizeH="0" baseline="0" smtClean="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80977" name="Rectangle 17"/>
          <p:cNvSpPr>
            <a:spLocks noGrp="1" noChangeArrowheads="1"/>
          </p:cNvSpPr>
          <p:nvPr>
            <p:ph type="ctrTitle"/>
          </p:nvPr>
        </p:nvSpPr>
        <p:spPr/>
        <p:txBody>
          <a:bodyPr/>
          <a:lstStyle/>
          <a:p>
            <a:r>
              <a:rPr lang="en-US"/>
              <a:t>3m</a:t>
            </a:r>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2000" name="Group 16"/>
          <p:cNvGraphicFramePr>
            <a:graphicFrameLocks noGrp="1"/>
          </p:cNvGraphicFramePr>
          <p:nvPr/>
        </p:nvGraphicFramePr>
        <p:xfrm>
          <a:off x="107950" y="44450"/>
          <a:ext cx="9072563" cy="6766560"/>
        </p:xfrm>
        <a:graphic>
          <a:graphicData uri="http://schemas.openxmlformats.org/drawingml/2006/table">
            <a:tbl>
              <a:tblPr rtl="1"/>
              <a:tblGrid>
                <a:gridCol w="4248150"/>
                <a:gridCol w="4824413"/>
              </a:tblGrid>
              <a:tr h="15128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3024" name="Group 16"/>
          <p:cNvGraphicFramePr>
            <a:graphicFrameLocks noGrp="1"/>
          </p:cNvGraphicFramePr>
          <p:nvPr/>
        </p:nvGraphicFramePr>
        <p:xfrm>
          <a:off x="107950" y="115888"/>
          <a:ext cx="9072563" cy="6339840"/>
        </p:xfrm>
        <a:graphic>
          <a:graphicData uri="http://schemas.openxmlformats.org/drawingml/2006/table">
            <a:tbl>
              <a:tblPr rtl="1"/>
              <a:tblGrid>
                <a:gridCol w="4752975"/>
                <a:gridCol w="43195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4034" name="Group 2"/>
          <p:cNvGraphicFramePr>
            <a:graphicFrameLocks noGrp="1"/>
          </p:cNvGraphicFramePr>
          <p:nvPr/>
        </p:nvGraphicFramePr>
        <p:xfrm>
          <a:off x="34925" y="115888"/>
          <a:ext cx="9001125" cy="5402263"/>
        </p:xfrm>
        <a:graphic>
          <a:graphicData uri="http://schemas.openxmlformats.org/drawingml/2006/table">
            <a:tbl>
              <a:tblPr rtl="1"/>
              <a:tblGrid>
                <a:gridCol w="5040312"/>
                <a:gridCol w="3960813"/>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prophètes.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505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68505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68506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68506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7126" name="Group 22"/>
          <p:cNvGraphicFramePr>
            <a:graphicFrameLocks noGrp="1"/>
          </p:cNvGraphicFramePr>
          <p:nvPr/>
        </p:nvGraphicFramePr>
        <p:xfrm>
          <a:off x="34925" y="44450"/>
          <a:ext cx="9001125" cy="6638544"/>
        </p:xfrm>
        <a:graphic>
          <a:graphicData uri="http://schemas.openxmlformats.org/drawingml/2006/table">
            <a:tbl>
              <a:tblPr rtl="1"/>
              <a:tblGrid>
                <a:gridCol w="4608512"/>
                <a:gridCol w="4392613"/>
              </a:tblGrid>
              <a:tr h="1800225">
                <a:tc gridSpan="2">
                  <a:txBody>
                    <a:bodyPr/>
                    <a:lstStyle/>
                    <a:p>
                      <a:pPr marL="0" marR="0" lvl="0" indent="0" algn="r" defTabSz="914400" rtl="1" eaLnBrk="1" fontAlgn="base" latinLnBrk="0" hangingPunct="1">
                        <a:lnSpc>
                          <a:spcPct val="90000"/>
                        </a:lnSpc>
                        <a:spcBef>
                          <a:spcPct val="1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إلى العبرانيين</a:t>
                      </a:r>
                      <a:r>
                        <a:rPr kumimoji="0" lang="en-US"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a:t>
                      </a:r>
                      <a:r>
                        <a:rPr kumimoji="0" lang="fr-FR" sz="3200" b="0" i="0" u="sng" strike="noStrike" cap="none" normalizeH="0" baseline="0" smtClean="0">
                          <a:ln>
                            <a:noFill/>
                          </a:ln>
                          <a:solidFill>
                            <a:srgbClr val="FF9933"/>
                          </a:solidFill>
                          <a:effectLst/>
                          <a:latin typeface="Arial" charset="0"/>
                          <a:cs typeface="Arial" charset="0"/>
                        </a:rPr>
                        <a:t>7:18 - 8:1-13</a:t>
                      </a:r>
                      <a:r>
                        <a:rPr kumimoji="0" lang="ar-SA" sz="3200" b="0" i="0" u="sng" strike="noStrike" cap="none" normalizeH="0" baseline="0" smtClean="0">
                          <a:ln>
                            <a:noFill/>
                          </a:ln>
                          <a:solidFill>
                            <a:srgbClr val="FF9933"/>
                          </a:solidFill>
                          <a:effectLst/>
                          <a:latin typeface="Arial" charset="0"/>
                          <a:cs typeface="Arial" charset="0"/>
                        </a:rPr>
                        <a:t>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1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فانه يصير ابطال الوصية السابقة من اجل ضعفها وعدم نفعها. اذ الناموس لم يكمل شيئا.ولكن يصير ادخال رجاء افضل به نقترب الى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90000"/>
                        </a:lnSpc>
                        <a:spcBef>
                          <a:spcPct val="1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90000"/>
                        </a:lnSpc>
                        <a:spcBef>
                          <a:spcPct val="1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De fait, on a là, d'une part, l'abrogation du précepte antérieur en raison de sa déficience et de son manque d'utilité, 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1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90000"/>
                        </a:lnSpc>
                        <a:spcBef>
                          <a:spcPct val="1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For on the one hand there is an annulling of the former commandment because of its weakness and unprofitableness, 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87127" name="Rectangle 23"/>
          <p:cNvSpPr>
            <a:spLocks noGrp="1" noChangeArrowheads="1"/>
          </p:cNvSpPr>
          <p:nvPr>
            <p:ph type="ctrTitle"/>
          </p:nvPr>
        </p:nvSpPr>
        <p:spPr/>
        <p:txBody>
          <a:bodyPr/>
          <a:lstStyle/>
          <a:p>
            <a:r>
              <a:rPr lang="en-US"/>
              <a:t>3p</a:t>
            </a:r>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9154" name="Group 2"/>
          <p:cNvGraphicFramePr>
            <a:graphicFrameLocks noGrp="1"/>
          </p:cNvGraphicFramePr>
          <p:nvPr/>
        </p:nvGraphicFramePr>
        <p:xfrm>
          <a:off x="34925" y="44450"/>
          <a:ext cx="9145588" cy="6796405"/>
        </p:xfrm>
        <a:graphic>
          <a:graphicData uri="http://schemas.openxmlformats.org/drawingml/2006/table">
            <a:tbl>
              <a:tblPr rtl="1"/>
              <a:tblGrid>
                <a:gridCol w="4968875"/>
                <a:gridCol w="41767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0189" name="Group 13"/>
          <p:cNvGraphicFramePr>
            <a:graphicFrameLocks noGrp="1"/>
          </p:cNvGraphicFramePr>
          <p:nvPr/>
        </p:nvGraphicFramePr>
        <p:xfrm>
          <a:off x="34925" y="115888"/>
          <a:ext cx="9145588" cy="5913120"/>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c'est d'une meilleure alliance que Jésus est devenu le garant. 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1213" name="Group 13"/>
          <p:cNvGraphicFramePr>
            <a:graphicFrameLocks noGrp="1"/>
          </p:cNvGraphicFramePr>
          <p:nvPr/>
        </p:nvGraphicFramePr>
        <p:xfrm>
          <a:off x="34925" y="115888"/>
          <a:ext cx="9145588" cy="5804218"/>
        </p:xfrm>
        <a:graphic>
          <a:graphicData uri="http://schemas.openxmlformats.org/drawingml/2006/table">
            <a:tbl>
              <a:tblPr rtl="1"/>
              <a:tblGrid>
                <a:gridCol w="4679950"/>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2226" name="Group 2"/>
          <p:cNvGraphicFramePr>
            <a:graphicFrameLocks noGrp="1"/>
          </p:cNvGraphicFramePr>
          <p:nvPr/>
        </p:nvGraphicFramePr>
        <p:xfrm>
          <a:off x="34925" y="44450"/>
          <a:ext cx="9145588" cy="6594793"/>
        </p:xfrm>
        <a:graphic>
          <a:graphicData uri="http://schemas.openxmlformats.org/drawingml/2006/table">
            <a:tbl>
              <a:tblPr rtl="1"/>
              <a:tblGrid>
                <a:gridCol w="4752975"/>
                <a:gridCol w="4392613"/>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3261" name="Group 13"/>
          <p:cNvGraphicFramePr>
            <a:graphicFrameLocks noGrp="1"/>
          </p:cNvGraphicFramePr>
          <p:nvPr/>
        </p:nvGraphicFramePr>
        <p:xfrm>
          <a:off x="34925" y="44450"/>
          <a:ext cx="9145588" cy="6911976"/>
        </p:xfrm>
        <a:graphic>
          <a:graphicData uri="http://schemas.openxmlformats.org/drawingml/2006/table">
            <a:tbl>
              <a:tblPr rtl="1"/>
              <a:tblGrid>
                <a:gridCol w="4608513"/>
                <a:gridCol w="45370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4287" name="Group 15"/>
          <p:cNvGraphicFramePr>
            <a:graphicFrameLocks noGrp="1"/>
          </p:cNvGraphicFramePr>
          <p:nvPr/>
        </p:nvGraphicFramePr>
        <p:xfrm>
          <a:off x="34925" y="44450"/>
          <a:ext cx="9145588" cy="6796405"/>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5309" name="Group 13"/>
          <p:cNvGraphicFramePr>
            <a:graphicFrameLocks noGrp="1"/>
          </p:cNvGraphicFramePr>
          <p:nvPr/>
        </p:nvGraphicFramePr>
        <p:xfrm>
          <a:off x="34925" y="44450"/>
          <a:ext cx="9145588" cy="6840538"/>
        </p:xfrm>
        <a:graphic>
          <a:graphicData uri="http://schemas.openxmlformats.org/drawingml/2006/table">
            <a:tbl>
              <a:tblPr rtl="1"/>
              <a:tblGrid>
                <a:gridCol w="4679950"/>
                <a:gridCol w="44656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6322" name="Group 2"/>
          <p:cNvGraphicFramePr>
            <a:graphicFrameLocks noGrp="1"/>
          </p:cNvGraphicFramePr>
          <p:nvPr/>
        </p:nvGraphicFramePr>
        <p:xfrm>
          <a:off x="34925" y="44450"/>
          <a:ext cx="9145588" cy="6624638"/>
        </p:xfrm>
        <a:graphic>
          <a:graphicData uri="http://schemas.openxmlformats.org/drawingml/2006/table">
            <a:tbl>
              <a:tblPr rtl="1"/>
              <a:tblGrid>
                <a:gridCol w="4392613"/>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7359" name="Group 15"/>
          <p:cNvGraphicFramePr>
            <a:graphicFrameLocks noGrp="1"/>
          </p:cNvGraphicFramePr>
          <p:nvPr/>
        </p:nvGraphicFramePr>
        <p:xfrm>
          <a:off x="34925" y="44450"/>
          <a:ext cx="9145588" cy="6796405"/>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8385" name="Group 17"/>
          <p:cNvGraphicFramePr>
            <a:graphicFrameLocks noGrp="1"/>
          </p:cNvGraphicFramePr>
          <p:nvPr/>
        </p:nvGraphicFramePr>
        <p:xfrm>
          <a:off x="34925" y="44450"/>
          <a:ext cx="9145588" cy="5513388"/>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9409" name="Group 17"/>
          <p:cNvGraphicFramePr>
            <a:graphicFrameLocks noGrp="1"/>
          </p:cNvGraphicFramePr>
          <p:nvPr/>
        </p:nvGraphicFramePr>
        <p:xfrm>
          <a:off x="34925" y="115888"/>
          <a:ext cx="9145588" cy="6553201"/>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0432" name="Group 16"/>
          <p:cNvGraphicFramePr>
            <a:graphicFrameLocks noGrp="1"/>
          </p:cNvGraphicFramePr>
          <p:nvPr/>
        </p:nvGraphicFramePr>
        <p:xfrm>
          <a:off x="34925" y="115888"/>
          <a:ext cx="9145588" cy="5891213"/>
        </p:xfrm>
        <a:graphic>
          <a:graphicData uri="http://schemas.openxmlformats.org/drawingml/2006/table">
            <a:tbl>
              <a:tblPr rtl="1"/>
              <a:tblGrid>
                <a:gridCol w="4824413"/>
                <a:gridCol w="43211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1454" name="Group 14"/>
          <p:cNvGraphicFramePr>
            <a:graphicFrameLocks noGrp="1"/>
          </p:cNvGraphicFramePr>
          <p:nvPr/>
        </p:nvGraphicFramePr>
        <p:xfrm>
          <a:off x="34925" y="115888"/>
          <a:ext cx="9074150" cy="5618163"/>
        </p:xfrm>
        <a:graphic>
          <a:graphicData uri="http://schemas.openxmlformats.org/drawingml/2006/table">
            <a:tbl>
              <a:tblPr rtl="1"/>
              <a:tblGrid>
                <a:gridCol w="4465637"/>
                <a:gridCol w="4608513"/>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2466" name="Group 2"/>
          <p:cNvGraphicFramePr>
            <a:graphicFrameLocks noGrp="1"/>
          </p:cNvGraphicFramePr>
          <p:nvPr/>
        </p:nvGraphicFramePr>
        <p:xfrm>
          <a:off x="34925" y="44450"/>
          <a:ext cx="9145588" cy="6692329"/>
        </p:xfrm>
        <a:graphic>
          <a:graphicData uri="http://schemas.openxmlformats.org/drawingml/2006/table">
            <a:tbl>
              <a:tblPr rtl="1"/>
              <a:tblGrid>
                <a:gridCol w="4537075"/>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لاني اكون صفوحا عن آثامهم ولا اذكر خطاياهم وتعدياتهم في ما بعد.</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فاذ قال جديدا عتق الاول.واما ما عتّق وشاخ فهو قريب من </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الاضمحلال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349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451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7045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70451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6578" name="Group 18"/>
          <p:cNvGraphicFramePr>
            <a:graphicFrameLocks noGrp="1"/>
          </p:cNvGraphicFramePr>
          <p:nvPr/>
        </p:nvGraphicFramePr>
        <p:xfrm>
          <a:off x="34925" y="115888"/>
          <a:ext cx="9074150" cy="6122988"/>
        </p:xfrm>
        <a:graphic>
          <a:graphicData uri="http://schemas.openxmlformats.org/drawingml/2006/table">
            <a:tbl>
              <a:tblPr rtl="1"/>
              <a:tblGrid>
                <a:gridCol w="5184775"/>
                <a:gridCol w="3889375"/>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يوحنا</a:t>
                      </a:r>
                      <a:r>
                        <a:rPr kumimoji="0" lang="ar-SA" sz="3200" b="0" i="0" u="sng" strike="noStrike" cap="none" normalizeH="0" baseline="0" smtClean="0">
                          <a:ln>
                            <a:noFill/>
                          </a:ln>
                          <a:solidFill>
                            <a:srgbClr val="FF9933"/>
                          </a:solidFill>
                          <a:effectLst/>
                          <a:latin typeface="Arial" charset="0"/>
                          <a:cs typeface="Arial" charset="0"/>
                        </a:rPr>
                        <a:t> الرسول الثا</a:t>
                      </a:r>
                      <a:r>
                        <a:rPr kumimoji="0" lang="ar-EG" sz="3200" b="0" i="0" u="sng" strike="noStrike" cap="none" normalizeH="0" baseline="0" smtClean="0">
                          <a:ln>
                            <a:noFill/>
                          </a:ln>
                          <a:solidFill>
                            <a:srgbClr val="FF9933"/>
                          </a:solidFill>
                          <a:effectLst/>
                          <a:latin typeface="Arial" charset="0"/>
                          <a:cs typeface="Arial" charset="0"/>
                        </a:rPr>
                        <a:t>لثة (</a:t>
                      </a:r>
                      <a:r>
                        <a:rPr kumimoji="0" lang="en-US" sz="3200" b="0" i="0" u="sng" strike="noStrike" cap="none" normalizeH="0" baseline="0" smtClean="0">
                          <a:ln>
                            <a:noFill/>
                          </a:ln>
                          <a:solidFill>
                            <a:srgbClr val="FF9933"/>
                          </a:solidFill>
                          <a:effectLst/>
                          <a:latin typeface="Arial" charset="0"/>
                          <a:cs typeface="Times New Roman" pitchFamily="18" charset="0"/>
                        </a:rPr>
                        <a:t>1: 1- 14</a:t>
                      </a:r>
                      <a:r>
                        <a:rPr kumimoji="0" lang="ar-SA" sz="3200" b="0" i="0" u="sng" strike="noStrike" cap="none" normalizeH="0" baseline="0" smtClean="0">
                          <a:ln>
                            <a:noFill/>
                          </a:ln>
                          <a:solidFill>
                            <a:srgbClr val="FF9933"/>
                          </a:solidFill>
                          <a:effectLst/>
                          <a:latin typeface="Arial" charset="0"/>
                          <a:cs typeface="Arial" charset="0"/>
                        </a:rPr>
                        <a:t>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06579" name="Rectangle 19"/>
          <p:cNvSpPr>
            <a:spLocks noGrp="1" noChangeArrowheads="1"/>
          </p:cNvSpPr>
          <p:nvPr>
            <p:ph type="ctrTitle"/>
          </p:nvPr>
        </p:nvSpPr>
        <p:spPr/>
        <p:txBody>
          <a:bodyPr/>
          <a:lstStyle/>
          <a:p>
            <a:r>
              <a:rPr lang="en-US"/>
              <a:t>3c</a:t>
            </a:r>
          </a:p>
        </p:txBody>
      </p:sp>
    </p:spTree>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7597" name="Group 13"/>
          <p:cNvGraphicFramePr>
            <a:graphicFrameLocks noGrp="1"/>
          </p:cNvGraphicFramePr>
          <p:nvPr/>
        </p:nvGraphicFramePr>
        <p:xfrm>
          <a:off x="34925" y="115888"/>
          <a:ext cx="9217025" cy="6267451"/>
        </p:xfrm>
        <a:graphic>
          <a:graphicData uri="http://schemas.openxmlformats.org/drawingml/2006/table">
            <a:tbl>
              <a:tblPr rtl="1"/>
              <a:tblGrid>
                <a:gridCol w="5327650"/>
                <a:gridCol w="3889375"/>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4 Ma plus grande joie, c'est d'apprendre que mes enfants marchent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I rejoiced greatly when brethren came and testified of the truth that is in you, just as you walk in the truth. 4 I have no greater joy than to hear that my children walk in truth.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8632" name="Group 24"/>
          <p:cNvGraphicFramePr>
            <a:graphicFrameLocks noGrp="1"/>
          </p:cNvGraphicFramePr>
          <p:nvPr/>
        </p:nvGraphicFramePr>
        <p:xfrm>
          <a:off x="34925" y="44450"/>
          <a:ext cx="9074150" cy="6087428"/>
        </p:xfrm>
        <a:graphic>
          <a:graphicData uri="http://schemas.openxmlformats.org/drawingml/2006/table">
            <a:tbl>
              <a:tblPr rtl="1"/>
              <a:tblGrid>
                <a:gridCol w="4681537"/>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الذين شهدوا بمحبتك امام الكنيسة.الذين تفعل حسنا اذا شيعتهم كما يحق 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Cher ami, tu agis selon ta foi dans les soins que tu prends pour les frères, et cela pour des étrangers. 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Beloved, you do faithfully whatever you do for the brethren and for strangers, 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9648" name="Group 16"/>
          <p:cNvGraphicFramePr>
            <a:graphicFrameLocks noGrp="1"/>
          </p:cNvGraphicFramePr>
          <p:nvPr/>
        </p:nvGraphicFramePr>
        <p:xfrm>
          <a:off x="34925" y="44450"/>
          <a:ext cx="9001125" cy="6796405"/>
        </p:xfrm>
        <a:graphic>
          <a:graphicData uri="http://schemas.openxmlformats.org/drawingml/2006/table">
            <a:tbl>
              <a:tblPr rtl="1"/>
              <a:tblGrid>
                <a:gridCol w="4535487"/>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0658" name="Group 2"/>
          <p:cNvGraphicFramePr>
            <a:graphicFrameLocks noGrp="1"/>
          </p:cNvGraphicFramePr>
          <p:nvPr/>
        </p:nvGraphicFramePr>
        <p:xfrm>
          <a:off x="34925" y="44450"/>
          <a:ext cx="9217025" cy="5942965"/>
        </p:xfrm>
        <a:graphic>
          <a:graphicData uri="http://schemas.openxmlformats.org/drawingml/2006/table">
            <a:tbl>
              <a:tblPr rtl="1"/>
              <a:tblGrid>
                <a:gridCol w="4751387"/>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1697" name="Group 17"/>
          <p:cNvGraphicFramePr>
            <a:graphicFrameLocks noGrp="1"/>
          </p:cNvGraphicFramePr>
          <p:nvPr/>
        </p:nvGraphicFramePr>
        <p:xfrm>
          <a:off x="34925" y="44450"/>
          <a:ext cx="9217025" cy="6540373"/>
        </p:xfrm>
        <a:graphic>
          <a:graphicData uri="http://schemas.openxmlformats.org/drawingml/2006/table">
            <a:tbl>
              <a:tblPr rtl="1"/>
              <a:tblGrid>
                <a:gridCol w="5040312"/>
                <a:gridCol w="4176713"/>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Démétrios,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2720" name="Group 16"/>
          <p:cNvGraphicFramePr>
            <a:graphicFrameLocks noGrp="1"/>
          </p:cNvGraphicFramePr>
          <p:nvPr/>
        </p:nvGraphicFramePr>
        <p:xfrm>
          <a:off x="34925" y="115888"/>
          <a:ext cx="9074150" cy="5762626"/>
        </p:xfrm>
        <a:graphic>
          <a:graphicData uri="http://schemas.openxmlformats.org/drawingml/2006/table">
            <a:tbl>
              <a:tblPr rtl="1"/>
              <a:tblGrid>
                <a:gridCol w="5041900"/>
                <a:gridCol w="40322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ولكنني ارجو ان اراك عن قريب فنتكلم فما لفم</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smtClean="0">
                          <a:ln>
                            <a:noFill/>
                          </a:ln>
                          <a:solidFill>
                            <a:schemeClr val="bg1"/>
                          </a:solidFill>
                          <a:effectLst/>
                          <a:latin typeface="Arial" charset="0"/>
                          <a:cs typeface="Arial" charset="0"/>
                        </a:rPr>
                        <a:t>14 </a:t>
                      </a:r>
                      <a:r>
                        <a:rPr kumimoji="0" lang="fr-FR" sz="2800" b="0" i="0" u="none" strike="noStrike" cap="none" normalizeH="0" baseline="0" smtClean="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37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475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7147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71475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71475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6802" name="Group 2"/>
          <p:cNvGraphicFramePr>
            <a:graphicFrameLocks noGrp="1"/>
          </p:cNvGraphicFramePr>
          <p:nvPr/>
        </p:nvGraphicFramePr>
        <p:xfrm>
          <a:off x="71438" y="115888"/>
          <a:ext cx="9072562" cy="6676898"/>
        </p:xfrm>
        <a:graphic>
          <a:graphicData uri="http://schemas.openxmlformats.org/drawingml/2006/table">
            <a:tbl>
              <a:tblPr rtl="1"/>
              <a:tblGrid>
                <a:gridCol w="4643437"/>
                <a:gridCol w="4429125"/>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a:t>
                      </a:r>
                      <a:r>
                        <a:rPr kumimoji="0" lang="en-US" sz="2800" b="0" i="0" u="sng" strike="noStrike" cap="none" normalizeH="0" baseline="0" smtClean="0">
                          <a:ln>
                            <a:noFill/>
                          </a:ln>
                          <a:solidFill>
                            <a:srgbClr val="FF9900"/>
                          </a:solidFill>
                          <a:effectLst/>
                          <a:latin typeface="Arial" charset="0"/>
                          <a:cs typeface="Arial" charset="0"/>
                        </a:rPr>
                        <a:t>15:36 - 16:1-5</a:t>
                      </a:r>
                      <a:r>
                        <a:rPr kumimoji="0" lang="ar-SA" sz="2800" b="0" i="0" u="sng" strike="noStrike" cap="none" normalizeH="0" baseline="0" smtClean="0">
                          <a:ln>
                            <a:noFill/>
                          </a:ln>
                          <a:solidFill>
                            <a:srgbClr val="FF9933"/>
                          </a:solidFill>
                          <a:effectLst/>
                          <a:latin typeface="Arial" charset="0"/>
                          <a:cs typeface="Arial" charset="0"/>
                        </a:rPr>
                        <a:t>)</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15:36 - 16:1-5</a:t>
                      </a:r>
                      <a:endParaRPr kumimoji="0" lang="en-US" sz="24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a:t>
                      </a:r>
                      <a:r>
                        <a:rPr kumimoji="0" lang="fr-FR" sz="2800" b="0" i="0" u="none" strike="noStrike" cap="none" normalizeH="0" baseline="0" smtClean="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16813" name="Rectangle 13"/>
          <p:cNvSpPr>
            <a:spLocks noGrp="1" noChangeArrowheads="1"/>
          </p:cNvSpPr>
          <p:nvPr>
            <p:ph type="ctrTitle"/>
          </p:nvPr>
        </p:nvSpPr>
        <p:spPr/>
        <p:txBody>
          <a:bodyPr/>
          <a:lstStyle/>
          <a:p>
            <a:r>
              <a:rPr lang="en-US"/>
              <a:t>3a</a:t>
            </a:r>
          </a:p>
        </p:txBody>
      </p:sp>
    </p:spTree>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826" name="Group 2"/>
          <p:cNvGraphicFramePr>
            <a:graphicFrameLocks noGrp="1"/>
          </p:cNvGraphicFramePr>
          <p:nvPr/>
        </p:nvGraphicFramePr>
        <p:xfrm>
          <a:off x="34925" y="44450"/>
          <a:ext cx="9145588" cy="6766560"/>
        </p:xfrm>
        <a:graphic>
          <a:graphicData uri="http://schemas.openxmlformats.org/drawingml/2006/table">
            <a:tbl>
              <a:tblPr rtl="1"/>
              <a:tblGrid>
                <a:gridCol w="4608513"/>
                <a:gridCol w="45370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8861" name="Group 13"/>
          <p:cNvGraphicFramePr>
            <a:graphicFrameLocks noGrp="1"/>
          </p:cNvGraphicFramePr>
          <p:nvPr/>
        </p:nvGraphicFramePr>
        <p:xfrm>
          <a:off x="34925" y="115888"/>
          <a:ext cx="9145588" cy="5901754"/>
        </p:xfrm>
        <a:graphic>
          <a:graphicData uri="http://schemas.openxmlformats.org/drawingml/2006/table">
            <a:tbl>
              <a:tblPr rtl="1"/>
              <a:tblGrid>
                <a:gridCol w="4464050"/>
                <a:gridCol w="4681538"/>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smtClean="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9887" name="Group 15"/>
          <p:cNvGraphicFramePr>
            <a:graphicFrameLocks noGrp="1"/>
          </p:cNvGraphicFramePr>
          <p:nvPr/>
        </p:nvGraphicFramePr>
        <p:xfrm>
          <a:off x="34925" y="44450"/>
          <a:ext cx="9145588" cy="6194426"/>
        </p:xfrm>
        <a:graphic>
          <a:graphicData uri="http://schemas.openxmlformats.org/drawingml/2006/table">
            <a:tbl>
              <a:tblPr rtl="1"/>
              <a:tblGrid>
                <a:gridCol w="4248150"/>
                <a:gridCol w="48974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0911" name="Group 15"/>
          <p:cNvGraphicFramePr>
            <a:graphicFrameLocks noGrp="1"/>
          </p:cNvGraphicFramePr>
          <p:nvPr/>
        </p:nvGraphicFramePr>
        <p:xfrm>
          <a:off x="34925" y="115888"/>
          <a:ext cx="9074150" cy="5978526"/>
        </p:xfrm>
        <a:graphic>
          <a:graphicData uri="http://schemas.openxmlformats.org/drawingml/2006/table">
            <a:tbl>
              <a:tblPr rtl="1"/>
              <a:tblGrid>
                <a:gridCol w="4465637"/>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1922" name="Group 2"/>
          <p:cNvGraphicFramePr>
            <a:graphicFrameLocks noGrp="1"/>
          </p:cNvGraphicFramePr>
          <p:nvPr/>
        </p:nvGraphicFramePr>
        <p:xfrm>
          <a:off x="34925" y="44450"/>
          <a:ext cx="9145588" cy="6339840"/>
        </p:xfrm>
        <a:graphic>
          <a:graphicData uri="http://schemas.openxmlformats.org/drawingml/2006/table">
            <a:tbl>
              <a:tblPr rtl="1"/>
              <a:tblGrid>
                <a:gridCol w="4679950"/>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294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397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499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6039" name="Group 23"/>
          <p:cNvGraphicFramePr>
            <a:graphicFrameLocks noGrp="1"/>
          </p:cNvGraphicFramePr>
          <p:nvPr/>
        </p:nvGraphicFramePr>
        <p:xfrm>
          <a:off x="34925" y="44450"/>
          <a:ext cx="9145588" cy="6404420"/>
        </p:xfrm>
        <a:graphic>
          <a:graphicData uri="http://schemas.openxmlformats.org/drawingml/2006/table">
            <a:tbl>
              <a:tblPr rtl="1"/>
              <a:tblGrid>
                <a:gridCol w="4464050"/>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Times New Roman" pitchFamily="18" charset="0"/>
                        </a:rPr>
                        <a:t>مزمور </a:t>
                      </a:r>
                      <a:r>
                        <a:rPr kumimoji="0" lang="en-US" sz="3200" b="0" i="0" u="sng" strike="noStrike" cap="none" normalizeH="0" baseline="0" smtClean="0">
                          <a:ln>
                            <a:noFill/>
                          </a:ln>
                          <a:solidFill>
                            <a:srgbClr val="FF9933"/>
                          </a:solidFill>
                          <a:effectLst/>
                          <a:latin typeface="Arial" charset="0"/>
                          <a:cs typeface="Times New Roman" pitchFamily="18" charset="0"/>
                        </a:rPr>
                        <a:t>99 : 6 - 7</a:t>
                      </a:r>
                      <a:endParaRPr kumimoji="0" lang="ar-EG" sz="24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بعمود السحاب كلمهم.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98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99: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26040" name="Rectangle 24"/>
          <p:cNvSpPr>
            <a:spLocks noGrp="1" noChangeArrowheads="1"/>
          </p:cNvSpPr>
          <p:nvPr>
            <p:ph type="ctrTitle"/>
          </p:nvPr>
        </p:nvSpPr>
        <p:spPr/>
        <p:txBody>
          <a:bodyPr/>
          <a:lstStyle/>
          <a:p>
            <a:r>
              <a:rPr lang="en-US"/>
              <a:t>3pg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7042" name="Group 2"/>
          <p:cNvGraphicFramePr>
            <a:graphicFrameLocks noGrp="1"/>
          </p:cNvGraphicFramePr>
          <p:nvPr/>
        </p:nvGraphicFramePr>
        <p:xfrm>
          <a:off x="34925" y="44450"/>
          <a:ext cx="9145588" cy="6194426"/>
        </p:xfrm>
        <a:graphic>
          <a:graphicData uri="http://schemas.openxmlformats.org/drawingml/2006/table">
            <a:tbl>
              <a:tblPr rtl="1"/>
              <a:tblGrid>
                <a:gridCol w="4679950"/>
                <a:gridCol w="44656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يوحنا </a:t>
                      </a:r>
                      <a:r>
                        <a:rPr kumimoji="0" lang="fr-FR" sz="4000" b="0" i="0" u="sng" strike="noStrike" cap="none" normalizeH="0" baseline="0" smtClean="0">
                          <a:ln>
                            <a:noFill/>
                          </a:ln>
                          <a:solidFill>
                            <a:srgbClr val="FF9933"/>
                          </a:solidFill>
                          <a:effectLst/>
                          <a:latin typeface="Arial" charset="0"/>
                          <a:cs typeface="Arial" charset="0"/>
                        </a:rPr>
                        <a:t>16 : 20 - 33</a:t>
                      </a:r>
                      <a:endParaRPr kumimoji="0" lang="ar-EG"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انتم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smtClean="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27053" name="Rectangle 13"/>
          <p:cNvSpPr>
            <a:spLocks noGrp="1" noChangeArrowheads="1"/>
          </p:cNvSpPr>
          <p:nvPr>
            <p:ph type="ctrTitle"/>
          </p:nvPr>
        </p:nvSpPr>
        <p:spPr/>
        <p:txBody>
          <a:bodyPr/>
          <a:lstStyle/>
          <a:p>
            <a:r>
              <a:rPr lang="en-US"/>
              <a:t>3g</a:t>
            </a:r>
          </a:p>
        </p:txBody>
      </p:sp>
    </p:spTree>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8083" name="Group 19"/>
          <p:cNvGraphicFramePr>
            <a:graphicFrameLocks noGrp="1"/>
          </p:cNvGraphicFramePr>
          <p:nvPr/>
        </p:nvGraphicFramePr>
        <p:xfrm>
          <a:off x="34925" y="115888"/>
          <a:ext cx="9074150" cy="6239129"/>
        </p:xfrm>
        <a:graphic>
          <a:graphicData uri="http://schemas.openxmlformats.org/drawingml/2006/table">
            <a:tbl>
              <a:tblPr rtl="1"/>
              <a:tblGrid>
                <a:gridCol w="4681537"/>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Lorsque la femme enfante, elle est dans l'affliction puisque son heure est venue; mais lorsqu'elle a donné le jour à l'enfant, elle ne se souvient plus de son accablement, elle est toute à la joie d'avoir mis un homme au monde.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9112" name="Group 24"/>
          <p:cNvGraphicFramePr>
            <a:graphicFrameLocks noGrp="1"/>
          </p:cNvGraphicFramePr>
          <p:nvPr/>
        </p:nvGraphicFramePr>
        <p:xfrm>
          <a:off x="34925" y="44450"/>
          <a:ext cx="9145588" cy="6766560"/>
        </p:xfrm>
        <a:graphic>
          <a:graphicData uri="http://schemas.openxmlformats.org/drawingml/2006/table">
            <a:tbl>
              <a:tblPr rtl="1"/>
              <a:tblGrid>
                <a:gridCol w="5040313"/>
                <a:gridCol w="41052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il vous le donnera.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0125" name="Group 13"/>
          <p:cNvGraphicFramePr>
            <a:graphicFrameLocks noGrp="1"/>
          </p:cNvGraphicFramePr>
          <p:nvPr/>
        </p:nvGraphicFramePr>
        <p:xfrm>
          <a:off x="34925" y="-26988"/>
          <a:ext cx="9145588" cy="6510528"/>
        </p:xfrm>
        <a:graphic>
          <a:graphicData uri="http://schemas.openxmlformats.org/drawingml/2006/table">
            <a:tbl>
              <a:tblPr rtl="1"/>
              <a:tblGrid>
                <a:gridCol w="4752975"/>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1149" name="Group 13"/>
          <p:cNvGraphicFramePr>
            <a:graphicFrameLocks noGrp="1"/>
          </p:cNvGraphicFramePr>
          <p:nvPr/>
        </p:nvGraphicFramePr>
        <p:xfrm>
          <a:off x="34925" y="115888"/>
          <a:ext cx="9145588" cy="5804218"/>
        </p:xfrm>
        <a:graphic>
          <a:graphicData uri="http://schemas.openxmlformats.org/drawingml/2006/table">
            <a:tbl>
              <a:tblPr rtl="1"/>
              <a:tblGrid>
                <a:gridCol w="4537075"/>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2173" name="Group 13"/>
          <p:cNvGraphicFramePr>
            <a:graphicFrameLocks noGrp="1"/>
          </p:cNvGraphicFramePr>
          <p:nvPr/>
        </p:nvGraphicFramePr>
        <p:xfrm>
          <a:off x="34925" y="44450"/>
          <a:ext cx="9145588" cy="5804218"/>
        </p:xfrm>
        <a:graphic>
          <a:graphicData uri="http://schemas.openxmlformats.org/drawingml/2006/table">
            <a:tbl>
              <a:tblPr rtl="1"/>
              <a:tblGrid>
                <a:gridCol w="4752975"/>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3204" name="Group 20"/>
          <p:cNvGraphicFramePr>
            <a:graphicFrameLocks noGrp="1"/>
          </p:cNvGraphicFramePr>
          <p:nvPr/>
        </p:nvGraphicFramePr>
        <p:xfrm>
          <a:off x="34925" y="44450"/>
          <a:ext cx="9001125" cy="5689601"/>
        </p:xfrm>
        <a:graphic>
          <a:graphicData uri="http://schemas.openxmlformats.org/drawingml/2006/table">
            <a:tbl>
              <a:tblPr rtl="1"/>
              <a:tblGrid>
                <a:gridCol w="4679950"/>
                <a:gridCol w="43211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4224" name="Group 16"/>
          <p:cNvGraphicFramePr>
            <a:graphicFrameLocks noGrp="1"/>
          </p:cNvGraphicFramePr>
          <p:nvPr/>
        </p:nvGraphicFramePr>
        <p:xfrm>
          <a:off x="34925" y="115888"/>
          <a:ext cx="9001125" cy="5618163"/>
        </p:xfrm>
        <a:graphic>
          <a:graphicData uri="http://schemas.openxmlformats.org/drawingml/2006/table">
            <a:tbl>
              <a:tblPr rtl="1"/>
              <a:tblGrid>
                <a:gridCol w="4319587"/>
                <a:gridCol w="46815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5251" name="Group 19"/>
          <p:cNvGraphicFramePr>
            <a:graphicFrameLocks noGrp="1"/>
          </p:cNvGraphicFramePr>
          <p:nvPr/>
        </p:nvGraphicFramePr>
        <p:xfrm>
          <a:off x="34925" y="44450"/>
          <a:ext cx="9145588" cy="5473701"/>
        </p:xfrm>
        <a:graphic>
          <a:graphicData uri="http://schemas.openxmlformats.org/drawingml/2006/table">
            <a:tbl>
              <a:tblPr rtl="1"/>
              <a:tblGrid>
                <a:gridCol w="4321175"/>
                <a:gridCol w="48244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a:t>
                      </a:r>
                      <a:r>
                        <a:rPr kumimoji="0" lang="fr-FR" sz="2800" b="0" i="0" u="none" strike="noStrike" cap="none" normalizeH="0" baseline="0" smtClean="0">
                          <a:ln>
                            <a:noFill/>
                          </a:ln>
                          <a:solidFill>
                            <a:schemeClr val="bg1"/>
                          </a:solidFill>
                          <a:effectLst/>
                          <a:latin typeface="Arial" charset="0"/>
                          <a:cs typeface="Arial" charset="0"/>
                        </a:rPr>
                        <a:t>Je vous ai dit cela pour qu'en moi vous ayez la paix. En ce monde vous êtes dans la détresse, mais prenez courage, j'ai vaincu le monde." </a:t>
                      </a:r>
                      <a:endParaRPr kumimoji="0" lang="ar-EG" sz="20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200" b="1" i="0" u="none" strike="noStrike" cap="none" normalizeH="0" baseline="0" smtClean="0">
                          <a:ln>
                            <a:noFill/>
                          </a:ln>
                          <a:solidFill>
                            <a:srgbClr val="FF9900"/>
                          </a:solidFill>
                          <a:effectLst/>
                          <a:latin typeface="Arial" charset="0"/>
                          <a:cs typeface="Arial" charset="0"/>
                        </a:rPr>
                        <a:t>(Gloire à Dieu éternellement.)</a:t>
                      </a:r>
                      <a:endParaRPr kumimoji="0" lang="ar-EG" sz="2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626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7295" name="Group 15"/>
          <p:cNvGraphicFramePr>
            <a:graphicFrameLocks noGrp="1"/>
          </p:cNvGraphicFramePr>
          <p:nvPr/>
        </p:nvGraphicFramePr>
        <p:xfrm>
          <a:off x="468313" y="260350"/>
          <a:ext cx="8424862" cy="5821680"/>
        </p:xfrm>
        <a:graphic>
          <a:graphicData uri="http://schemas.openxmlformats.org/drawingml/2006/table">
            <a:tbl>
              <a:tblPr rtl="1"/>
              <a:tblGrid>
                <a:gridCol w="8424862"/>
              </a:tblGrid>
              <a:tr h="25193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Fourth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a:t>
                      </a:r>
                      <a:r>
                        <a:rPr kumimoji="0" lang="en-US" sz="4000" b="0" i="0" u="none" strike="noStrike" cap="none" normalizeH="0" baseline="0" smtClean="0">
                          <a:ln>
                            <a:noFill/>
                          </a:ln>
                          <a:solidFill>
                            <a:srgbClr val="FF9900"/>
                          </a:solidFill>
                          <a:effectLst/>
                          <a:latin typeface="Arial" charset="0"/>
                          <a:cs typeface="Arial" charset="0"/>
                        </a:rPr>
                        <a:t>15th of</a:t>
                      </a:r>
                      <a:r>
                        <a:rPr kumimoji="0" lang="en-US" sz="4000" b="1" i="0" u="none" strike="noStrike" cap="none" normalizeH="0" baseline="0" smtClean="0">
                          <a:ln>
                            <a:noFill/>
                          </a:ln>
                          <a:solidFill>
                            <a:srgbClr val="FF9900"/>
                          </a:solidFill>
                          <a:effectLst/>
                          <a:latin typeface="Arial" charset="0"/>
                          <a:cs typeface="Arial" charset="0"/>
                        </a:rPr>
                        <a:t> </a:t>
                      </a:r>
                      <a:r>
                        <a:rPr kumimoji="0" lang="en-US" sz="4000" b="0" i="0" u="none" strike="noStrike" cap="none" normalizeH="0" baseline="0" smtClean="0">
                          <a:ln>
                            <a:noFill/>
                          </a:ln>
                          <a:solidFill>
                            <a:srgbClr val="FF9900"/>
                          </a:solidFill>
                          <a:effectLst/>
                          <a:latin typeface="Arial" charset="0"/>
                          <a:cs typeface="Arial" charset="0"/>
                        </a:rPr>
                        <a:t>Hatour</a:t>
                      </a:r>
                      <a:r>
                        <a:rPr kumimoji="0" lang="en-US" sz="4000" b="1" i="0" u="none" strike="noStrike" cap="none" normalizeH="0" baseline="0" smtClean="0">
                          <a:ln>
                            <a:noFill/>
                          </a:ln>
                          <a:solidFill>
                            <a:srgbClr val="FF9900"/>
                          </a:solidFill>
                          <a:effectLst/>
                          <a:latin typeface="Arial" charset="0"/>
                          <a:cs typeface="Arial" charset="0"/>
                        </a:rPr>
                        <a:t>)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الرابع</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الخامس عشر من هاتور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Quatrième  jour du mois de </a:t>
                      </a:r>
                      <a:r>
                        <a:rPr kumimoji="0" lang="en-US" sz="4000" b="0" i="0" u="none" strike="noStrike" cap="none" normalizeH="0" baseline="0" smtClean="0">
                          <a:ln>
                            <a:noFill/>
                          </a:ln>
                          <a:solidFill>
                            <a:srgbClr val="FF9900"/>
                          </a:solidFill>
                          <a:effectLst/>
                          <a:latin typeface="Arial" charset="0"/>
                          <a:cs typeface="Arial" charset="0"/>
                        </a:rPr>
                        <a:t>Baouna</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Quinzième</a:t>
                      </a:r>
                      <a:r>
                        <a:rPr kumimoji="0" lang="fr-CA" sz="4000" b="1" i="0" u="none" strike="noStrike" cap="none" normalizeH="0" baseline="0" smtClean="0">
                          <a:ln>
                            <a:noFill/>
                          </a:ln>
                          <a:solidFill>
                            <a:srgbClr val="FF9900"/>
                          </a:solidFill>
                          <a:effectLst/>
                          <a:latin typeface="Arial" charset="0"/>
                          <a:cs typeface="Arial" charset="0"/>
                        </a:rPr>
                        <a:t> </a:t>
                      </a:r>
                      <a:r>
                        <a:rPr kumimoji="0" lang="fr-CA" sz="4000" b="0" i="0" u="none" strike="noStrike" cap="none" normalizeH="0" baseline="0" smtClean="0">
                          <a:ln>
                            <a:noFill/>
                          </a:ln>
                          <a:solidFill>
                            <a:srgbClr val="FF9900"/>
                          </a:solidFill>
                          <a:effectLst/>
                          <a:latin typeface="Arial" charset="0"/>
                          <a:cs typeface="Arial" charset="0"/>
                        </a:rPr>
                        <a:t>de</a:t>
                      </a:r>
                      <a:r>
                        <a:rPr kumimoji="0" lang="fr-CA" sz="4000" b="1" i="0" u="none" strike="noStrike" cap="none" normalizeH="0" baseline="0" smtClean="0">
                          <a:ln>
                            <a:noFill/>
                          </a:ln>
                          <a:solidFill>
                            <a:srgbClr val="FF9900"/>
                          </a:solidFill>
                          <a:effectLst/>
                          <a:latin typeface="Arial" charset="0"/>
                          <a:cs typeface="Arial" charset="0"/>
                        </a:rPr>
                        <a:t> </a:t>
                      </a:r>
                      <a:r>
                        <a:rPr kumimoji="0" lang="en-US" sz="4000" b="0" i="0" u="none" strike="noStrike" cap="none" normalizeH="0" baseline="0" smtClean="0">
                          <a:ln>
                            <a:noFill/>
                          </a:ln>
                          <a:solidFill>
                            <a:srgbClr val="FF9900"/>
                          </a:solidFill>
                          <a:effectLst/>
                          <a:latin typeface="Arial" charset="0"/>
                          <a:cs typeface="Arial" charset="0"/>
                        </a:rPr>
                        <a:t>Hatour</a:t>
                      </a:r>
                      <a:r>
                        <a:rPr kumimoji="0" lang="fr-CA" sz="4000" b="1" i="0" u="none" strike="noStrike" cap="none" normalizeH="0" baseline="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8320" name="Group 16"/>
          <p:cNvGraphicFramePr>
            <a:graphicFrameLocks noGrp="1"/>
          </p:cNvGraphicFramePr>
          <p:nvPr/>
        </p:nvGraphicFramePr>
        <p:xfrm>
          <a:off x="107950" y="44450"/>
          <a:ext cx="9001125" cy="6953760"/>
        </p:xfrm>
        <a:graphic>
          <a:graphicData uri="http://schemas.openxmlformats.org/drawingml/2006/table">
            <a:tbl>
              <a:tblPr rtl="1"/>
              <a:tblGrid>
                <a:gridCol w="4681537"/>
                <a:gridCol w="4319588"/>
              </a:tblGrid>
              <a:tr h="19446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عشية </a:t>
                      </a:r>
                      <a:r>
                        <a:rPr kumimoji="0" lang="en-US" sz="3200" b="0" i="0" u="sng" strike="noStrike" cap="none" normalizeH="0" baseline="0" smtClean="0">
                          <a:ln>
                            <a:noFill/>
                          </a:ln>
                          <a:solidFill>
                            <a:srgbClr val="FF9933"/>
                          </a:solidFill>
                          <a:effectLst/>
                          <a:latin typeface="Arial" charset="0"/>
                          <a:cs typeface="Times New Roman" pitchFamily="18" charset="0"/>
                        </a:rPr>
                        <a:t>68:35,3</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مخوف انت يا الله من مقادسك.اله اسرائيل هو المعطي قوة وشدة للشعب.مبارك الله والصديقون يفرحون يبتهجون امام الله ويطفرون فرح </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chemeClr val="bg1"/>
                          </a:solidFill>
                          <a:effectLst/>
                          <a:latin typeface="Arial" charset="0"/>
                          <a:cs typeface="Arial" charset="0"/>
                        </a:rPr>
                        <a:t>هللويا.</a:t>
                      </a:r>
                      <a:endParaRPr kumimoji="0" lang="en-CA" sz="3200" b="1"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68:35,3</a:t>
                      </a:r>
                      <a:r>
                        <a:rPr kumimoji="0" lang="fr-FR"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a:t>
                      </a:r>
                      <a:r>
                        <a:rPr kumimoji="0" lang="en-US"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Ô Dieu ! tu es redoutable. C’est le Dieu d’Israël qui donne au peuple puissance et pouvoir.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Mais les justes se réjouissent, ils exultent devant Dieu, Ils s’égayent dans la joie.!</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O  God, You are more awesome than Your holy places. The God of Israel is He who gives strength and power to His people. 3 But let the righteous be glad; let them rejoice before God; yes, let them rejoice exceedingly.</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38321" name="Rectangle 17"/>
          <p:cNvSpPr>
            <a:spLocks noGrp="1" noChangeArrowheads="1"/>
          </p:cNvSpPr>
          <p:nvPr>
            <p:ph type="ctrTitle"/>
          </p:nvPr>
        </p:nvSpPr>
        <p:spPr/>
        <p:txBody>
          <a:bodyPr/>
          <a:lstStyle/>
          <a:p>
            <a:r>
              <a:rPr lang="en-US"/>
              <a:t>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9345" name="Group 17"/>
          <p:cNvGraphicFramePr>
            <a:graphicFrameLocks noGrp="1"/>
          </p:cNvGraphicFramePr>
          <p:nvPr/>
        </p:nvGraphicFramePr>
        <p:xfrm>
          <a:off x="34925" y="-26988"/>
          <a:ext cx="9074150" cy="6840347"/>
        </p:xfrm>
        <a:graphic>
          <a:graphicData uri="http://schemas.openxmlformats.org/drawingml/2006/table">
            <a:tbl>
              <a:tblPr rtl="1"/>
              <a:tblGrid>
                <a:gridCol w="4897437"/>
                <a:gridCol w="4176713"/>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600" b="0" i="0" u="sng" strike="noStrike" cap="none" normalizeH="0" baseline="0" smtClean="0">
                          <a:ln>
                            <a:noFill/>
                          </a:ln>
                          <a:solidFill>
                            <a:srgbClr val="FF9933"/>
                          </a:solidFill>
                          <a:effectLst/>
                          <a:latin typeface="Arial" charset="0"/>
                          <a:cs typeface="Arial" charset="0"/>
                        </a:rPr>
                        <a:t>10:16-23</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انا ارسلكم كغنم في وسط ذئاب.فكونوا حكماء كالحيّات وبسطاء كالحمام. ولكن احذروا من الناس.لانهم سيسلمونكم الى مجالس وفي مجامعهم يجلدونكم.</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Matthieu </a:t>
                      </a:r>
                      <a:r>
                        <a:rPr kumimoji="0" lang="en-US" sz="3200" b="0" i="0" u="sng" strike="noStrike" cap="none" normalizeH="0" baseline="0" smtClean="0">
                          <a:ln>
                            <a:noFill/>
                          </a:ln>
                          <a:solidFill>
                            <a:srgbClr val="FF9933"/>
                          </a:solidFill>
                          <a:effectLst/>
                          <a:latin typeface="Arial" charset="0"/>
                          <a:cs typeface="Times New Roman" pitchFamily="18" charset="0"/>
                        </a:rPr>
                        <a:t>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Voici : je vous envoie comme des brebis au milieu des loups. Soyez donc prudents comme les serpents, et simples comme les colombes.17  Gardez–vous des hommes, car ils vous livreront aux tribunaux et ils vous flagelleront dans leurs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39346" name="Rectangle 18"/>
          <p:cNvSpPr>
            <a:spLocks noGrp="1" noChangeArrowheads="1"/>
          </p:cNvSpPr>
          <p:nvPr>
            <p:ph type="ctrTitle"/>
          </p:nvPr>
        </p:nvSpPr>
        <p:spPr/>
        <p:txBody>
          <a:bodyPr/>
          <a:lstStyle/>
          <a:p>
            <a:r>
              <a:rPr lang="en-US"/>
              <a:t>4v</a:t>
            </a:r>
          </a:p>
        </p:txBody>
      </p:sp>
    </p:spTree>
  </p:cSld>
  <p:clrMapOvr>
    <a:masterClrMapping/>
  </p:clrMapOvr>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0366" name="Group 14"/>
          <p:cNvGraphicFramePr>
            <a:graphicFrameLocks noGrp="1"/>
          </p:cNvGraphicFramePr>
          <p:nvPr/>
        </p:nvGraphicFramePr>
        <p:xfrm>
          <a:off x="34925" y="115888"/>
          <a:ext cx="9074150" cy="6766560"/>
        </p:xfrm>
        <a:graphic>
          <a:graphicData uri="http://schemas.openxmlformats.org/drawingml/2006/table">
            <a:tbl>
              <a:tblPr rtl="1"/>
              <a:tblGrid>
                <a:gridCol w="5113337"/>
                <a:gridCol w="39608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1378" name="Group 2"/>
          <p:cNvGraphicFramePr>
            <a:graphicFrameLocks noGrp="1"/>
          </p:cNvGraphicFramePr>
          <p:nvPr/>
        </p:nvGraphicFramePr>
        <p:xfrm>
          <a:off x="34925" y="44450"/>
          <a:ext cx="9145588" cy="6443283"/>
        </p:xfrm>
        <a:graphic>
          <a:graphicData uri="http://schemas.openxmlformats.org/drawingml/2006/table">
            <a:tbl>
              <a:tblPr rtl="1"/>
              <a:tblGrid>
                <a:gridCol w="4608513"/>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car ce n’est pas vous qui parlerez, c’est l’Esprit de votre Père qui parlera en vous.21  Le frère livrera son frère à la mort, et le père son enfant, les enfants se soulèveront contre leurs parents et les feront mourir. 22  Vous serez haïs de tous à cause de mon nom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20 for it is not you who speak, but the Spirit of your Father who speaks in you. 21 Now brother will deliver up brother to death, and a father his child; and children will rise up against parents and cause them to be put to death. </a:t>
                      </a:r>
                      <a:r>
                        <a:rPr kumimoji="0" lang="en-US" sz="2800" b="0" i="0" u="none" strike="noStrike" cap="none" normalizeH="0" baseline="0" smtClean="0">
                          <a:ln>
                            <a:noFill/>
                          </a:ln>
                          <a:solidFill>
                            <a:schemeClr val="bg1"/>
                          </a:solidFill>
                          <a:effectLst/>
                          <a:latin typeface="Arial" charset="0"/>
                          <a:cs typeface="Arial" charset="0"/>
                        </a:rPr>
                        <a:t>22 And you will be hated by all for My name's sake.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2402" name="Group 2"/>
          <p:cNvGraphicFramePr>
            <a:graphicFrameLocks noGrp="1"/>
          </p:cNvGraphicFramePr>
          <p:nvPr/>
        </p:nvGraphicFramePr>
        <p:xfrm>
          <a:off x="34925" y="44450"/>
          <a:ext cx="9145588" cy="6028755"/>
        </p:xfrm>
        <a:graphic>
          <a:graphicData uri="http://schemas.openxmlformats.org/drawingml/2006/table">
            <a:tbl>
              <a:tblPr rtl="1"/>
              <a:tblGrid>
                <a:gridCol w="4895850"/>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فاني الحق اقول لكم لا تكملون مدن اسرائيل حتى يأتي ابن الانسان</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celui qui persévérera jusqu’à la fin sera sauvé.23  Quand on vous persécutera dans cette ville–ci, fuyez dans une autre. En vérité je vous le dis, vous n’aurez point achevé (de parcourir) les villes d’Israël, que le Fils de l’homme viendra.</a:t>
                      </a:r>
                      <a:endParaRPr kumimoji="0" lang="fr-FR" sz="24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34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74342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4450" name="Group 2"/>
          <p:cNvGraphicFramePr>
            <a:graphicFrameLocks noGrp="1"/>
          </p:cNvGraphicFramePr>
          <p:nvPr/>
        </p:nvGraphicFramePr>
        <p:xfrm>
          <a:off x="107950" y="44450"/>
          <a:ext cx="9072563" cy="6121401"/>
        </p:xfrm>
        <a:graphic>
          <a:graphicData uri="http://schemas.openxmlformats.org/drawingml/2006/table">
            <a:tbl>
              <a:tblPr rtl="1"/>
              <a:tblGrid>
                <a:gridCol w="4464050"/>
                <a:gridCol w="46085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مز</a:t>
                      </a:r>
                      <a:r>
                        <a:rPr kumimoji="0" lang="ar-EG" sz="3600" b="0" i="0" u="sng" strike="noStrike" cap="none" normalizeH="0" baseline="0" smtClean="0">
                          <a:ln>
                            <a:noFill/>
                          </a:ln>
                          <a:solidFill>
                            <a:srgbClr val="FF9933"/>
                          </a:solidFill>
                          <a:effectLst/>
                          <a:latin typeface="Arial" charset="0"/>
                          <a:cs typeface="Arial" charset="0"/>
                        </a:rPr>
                        <a:t>مور باكر</a:t>
                      </a:r>
                      <a:r>
                        <a:rPr kumimoji="0" lang="en-US" sz="3600" b="0" i="0" u="sng" strike="noStrike" cap="none" normalizeH="0" baseline="0" smtClean="0">
                          <a:ln>
                            <a:noFill/>
                          </a:ln>
                          <a:solidFill>
                            <a:srgbClr val="FF9933"/>
                          </a:solidFill>
                          <a:effectLst/>
                          <a:latin typeface="Arial" charset="0"/>
                          <a:cs typeface="Arial" charset="0"/>
                        </a:rPr>
                        <a:t> 97:11-12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نور قد زرع للصديق وفرح للمستقيمي القلب.  افرحوا ايها الصديقون بالرب واحمدوا ذكر قدسه</a:t>
                      </a:r>
                      <a:r>
                        <a:rPr kumimoji="0" lang="en-US" sz="3200" b="0" i="0" u="none" strike="noStrike" cap="none" normalizeH="0" baseline="0" smtClean="0">
                          <a:ln>
                            <a:noFill/>
                          </a:ln>
                          <a:solidFill>
                            <a:schemeClr val="bg1"/>
                          </a:solidFill>
                          <a:effectLst/>
                          <a:latin typeface="Arial" charset="0"/>
                          <a:cs typeface="Arial" charset="0"/>
                        </a:rPr>
                        <a:t>       </a:t>
                      </a:r>
                      <a:r>
                        <a:rPr kumimoji="0" lang="ar-SA" sz="3600" b="1" i="0" u="none" strike="noStrike" cap="none" normalizeH="0" baseline="0" smtClean="0">
                          <a:ln>
                            <a:noFill/>
                          </a:ln>
                          <a:solidFill>
                            <a:schemeClr val="bg1"/>
                          </a:solidFill>
                          <a:effectLst/>
                          <a:latin typeface="Arial" charset="0"/>
                          <a:cs typeface="Arial" charset="0"/>
                        </a:rPr>
                        <a:t>هللويا.</a:t>
                      </a:r>
                      <a:r>
                        <a:rPr kumimoji="0" lang="ar-SA" sz="3600" b="0" i="0" u="none" strike="noStrike" cap="none" normalizeH="0" baseline="0" smtClean="0">
                          <a:ln>
                            <a:noFill/>
                          </a:ln>
                          <a:solidFill>
                            <a:schemeClr val="bg1"/>
                          </a:solidFill>
                          <a:effectLst/>
                          <a:latin typeface="Arial" charset="0"/>
                          <a:cs typeface="Arial" charset="0"/>
                        </a:rPr>
                        <a:t>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Times New Roman" pitchFamily="18" charset="0"/>
                        </a:rPr>
                        <a:t>Psaume </a:t>
                      </a:r>
                      <a:r>
                        <a:rPr kumimoji="0" lang="en-US" sz="3200" b="0" i="0" u="sng" strike="noStrike" cap="none" normalizeH="0" baseline="0" smtClean="0">
                          <a:ln>
                            <a:noFill/>
                          </a:ln>
                          <a:solidFill>
                            <a:srgbClr val="FF9933"/>
                          </a:solidFill>
                          <a:effectLst/>
                          <a:latin typeface="Arial" charset="0"/>
                          <a:cs typeface="Times New Roman" pitchFamily="18"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La lumière est semée pour le juste, Et la joie pour ceux dont le coeur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Justes, réjouissez–vous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44461" name="Rectangle 13"/>
          <p:cNvSpPr>
            <a:spLocks noGrp="1" noChangeArrowheads="1"/>
          </p:cNvSpPr>
          <p:nvPr>
            <p:ph type="ctrTitle"/>
          </p:nvPr>
        </p:nvSpPr>
        <p:spPr/>
        <p:txBody>
          <a:bodyPr/>
          <a:lstStyle/>
          <a:p>
            <a:r>
              <a:rPr lang="en-US"/>
              <a:t>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5486" name="Group 14"/>
          <p:cNvGraphicFramePr>
            <a:graphicFrameLocks noGrp="1"/>
          </p:cNvGraphicFramePr>
          <p:nvPr/>
        </p:nvGraphicFramePr>
        <p:xfrm>
          <a:off x="34925" y="-26988"/>
          <a:ext cx="9145588" cy="6740526"/>
        </p:xfrm>
        <a:graphic>
          <a:graphicData uri="http://schemas.openxmlformats.org/drawingml/2006/table">
            <a:tbl>
              <a:tblPr rtl="1"/>
              <a:tblGrid>
                <a:gridCol w="4968875"/>
                <a:gridCol w="41767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 ( 13 : 9 – 13 )   </a:t>
                      </a:r>
                      <a:r>
                        <a:rPr kumimoji="0" lang="ar-SA"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فانظروا الى نفوسكم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لانهم سيسلمونكم الى مجالس وتجلدون في مجامع وتوقفون امام ولاة وملوك من اجلي شهادة لهم.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Marc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Prenez garde à vous–mêmes ; on vous livrera aux tribunaux, et vous serez battus de verges dans les synagogues ; vous comparaîtrez devant les gouverneurs et devant les rois, à cause de moi, pour leur servir de témoignage.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Mark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45487" name="Rectangle 15"/>
          <p:cNvSpPr>
            <a:spLocks noGrp="1" noChangeArrowheads="1"/>
          </p:cNvSpPr>
          <p:nvPr>
            <p:ph type="ctrTitle"/>
          </p:nvPr>
        </p:nvSpPr>
        <p:spPr/>
        <p:txBody>
          <a:bodyPr/>
          <a:lstStyle/>
          <a:p>
            <a:r>
              <a:rPr lang="en-US"/>
              <a:t>4m</a:t>
            </a:r>
          </a:p>
        </p:txBody>
      </p:sp>
    </p:spTree>
  </p:cSld>
  <p:clrMapOvr>
    <a:masterClrMapping/>
  </p:clrMapOvr>
  <p:timing>
    <p:tnLst>
      <p:par>
        <p:cTn id="1" dur="indefinite" restart="never" nodeType="tmRoot"/>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6511" name="Group 15"/>
          <p:cNvGraphicFramePr>
            <a:graphicFrameLocks noGrp="1"/>
          </p:cNvGraphicFramePr>
          <p:nvPr/>
        </p:nvGraphicFramePr>
        <p:xfrm>
          <a:off x="34925" y="44450"/>
          <a:ext cx="9145588" cy="6766560"/>
        </p:xfrm>
        <a:graphic>
          <a:graphicData uri="http://schemas.openxmlformats.org/drawingml/2006/table">
            <a:tbl>
              <a:tblPr rtl="1"/>
              <a:tblGrid>
                <a:gridCol w="4679950"/>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وينبغي ان يكرز اولا بالانجيل في جميع الامم.  فمتى ساقوكم ليسلموكم فلا تعتنوا من قبل بما تتكلمون ولا تهتموا.بل مهما أعطيتم في تلك الساعة فبذلك تكلموا.لان لستم انتم المتكلمين بل الروح القدس.</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Il faut premièrement que la bonne nouvelle soit prêchée à toutes les nations.11Quand on vous emmènera pour vous livrer, ne vous inquiétez pas d’avance de ce que vous direz, mais dites ce qui vous sera donné à l’heure même ; car ce n’est pas vous qui parlerez, mais l’Esprit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the gospel must first be preached to all the nations. 11 But when they arrest you and deliver you up, do not worry beforehand, or premeditate what you will speak. But whatever is given you in that hour, speak that; for it is not you who speak, but the Holy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7534" name="Group 14"/>
          <p:cNvGraphicFramePr>
            <a:graphicFrameLocks noGrp="1"/>
          </p:cNvGraphicFramePr>
          <p:nvPr/>
        </p:nvGraphicFramePr>
        <p:xfrm>
          <a:off x="34925" y="115888"/>
          <a:ext cx="9001125" cy="6310440"/>
        </p:xfrm>
        <a:graphic>
          <a:graphicData uri="http://schemas.openxmlformats.org/drawingml/2006/table">
            <a:tbl>
              <a:tblPr rtl="1"/>
              <a:tblGrid>
                <a:gridCol w="4464050"/>
                <a:gridCol w="4537075"/>
              </a:tblGrid>
              <a:tr h="1512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وسيسلم الاخ اخاه الى الموت والاب ولده.ويقوم الاولاد على والديهم ويقتلونهم.  وتكونون مبغضين من الجميع من اجل اسمي.ولكن الذي يصبر الى المنتهى فهذا يخلص.</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Le frère livrera son frère à la mort, et le père son enfant : les enfants se soulèveront contre leurs parents et les feront mourir.13 Vous serez haïs de tous à cause de mon nom, mais celui qui persévérera jusqu’à la fin sera sauvé.</a:t>
                      </a:r>
                    </a:p>
                    <a:p>
                      <a:pPr marL="0" marR="0" lvl="0" indent="0" algn="l" defTabSz="914400" rtl="0" eaLnBrk="1" fontAlgn="base" latinLnBrk="0" hangingPunct="1">
                        <a:lnSpc>
                          <a:spcPct val="100000"/>
                        </a:lnSpc>
                        <a:spcBef>
                          <a:spcPct val="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men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854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74854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74854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74854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0594" name="Group 2"/>
          <p:cNvGraphicFramePr>
            <a:graphicFrameLocks noGrp="1"/>
          </p:cNvGraphicFramePr>
          <p:nvPr/>
        </p:nvGraphicFramePr>
        <p:xfrm>
          <a:off x="34925" y="44450"/>
          <a:ext cx="9001125" cy="6742367"/>
        </p:xfrm>
        <a:graphic>
          <a:graphicData uri="http://schemas.openxmlformats.org/drawingml/2006/table">
            <a:tbl>
              <a:tblPr rtl="1"/>
              <a:tblGrid>
                <a:gridCol w="4824412"/>
                <a:gridCol w="41767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إلى </a:t>
                      </a:r>
                      <a:r>
                        <a:rPr kumimoji="0" lang="ar-EG" sz="3200" b="0" i="0" u="sng" strike="noStrike" cap="none" normalizeH="0" baseline="0" smtClean="0">
                          <a:ln>
                            <a:noFill/>
                          </a:ln>
                          <a:solidFill>
                            <a:srgbClr val="FF9933"/>
                          </a:solidFill>
                          <a:effectLst/>
                          <a:latin typeface="Arial" charset="0"/>
                          <a:cs typeface="Arial" charset="0"/>
                        </a:rPr>
                        <a:t>أهل العبرانيين </a:t>
                      </a:r>
                      <a:r>
                        <a:rPr kumimoji="0" lang="en-US"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(5 : 8 - 21</a:t>
                      </a:r>
                      <a:r>
                        <a:rPr kumimoji="0" lang="ar-SA" sz="3200" b="0" i="0" u="sng" strike="noStrike" cap="none" normalizeH="0" baseline="0" smtClean="0">
                          <a:ln>
                            <a:noFill/>
                          </a:ln>
                          <a:solidFill>
                            <a:srgbClr val="FF9933"/>
                          </a:solidFill>
                          <a:effectLst/>
                          <a:latin typeface="Arial" charset="0"/>
                          <a:cs typeface="Arial" charset="0"/>
                        </a:rPr>
                        <a:t>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فتفكروا في الذي احتمل من الخطاة مقاومة لنفسه مثل هذه لئلا تكلوا وتخوروا في نفوسكم  لم تقاوموا بعد حتى الدم مجاهدين ضد الخطية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Considérez en effet celui qui a enduré de la part des pécheurs une telle opposition contre sa personne, afin que vous ne vous fatiguiez pas, l’âme découragée. 4 Vous n’avez pas encore résisté jusqu’au sang en combattant contre le péché.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consider Him who endured such hostility from sinners against Himself, lest you become weary and discouraged in your souls. 4 You have not yet resisted to bloodshed, striving against sin.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50605" name="Rectangle 13"/>
          <p:cNvSpPr>
            <a:spLocks noGrp="1" noChangeArrowheads="1"/>
          </p:cNvSpPr>
          <p:nvPr>
            <p:ph type="ctrTitle"/>
          </p:nvPr>
        </p:nvSpPr>
        <p:spPr/>
        <p:txBody>
          <a:bodyPr/>
          <a:lstStyle/>
          <a:p>
            <a:r>
              <a:rPr lang="en-US"/>
              <a:t>4p</a:t>
            </a:r>
          </a:p>
        </p:txBody>
      </p:sp>
    </p:spTree>
  </p:cSld>
  <p:clrMapOvr>
    <a:masterClrMapping/>
  </p:clrMapOvr>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1618" name="Group 2"/>
          <p:cNvGraphicFramePr>
            <a:graphicFrameLocks noGrp="1"/>
          </p:cNvGraphicFramePr>
          <p:nvPr/>
        </p:nvGraphicFramePr>
        <p:xfrm>
          <a:off x="34925" y="44450"/>
          <a:ext cx="9001125" cy="6585585"/>
        </p:xfrm>
        <a:graphic>
          <a:graphicData uri="http://schemas.openxmlformats.org/drawingml/2006/table">
            <a:tbl>
              <a:tblPr rtl="1"/>
              <a:tblGrid>
                <a:gridCol w="4608512"/>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نسيتم الوعظ الذي يخاطبكم كبنين يا ابني لا تحتقر تأديب الرب ولا تخر اذا وبخك. لان الذي يحبه الرب يؤدبه ويجلد كل ابن يقبله</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Et vous avez oublié l’exhortation qui vous est adressée comme à des fils : Mon fils, ne prends pas à la légère la correction du Seigneur, Et ne te décourage pas lorsqu’il te reprend.6  Car le Seigneur corrige celui qu’il aime, Et frappe de verges tout fils qu’il agrée.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you have forgotten the exhortation which speaks to you as to sons: My son, do not despise the chastening of the Lord, nor be discouraged when you are rebuked by Him; 6 For whom the Lord loves He chastens, and scourges every son whom He receives.''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2654" name="Group 14"/>
          <p:cNvGraphicFramePr>
            <a:graphicFrameLocks noGrp="1"/>
          </p:cNvGraphicFramePr>
          <p:nvPr/>
        </p:nvGraphicFramePr>
        <p:xfrm>
          <a:off x="34925" y="115888"/>
          <a:ext cx="9074150" cy="5689601"/>
        </p:xfrm>
        <a:graphic>
          <a:graphicData uri="http://schemas.openxmlformats.org/drawingml/2006/table">
            <a:tbl>
              <a:tblPr rtl="1"/>
              <a:tblGrid>
                <a:gridCol w="4537075"/>
                <a:gridCol w="45370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كنتم تحتملون التأديب يعاملكم الله كالبنين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فاي ابن لا يؤدبه ابوه.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ان كنتم بلا تأديب قد صار الجميع شركاء فيه فانتم نغول لا بنون.</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Supportez la correction : c’est comme des fils que Dieu vous traite. Car quel est le fils que le père ne corrige pas ? 8 Mais si vous êtes exempts de la correction à laquelle tous ont part, alors vous êtes des bâtards et non des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If you endure chastening, God deals with you as with sons; for what son is there whom a father does not chasten? 8 But if you are without chastening, of which all have become partakers, then you are illegitimate and not sons.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3666" name="Group 2"/>
          <p:cNvGraphicFramePr>
            <a:graphicFrameLocks noGrp="1"/>
          </p:cNvGraphicFramePr>
          <p:nvPr/>
        </p:nvGraphicFramePr>
        <p:xfrm>
          <a:off x="34925" y="115888"/>
          <a:ext cx="9145588" cy="6298248"/>
        </p:xfrm>
        <a:graphic>
          <a:graphicData uri="http://schemas.openxmlformats.org/drawingml/2006/table">
            <a:tbl>
              <a:tblPr rtl="1"/>
              <a:tblGrid>
                <a:gridCol w="4895850"/>
                <a:gridCol w="42497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ثم قد كان لنا آباء اجسادنا مؤدبين وكنا نهابهم.أفلا نخضع بالأولى جدا لأبي الارواح فنحيا. لان اولئك أدبونا اياما قليلة حسب استحسانهم</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Puisque nous avons eu des pères selon la chair, qui nous corrigeaient et que nous avons respectés, ne devons–nous pas, à plus forte raison, nous soumettre au Père des esprits pour avoir la vie ? 10  Nos pères, en effet, nous corrigeaient pour peu de temps, comme ils le jugeaient bon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Furthermore, we have had human fathers who corrected us, and we paid them respect. Shall we not much more readily be in subjection to the Father of spirits and live? 10 For they indeed for a few days chastened us as seemed best to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4704" name="Group 16"/>
          <p:cNvGraphicFramePr>
            <a:graphicFrameLocks noGrp="1"/>
          </p:cNvGraphicFramePr>
          <p:nvPr/>
        </p:nvGraphicFramePr>
        <p:xfrm>
          <a:off x="34925" y="115888"/>
          <a:ext cx="9074150" cy="6339840"/>
        </p:xfrm>
        <a:graphic>
          <a:graphicData uri="http://schemas.openxmlformats.org/drawingml/2006/table">
            <a:tbl>
              <a:tblPr rtl="1"/>
              <a:tblGrid>
                <a:gridCol w="4752975"/>
                <a:gridCol w="4321175"/>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هذا فلاجل المنفعة لكي نشترك في قداسته. ولكن كل تأديب في الحاضر لا يرى انه للفرح بل للحزن.واما اخيرا فيعطي الذين يتدربون به ثمر بر للسلام.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Dieu nous corrige pour notre véritable intérêt, afin de nous faire participer à sa sainteté.</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11 Toute correction, il est vrai, paraît être au premier abord un sujet de tristesse et non de joie ; mais plus tard elle procure un paisible fruit de justice à ceux qu’elle a formés.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He for our profit, that we may be partakers of His holiness. 11 Now no chastening seems to be joyful for the present, but painful; nevertheless, afterward it yields the peaceable fruit of righteousness to those who have been trained by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5714" name="Group 2"/>
          <p:cNvGraphicFramePr>
            <a:graphicFrameLocks noGrp="1"/>
          </p:cNvGraphicFramePr>
          <p:nvPr/>
        </p:nvGraphicFramePr>
        <p:xfrm>
          <a:off x="34925" y="44450"/>
          <a:ext cx="9145588" cy="6796405"/>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قوّموا الايادي المسترخية والركب المخلّعة  واصنعوا لارجلكم مسالك مستقيمة لكي لا يعتسف الاعرج بل بالحري يشفى. اتبعوا السلام مع الجميع والقداسة التي بدونها لن يرى احد الرب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C’est pourquoi redressez les mains abattues et les genoux paralysés.13  Que vos pieds suivent des pistes droites, afin que ce qui est boiteux ne dévie pas, mais plutôt soit guéri.14  Recherchez la paix avec tous, et la sanctification sans laquelle personne ne verra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Therefore strengthen the hands which hang down, and the feeble knees, 13 and make straight paths for your feet, so that what is lame may not be dislocated, but rather be healed. 14 Pursue peace with all people, and holiness, without which no one will see the Lord.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673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6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7577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75776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9832" name="Group 24"/>
          <p:cNvGraphicFramePr>
            <a:graphicFrameLocks noGrp="1"/>
          </p:cNvGraphicFramePr>
          <p:nvPr/>
        </p:nvGraphicFramePr>
        <p:xfrm>
          <a:off x="34925" y="44450"/>
          <a:ext cx="9074150" cy="6449632"/>
        </p:xfrm>
        <a:graphic>
          <a:graphicData uri="http://schemas.openxmlformats.org/drawingml/2006/table">
            <a:tbl>
              <a:tblPr rtl="1"/>
              <a:tblGrid>
                <a:gridCol w="4752975"/>
                <a:gridCol w="43211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بطرس</a:t>
                      </a:r>
                      <a:r>
                        <a:rPr kumimoji="0" lang="ar-SA" sz="3200" b="0" i="0" u="sng" strike="noStrike" cap="none" normalizeH="0" baseline="0" smtClean="0">
                          <a:ln>
                            <a:noFill/>
                          </a:ln>
                          <a:solidFill>
                            <a:srgbClr val="FF9933"/>
                          </a:solidFill>
                          <a:effectLst/>
                          <a:latin typeface="Arial" charset="0"/>
                          <a:cs typeface="Arial" charset="0"/>
                        </a:rPr>
                        <a:t> الرسول </a:t>
                      </a:r>
                      <a:r>
                        <a:rPr kumimoji="0" lang="ar-EG" sz="3200" b="0" i="0" u="sng" strike="noStrike" cap="none" normalizeH="0" baseline="0" smtClean="0">
                          <a:ln>
                            <a:noFill/>
                          </a:ln>
                          <a:solidFill>
                            <a:srgbClr val="FF9933"/>
                          </a:solidFill>
                          <a:effectLst/>
                          <a:latin typeface="Arial" charset="0"/>
                          <a:cs typeface="Arial" charset="0"/>
                        </a:rPr>
                        <a:t>الأولى (</a:t>
                      </a:r>
                      <a:r>
                        <a:rPr kumimoji="0" lang="en-US" sz="3200" b="0" i="0" u="sng" strike="noStrike" cap="none" normalizeH="0" baseline="0" smtClean="0">
                          <a:ln>
                            <a:noFill/>
                          </a:ln>
                          <a:solidFill>
                            <a:srgbClr val="FF9933"/>
                          </a:solidFill>
                          <a:effectLst/>
                          <a:latin typeface="Arial" charset="0"/>
                          <a:cs typeface="Arial" charset="0"/>
                        </a:rPr>
                        <a:t>4:12-19</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الاحباء لا تستغربوا البلوى المحرقة التي بينكم حادثة لاجل امتحانكم كانه اصابكم امر غريب  بل كما اشتركتم في آلام المسيح</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Bien–aimés, ne soyez pas surpris de la fournaise qui sévit parmi vous pour vous éprouver, comme s’il vous arrivait quelque chose d’étrange.13 Au contraire, réjouissez–vous de participer aux souffrances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Beloved, do not think it strange concerning the fiery trial which is to try you, as though some strange thing happened to you; 13 but rejoice to the extent that you partake of Christ's sufferings,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59833" name="Rectangle 25"/>
          <p:cNvSpPr>
            <a:spLocks noGrp="1" noChangeArrowheads="1"/>
          </p:cNvSpPr>
          <p:nvPr>
            <p:ph type="ctrTitle"/>
          </p:nvPr>
        </p:nvSpPr>
        <p:spPr/>
        <p:txBody>
          <a:bodyPr/>
          <a:lstStyle/>
          <a:p>
            <a:r>
              <a:rPr lang="en-US"/>
              <a:t>4c</a:t>
            </a:r>
          </a:p>
        </p:txBody>
      </p:sp>
    </p:spTree>
  </p:cSld>
  <p:clrMapOvr>
    <a:masterClrMapping/>
  </p:clrMapOvr>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0849" name="Group 17"/>
          <p:cNvGraphicFramePr>
            <a:graphicFrameLocks noGrp="1"/>
          </p:cNvGraphicFramePr>
          <p:nvPr/>
        </p:nvGraphicFramePr>
        <p:xfrm>
          <a:off x="34925" y="115888"/>
          <a:ext cx="9001125" cy="6101334"/>
        </p:xfrm>
        <a:graphic>
          <a:graphicData uri="http://schemas.openxmlformats.org/drawingml/2006/table">
            <a:tbl>
              <a:tblPr rtl="1"/>
              <a:tblGrid>
                <a:gridCol w="3959225"/>
                <a:gridCol w="5041900"/>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افرحوا</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لكي تفرحوا في استعلان مجده ايضا مبتهجين  ان عيّرتم باسم المسيح فطوبى لكم لان روح المجد والله يحل عليكم.اما من جهتهم فيجدّف عليه واما من جهتكم فيمجد.</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de vous réjouir aussi avec allégresse,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lors de la révélation de sa gloire.14 Si vous êtes outragés pour le nom de Christ, vous êtes heureux, car l’Esprit de gloire, l’Esprit de Dieu repose sur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when His glory is revealed, you may also be glad with exceeding joy. 14 If you are reproached for the name of Christ, blessed are you, for the Spirit of glory and of God rests upon you. On their part He is blasphemed, but on your part He is glorified.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1871" name="Group 15"/>
          <p:cNvGraphicFramePr>
            <a:graphicFrameLocks noGrp="1"/>
          </p:cNvGraphicFramePr>
          <p:nvPr/>
        </p:nvGraphicFramePr>
        <p:xfrm>
          <a:off x="34925" y="115888"/>
          <a:ext cx="9001125" cy="5762626"/>
        </p:xfrm>
        <a:graphic>
          <a:graphicData uri="http://schemas.openxmlformats.org/drawingml/2006/table">
            <a:tbl>
              <a:tblPr rtl="1"/>
              <a:tblGrid>
                <a:gridCol w="4679950"/>
                <a:gridCol w="43211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فلا يتألم احدكم كقاتل او سارق او فاعل شر او متداخل في امور غيره.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ان كان كمسيحي فلا يخجل بل يمجد الله من هذا القبيل.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Que nul de vous ne souffre comme meurtrier, comme voleur, comme malfaiteur ou comme se mêlant des affaires d’autrui ;16 mais si c’est comme chrétien, qu’il n’en rougisse pas ; qu’il glorifie plutôt Dieu à cause de ce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But let none of you suffer as a murderer, a thief, an evildoer, or as a busybody in other people's matters. 16 Yet if anyone suffers as a Christian, let him not be ashamed, but let him glorify God in this matter.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2897" name="Group 17"/>
          <p:cNvGraphicFramePr>
            <a:graphicFrameLocks noGrp="1"/>
          </p:cNvGraphicFramePr>
          <p:nvPr/>
        </p:nvGraphicFramePr>
        <p:xfrm>
          <a:off x="34925" y="44450"/>
          <a:ext cx="9074150" cy="6339840"/>
        </p:xfrm>
        <a:graphic>
          <a:graphicData uri="http://schemas.openxmlformats.org/drawingml/2006/table">
            <a:tbl>
              <a:tblPr rtl="1"/>
              <a:tblGrid>
                <a:gridCol w="4537075"/>
                <a:gridCol w="45370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الوقت لابتداء القضاء من بيت الله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فان كان اولا منا فما هي نهاية الذين لا يطيعون انجيل الله.  وان كان البار بالجهد يخلص فالفاجر والخاطئ اين يظهران.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Car c’est le moment où le jugement va commencer par la maison de Dieu. Or, si c’est par nous qu’il débute, quelle sera la fin de ceux qui n’obéissent pas à l’Évangile de Dieu ? 18 Et si le juste est sauvé difficilement, que deviendra celui qui est impie et pécheur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For the time has come for judgment to begin at the house of God; and if it begins with us first, what will be the end of those who do not obey the gospel of God? 18 Now If the righteous one is scarcely saved, where will the ungodly and the sinner appear?''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3917" name="Group 13"/>
          <p:cNvGraphicFramePr>
            <a:graphicFrameLocks noGrp="1"/>
          </p:cNvGraphicFramePr>
          <p:nvPr/>
        </p:nvGraphicFramePr>
        <p:xfrm>
          <a:off x="34925" y="44450"/>
          <a:ext cx="9074150" cy="6554788"/>
        </p:xfrm>
        <a:graphic>
          <a:graphicData uri="http://schemas.openxmlformats.org/drawingml/2006/table">
            <a:tbl>
              <a:tblPr rtl="1"/>
              <a:tblGrid>
                <a:gridCol w="4465637"/>
                <a:gridCol w="4608513"/>
              </a:tblGrid>
              <a:tr h="23050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فاذا الذين يتألمون بحسب مشيئة الله فليستودعوا انفسهم كما لخالق امين في عمل الخير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Ainsi, que ceux qui souffrent selon la volonté de Dieu, remettent leur âme au fidèle Créateur en faisant le bien.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Therefore let those who suffer according to the will of God commit their souls to Him in doing good, as to a faithful Creator.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49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595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7659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76595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76595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8013" name="Group 13"/>
          <p:cNvGraphicFramePr>
            <a:graphicFrameLocks noGrp="1"/>
          </p:cNvGraphicFramePr>
          <p:nvPr/>
        </p:nvGraphicFramePr>
        <p:xfrm>
          <a:off x="71438" y="115888"/>
          <a:ext cx="9037637" cy="6637338"/>
        </p:xfrm>
        <a:graphic>
          <a:graphicData uri="http://schemas.openxmlformats.org/drawingml/2006/table">
            <a:tbl>
              <a:tblPr rtl="1"/>
              <a:tblGrid>
                <a:gridCol w="4465637"/>
                <a:gridCol w="4572000"/>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 </a:t>
                      </a:r>
                      <a:r>
                        <a:rPr kumimoji="0" lang="en-US" sz="2800" b="0" i="0" u="sng" strike="noStrike" cap="none" normalizeH="0" baseline="0" smtClean="0">
                          <a:ln>
                            <a:noFill/>
                          </a:ln>
                          <a:solidFill>
                            <a:srgbClr val="FF9933"/>
                          </a:solidFill>
                          <a:effectLst/>
                          <a:latin typeface="Arial" charset="0"/>
                          <a:cs typeface="Arial" charset="0"/>
                        </a:rPr>
                        <a:t>7:44-60 &amp; 8:1 </a:t>
                      </a:r>
                      <a:r>
                        <a:rPr kumimoji="0" lang="ar-EG" sz="2800" b="0" i="0" u="sng" strike="noStrike" cap="none" normalizeH="0" baseline="0" smtClean="0">
                          <a:ln>
                            <a:noFill/>
                          </a:ln>
                          <a:solidFill>
                            <a:srgbClr val="FF9933"/>
                          </a:solidFill>
                          <a:effectLst/>
                          <a:latin typeface="Arial" charset="0"/>
                          <a:cs typeface="Arial" charset="0"/>
                        </a:rPr>
                        <a:t> )</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خيمة الشهادة فكانت مع آبائنا في البرية كما امر الذي كلم موسى ان يعملها على المثال الذي كان قد رآه.  التي ادخلها ايضا آباؤنا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7:44-60 &amp; 8:1</a:t>
                      </a:r>
                      <a:endParaRPr kumimoji="0" lang="en-US" sz="24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Nos pères avaient au désert la tente du témoignage, comme celui qui parlait à Moïse avait ordonné de la faire d’après le modèle qu’il avait vu. 45  Après l’avoir reçue, nos pères l’introduisirent,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7:44-60 &amp; 8:1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Our fathers had the tabernacle of witness in the wilderness, as He appointed, instructing Moses to make it according to the pattern that he had seen, 45 which our fathers, having received it in turn,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68014" name="Rectangle 14"/>
          <p:cNvSpPr>
            <a:spLocks noGrp="1" noChangeArrowheads="1"/>
          </p:cNvSpPr>
          <p:nvPr>
            <p:ph type="ctrTitle"/>
          </p:nvPr>
        </p:nvSpPr>
        <p:spPr/>
        <p:txBody>
          <a:bodyPr/>
          <a:lstStyle/>
          <a:p>
            <a:r>
              <a:rPr lang="en-US"/>
              <a:t>4a</a:t>
            </a:r>
          </a:p>
        </p:txBody>
      </p:sp>
    </p:spTree>
  </p:cSld>
  <p:clrMapOvr>
    <a:masterClrMapping/>
  </p:clrMapOvr>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9037" name="Group 13"/>
          <p:cNvGraphicFramePr>
            <a:graphicFrameLocks noGrp="1"/>
          </p:cNvGraphicFramePr>
          <p:nvPr/>
        </p:nvGraphicFramePr>
        <p:xfrm>
          <a:off x="34925" y="44450"/>
          <a:ext cx="9001125" cy="6526467"/>
        </p:xfrm>
        <a:graphic>
          <a:graphicData uri="http://schemas.openxmlformats.org/drawingml/2006/table">
            <a:tbl>
              <a:tblPr rtl="1"/>
              <a:tblGrid>
                <a:gridCol w="4679950"/>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اذ تخلفوا عليها مع يشوع في ملك الامم الذين طردهم الله من وجه آبائنا الى ايام داود  الذي وجد نعمة امام الله والتمس ان يجد مسكنا لاله يعقوب ولكن سليمان بنى له بيتا.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sous la conduite de Josué, dans le pays conquis sur les nations que Dieu chassa devant eux. (Elle y resta) jusqu’aux jours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46 qui obtint la faveur de Dieu et demanda de trouver une demeure pour la maison de Jacob. 47 Mais ce fut Salomon qui lui bâtit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also brought with Joshua into the land possessed by the Gentiles, whom God drove out before the face of our fathers until the days of David, 46 who found favor before God and asked to find a dwelling for the God of Jacob. 47 But Solomon built Him a house.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0061" name="Group 13"/>
          <p:cNvGraphicFramePr>
            <a:graphicFrameLocks noGrp="1"/>
          </p:cNvGraphicFramePr>
          <p:nvPr/>
        </p:nvGraphicFramePr>
        <p:xfrm>
          <a:off x="34925" y="44450"/>
          <a:ext cx="9074150" cy="6437376"/>
        </p:xfrm>
        <a:graphic>
          <a:graphicData uri="http://schemas.openxmlformats.org/drawingml/2006/table">
            <a:tbl>
              <a:tblPr rtl="1"/>
              <a:tblGrid>
                <a:gridCol w="4681537"/>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لكن العلي لا يسكن في هياكل مصنوعات الايادي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كما يقول النبي</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السماء كرسي لي والارض موطئ لقدميّ.اي بيت تبنون لي يقول الرب واي هو مكان راحتي. أليست يدي صنعت هذه الاشياء كلها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48 Cependant le Très–Haut n’habite pas dans ce qui est fait par la main de l’homme, comme dit le prophète :49 Le ciel est mon trône, Et la terre mon marchepied. Quelle maison me bâtirez–vous, dit le Seigneur, Ou quel sera le lieu de mon repos? 50  N’est–ce pas ma main qui a fait tout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48 However, the Most High does not dwell in temples made with hands, as the prophet says: 49 "Heaven is My throne, and earth is My footstool. What house will you build for Me? says the Lord, or what is the place of My rest? 50 Has My hand not made all these things?'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1086" name="Group 14"/>
          <p:cNvGraphicFramePr>
            <a:graphicFrameLocks noGrp="1"/>
          </p:cNvGraphicFramePr>
          <p:nvPr/>
        </p:nvGraphicFramePr>
        <p:xfrm>
          <a:off x="34925" y="44450"/>
          <a:ext cx="9074150" cy="6339840"/>
        </p:xfrm>
        <a:graphic>
          <a:graphicData uri="http://schemas.openxmlformats.org/drawingml/2006/table">
            <a:tbl>
              <a:tblPr rtl="1"/>
              <a:tblGrid>
                <a:gridCol w="4752975"/>
                <a:gridCol w="43211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يا قساة الرقاب وغير المختونين بالقلوب والآذان انتم دائما تقاومون الروح القدس.كما كان آباؤكم كذلك انتم. اي الانبياء لم يضطهده آباؤكم وقد قتلوا الذين سبقوا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51(Hommes) au cou raide, incirconcis de coeur et d’oreilles ! vous vous opposez toujours au Saint–Esprit, vous comme vos pères.52  Lequel des prophètes vos pères n’ont–ils pas persécuté ? Ils ont mis à mort ceux qui annonçaient à l’avance la venue du Juste,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51 You stiffnecked and uncircumcised in heart and ears! You always resist the Holy Spirit; as your fathers did, so do you. 52 Which of the prophets did your fathers not persecute? And they killed those who foretold the coming of the Just 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2109" name="Group 13"/>
          <p:cNvGraphicFramePr>
            <a:graphicFrameLocks noGrp="1"/>
          </p:cNvGraphicFramePr>
          <p:nvPr/>
        </p:nvGraphicFramePr>
        <p:xfrm>
          <a:off x="34925" y="44450"/>
          <a:ext cx="9074150" cy="6265863"/>
        </p:xfrm>
        <a:graphic>
          <a:graphicData uri="http://schemas.openxmlformats.org/drawingml/2006/table">
            <a:tbl>
              <a:tblPr rtl="1"/>
              <a:tblGrid>
                <a:gridCol w="4752975"/>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فانبأوا بمجيء البار الذي انتم الآن صرتم مسلميه وقاتليه. الذين اخذتم الناموس بترتيب ملائكة ولم تحفظوه</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dont vous êtes devenus maintenant les meurtriers après l’avoir livré, 53  vous qui avez reçu la loi sur l’ordre des anges, et qui ne l’avez pas gardée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of whom you now have become the betrayers and murderers, 53 who have received the law by the direction of angels and have not kept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3139" name="Group 19"/>
          <p:cNvGraphicFramePr>
            <a:graphicFrameLocks noGrp="1"/>
          </p:cNvGraphicFramePr>
          <p:nvPr/>
        </p:nvGraphicFramePr>
        <p:xfrm>
          <a:off x="34925" y="44450"/>
          <a:ext cx="9001125" cy="6158865"/>
        </p:xfrm>
        <a:graphic>
          <a:graphicData uri="http://schemas.openxmlformats.org/drawingml/2006/table">
            <a:tbl>
              <a:tblPr rtl="1"/>
              <a:tblGrid>
                <a:gridCol w="4608512"/>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سمعوا هذا حنقوا بقلوبهم وصروا باسنانهم عليه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واما هو فشخص الى السماء وهو ممتلئ من الروح القدس فرأى مجد الله ويسوع قائما عن يمين الله.</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54 En entendant cela, ils furent exaspérés dans leurs coeurs, et ils grinçaient des dents contre lui. 55 Mais Étienne, rempli d’Esprit Saint, fixa les regards vers le ciel et vit la gloire de Dieu et Jésus debout à la droite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54 When they heard these things they were cut to the heart, and they gnashed at him with their teeth. 55 But he, being full of the Holy Spirit, gazed into heaven and saw the glory of God, and Jesus standing at the right hand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4158" name="Group 14"/>
          <p:cNvGraphicFramePr>
            <a:graphicFrameLocks noGrp="1"/>
          </p:cNvGraphicFramePr>
          <p:nvPr/>
        </p:nvGraphicFramePr>
        <p:xfrm>
          <a:off x="34925" y="44450"/>
          <a:ext cx="9074150" cy="6014403"/>
        </p:xfrm>
        <a:graphic>
          <a:graphicData uri="http://schemas.openxmlformats.org/drawingml/2006/table">
            <a:tbl>
              <a:tblPr rtl="1"/>
              <a:tblGrid>
                <a:gridCol w="4465637"/>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ها انا انظر السموات مفتوحة وابن الانسان قائما عن يمين الله.  فصاحوا بصوت عظيم وسدوا آذانهم وهجموا عليه بنفس واحدة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واخرجوه خارج المدينة ورجموه.</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56 Il dit : Voici : je vois les cieux ouverts et le Fils de l’homme debout à la droite de Dieu.57 Ils crièrent alors d’une voix forte, en se bouchant les oreilles, et ils se précipitèrent tous ensemble sur lui, 58 le chassèrent hors de la ville et le lapidèrent.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56 and said, Look! I see the heavens opened and the Son of Man standing at the right hand of God!'' 57 Then they cried out with a loud voice, stopped their ears, and ran at him with one accord; 58 and they cast him out of the city and stoned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5185" name="Group 17"/>
          <p:cNvGraphicFramePr>
            <a:graphicFrameLocks noGrp="1"/>
          </p:cNvGraphicFramePr>
          <p:nvPr/>
        </p:nvGraphicFramePr>
        <p:xfrm>
          <a:off x="34925" y="44450"/>
          <a:ext cx="9074150" cy="6441123"/>
        </p:xfrm>
        <a:graphic>
          <a:graphicData uri="http://schemas.openxmlformats.org/drawingml/2006/table">
            <a:tbl>
              <a:tblPr rtl="1"/>
              <a:tblGrid>
                <a:gridCol w="4465637"/>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والشهود خلعوا ثيابهم عند رجلي شاب يقال له شاول. فكانوا يرجمون استفانوس وهو يدعو ويقول ايها الرب يسوع اقبل روحي.  ثم جثا على ركبتيه وصرخ بصوت عظيم يا رب لا تقم لهم هذه الخطية</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Les témoins avaient déposé leurs vêtements aux pieds d’un jeune homme appelé Saul. 59 Ils lapidèrent Étienne, qui priait et disait : Seigneur Jésus reçois mon esprit! 60 Puis, il se mit à genoux et s’écria d’une voix forte : Seigneur, ne les charge pas de ce péché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 witnesses laid down their clothes at the feet of a young man named Saul. 59 And they stoned Stephen as he was calling on God and saying, Lord Jesus, receive my spirit.'' 60 Then he knelt down and cried out with a loud voice, Lord, do not charge them with this sin.''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6207" name="Group 15"/>
          <p:cNvGraphicFramePr>
            <a:graphicFrameLocks noGrp="1"/>
          </p:cNvGraphicFramePr>
          <p:nvPr/>
        </p:nvGraphicFramePr>
        <p:xfrm>
          <a:off x="34925" y="44450"/>
          <a:ext cx="9074150" cy="6851904"/>
        </p:xfrm>
        <a:graphic>
          <a:graphicData uri="http://schemas.openxmlformats.org/drawingml/2006/table">
            <a:tbl>
              <a:tblPr rtl="1"/>
              <a:tblGrid>
                <a:gridCol w="4752975"/>
                <a:gridCol w="43211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 قال هذا رقد</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وكان شاول راضيا بقتله.وحدث في ذلك اليوم اضطهاد عظيم على الكنيسة التي في اورشليم فتشتت الجميع في كور اليهودية والسامرة ما عدا الرسل.</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après avoir dit cela, il s’endormit.1  Saul approuvait le meurtre d’Étienne. Il y eut, ce jour–là, une grande persécution contre l’Église qui était à Jérusalem ; (et) tous, excepté les apôtres, se dispersèrent dans les contrées de la Judée et de la Samarie.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when he had said this, he fell asleep.1  Now Saul was consenting to his death. At that time a great persecution arose against the church which was at Jerusalem; and they were all scattered throughout the regions of Judea and Samaria, except the apostles.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721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4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926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0290" name="Group 2"/>
          <p:cNvGraphicFramePr>
            <a:graphicFrameLocks noGrp="1"/>
          </p:cNvGraphicFramePr>
          <p:nvPr/>
        </p:nvGraphicFramePr>
        <p:xfrm>
          <a:off x="107950" y="44450"/>
          <a:ext cx="9072563" cy="6049963"/>
        </p:xfrm>
        <a:graphic>
          <a:graphicData uri="http://schemas.openxmlformats.org/drawingml/2006/table">
            <a:tbl>
              <a:tblPr rtl="1"/>
              <a:tblGrid>
                <a:gridCol w="4392613"/>
                <a:gridCol w="46799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Times New Roman" pitchFamily="18" charset="0"/>
                        </a:rPr>
                        <a:t>مزمور</a:t>
                      </a:r>
                      <a:r>
                        <a:rPr kumimoji="0" lang="en-US" sz="3600" b="0" i="0" u="sng" strike="noStrike" cap="none" normalizeH="0" baseline="0" smtClean="0">
                          <a:ln>
                            <a:noFill/>
                          </a:ln>
                          <a:solidFill>
                            <a:srgbClr val="FF9933"/>
                          </a:solidFill>
                          <a:effectLst/>
                          <a:latin typeface="Arial" charset="0"/>
                          <a:cs typeface="Times New Roman" pitchFamily="18" charset="0"/>
                        </a:rPr>
                        <a:t>34:19-20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كثيرة هي بلايا الصدّيق ومن جميعها ينجيه الرب. يحفظ جميع</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عظامه.واحد منها لا ينكسر.</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 </a:t>
                      </a:r>
                      <a:r>
                        <a:rPr kumimoji="0" lang="en-US" sz="3600" b="0" i="0" u="sng" strike="noStrike" cap="none" normalizeH="0" baseline="0" smtClean="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80301" name="Rectangle 13"/>
          <p:cNvSpPr>
            <a:spLocks noGrp="1" noChangeArrowheads="1"/>
          </p:cNvSpPr>
          <p:nvPr>
            <p:ph type="ctrTitle"/>
          </p:nvPr>
        </p:nvSpPr>
        <p:spPr/>
        <p:txBody>
          <a:bodyPr/>
          <a:lstStyle/>
          <a:p>
            <a:r>
              <a:rPr lang="en-US"/>
              <a:t>4pg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1326" name="Group 14"/>
          <p:cNvGraphicFramePr>
            <a:graphicFrameLocks noGrp="1"/>
          </p:cNvGraphicFramePr>
          <p:nvPr/>
        </p:nvGraphicFramePr>
        <p:xfrm>
          <a:off x="34925" y="44450"/>
          <a:ext cx="9145588" cy="6949440"/>
        </p:xfrm>
        <a:graphic>
          <a:graphicData uri="http://schemas.openxmlformats.org/drawingml/2006/table">
            <a:tbl>
              <a:tblPr rtl="1"/>
              <a:tblGrid>
                <a:gridCol w="4392613"/>
                <a:gridCol w="4752975"/>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2800" b="0" i="0" u="sng" strike="noStrike" cap="none" normalizeH="0" baseline="0" smtClean="0">
                          <a:ln>
                            <a:noFill/>
                          </a:ln>
                          <a:solidFill>
                            <a:srgbClr val="FF9933"/>
                          </a:solidFill>
                          <a:effectLst/>
                          <a:latin typeface="Arial" charset="0"/>
                          <a:cs typeface="Arial" charset="0"/>
                        </a:rPr>
                        <a:t>لوقا (11:53-54 &amp; 12:1-12)</a:t>
                      </a:r>
                      <a:r>
                        <a:rPr kumimoji="0" lang="ar-EG" sz="4000" b="0" i="0" u="sng" strike="noStrike" cap="none" normalizeH="0" baseline="0" smtClean="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يكلمهم بهذا ابتدأ الكتبة والفريسيون يحنقون جدا ويصادرونه على أمور كثيرة. وهم يراقبونه طالبين ان يصطادوا شيئا من فمه لكي يشتكوا عليه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53 Quand il fut sorti de là, les scribes et les Pharisiens commencèrent à le presser violemment et à le faire parler sur beaucoup de sujets, 54 lui tendant des pièges, pour surprendre quelque parole sortie de sa bouche.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Luke 11:53-54 &amp; 12:1-12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81327" name="Rectangle 15"/>
          <p:cNvSpPr>
            <a:spLocks noGrp="1" noChangeArrowheads="1"/>
          </p:cNvSpPr>
          <p:nvPr>
            <p:ph type="ctrTitle"/>
          </p:nvPr>
        </p:nvSpPr>
        <p:spPr/>
        <p:txBody>
          <a:bodyPr/>
          <a:lstStyle/>
          <a:p>
            <a:r>
              <a:rPr lang="en-US"/>
              <a:t>4g</a:t>
            </a:r>
          </a:p>
        </p:txBody>
      </p:sp>
    </p:spTree>
  </p:cSld>
  <p:clrMapOvr>
    <a:masterClrMapping/>
  </p:clrMapOvr>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2354" name="Group 18"/>
          <p:cNvGraphicFramePr>
            <a:graphicFrameLocks noGrp="1"/>
          </p:cNvGraphicFramePr>
          <p:nvPr/>
        </p:nvGraphicFramePr>
        <p:xfrm>
          <a:off x="34925" y="115888"/>
          <a:ext cx="9074150" cy="5805170"/>
        </p:xfrm>
        <a:graphic>
          <a:graphicData uri="http://schemas.openxmlformats.org/drawingml/2006/table">
            <a:tbl>
              <a:tblPr rtl="1"/>
              <a:tblGrid>
                <a:gridCol w="4249737"/>
                <a:gridCol w="4824413"/>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اثناء ذلك اذ اجتمع ربوات الشعب حتى كان بعضهم يدوس بعضا ابتدأ يقول لتلاميذه اولا تحرزوا لانفسكم من خمير الفريسيين الذي هو الرياء.</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Sur ces entrefaites, les gens s’étant rassemblés par milliers, au point de s’écraser les uns les autres, Jésus se mit à dire en premier lieu à ses disciples : Gardez–vous du levain des Pharisiens, qui est l’hypocrisie.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In the meantime, when an innumerable multitude of people had gathered together, so that they trampled one another, He began to say to His disciples first of all, Beware of the leaven of the Pharisees, which is hypocrisy.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3374" name="Group 14"/>
          <p:cNvGraphicFramePr>
            <a:graphicFrameLocks noGrp="1"/>
          </p:cNvGraphicFramePr>
          <p:nvPr/>
        </p:nvGraphicFramePr>
        <p:xfrm>
          <a:off x="34925" y="115888"/>
          <a:ext cx="9074150" cy="6339840"/>
        </p:xfrm>
        <a:graphic>
          <a:graphicData uri="http://schemas.openxmlformats.org/drawingml/2006/table">
            <a:tbl>
              <a:tblPr rtl="1"/>
              <a:tblGrid>
                <a:gridCol w="4321175"/>
                <a:gridCol w="47529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فليس مكتوم لن يستعلن ولا خفي لن يعرف. لذلك كل ما قلتموه في الظلمة يسمع في النور وما كلمتم به الاذن في المخادع ينادى به على السطوح.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Il n’y a rien de caché qui ne doive être révélé, ni de secret qui ne doive être connu. 3 C’est pourquoi tout ce que vous aurez dit dans les ténèbres sera entendu en plein jour et ce que vous aurez dit à l’oreille dans les chambres sera prêché sur les toits.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For there is nothing covered that will not be revealed, nor hidden that will not be known. 3 Therefore whatever you have spoken in the dark will be heard in the light, and what you have spoken in the ear in inner rooms will be proclaimed on the housetops.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4400" name="Group 16"/>
          <p:cNvGraphicFramePr>
            <a:graphicFrameLocks noGrp="1"/>
          </p:cNvGraphicFramePr>
          <p:nvPr/>
        </p:nvGraphicFramePr>
        <p:xfrm>
          <a:off x="34925" y="44450"/>
          <a:ext cx="9074150" cy="6514148"/>
        </p:xfrm>
        <a:graphic>
          <a:graphicData uri="http://schemas.openxmlformats.org/drawingml/2006/table">
            <a:tbl>
              <a:tblPr rtl="1"/>
              <a:tblGrid>
                <a:gridCol w="4752975"/>
                <a:gridCol w="43211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 بل اريكم ممن تخافون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خافوا من الذي بعدما يقتل له سلطان ان يلقي في جهنم.نعم اقول لكم من هذا خافوا.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Je vous le dis, à vous mes amis : Ne craignez pas ceux qui tuent le corps et qui, après cela, ne peuvent rien faire de plus. 5 Je vous montrerai qui vous devez craindre. Craignez celui qui, après avoir tué, a le pouvoir de jeter dans la géhenne, oui, vous dis–je, c’est lui que vous devez craindre.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5423" name="Group 15"/>
          <p:cNvGraphicFramePr>
            <a:graphicFrameLocks noGrp="1"/>
          </p:cNvGraphicFramePr>
          <p:nvPr/>
        </p:nvGraphicFramePr>
        <p:xfrm>
          <a:off x="34925" y="115888"/>
          <a:ext cx="9001125" cy="5913120"/>
        </p:xfrm>
        <a:graphic>
          <a:graphicData uri="http://schemas.openxmlformats.org/drawingml/2006/table">
            <a:tbl>
              <a:tblPr rtl="1"/>
              <a:tblGrid>
                <a:gridCol w="4679950"/>
                <a:gridCol w="43211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أليست خمسة عصافير تباع بفلسين.وواحد منها ليس منسيا امام الله. بل شعور رؤوسكم ايضا جميعها محصاة.فلا تخافوا انتم افضل من عصافير كثيرة.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Ne vend–on pas cinq moineaux pour deux sous ? Cependant, pas un d’eux n’est oublié devant Dieu. 7  Et même les cheveux de votre tête sont tous comptés. Soyez donc sans crainte ; vous valez plus que beaucoup de moineaux.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6450" name="Group 18"/>
          <p:cNvGraphicFramePr>
            <a:graphicFrameLocks noGrp="1"/>
          </p:cNvGraphicFramePr>
          <p:nvPr/>
        </p:nvGraphicFramePr>
        <p:xfrm>
          <a:off x="34925" y="188913"/>
          <a:ext cx="9074150" cy="5227320"/>
        </p:xfrm>
        <a:graphic>
          <a:graphicData uri="http://schemas.openxmlformats.org/drawingml/2006/table">
            <a:tbl>
              <a:tblPr rtl="1"/>
              <a:tblGrid>
                <a:gridCol w="4824412"/>
                <a:gridCol w="4249738"/>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واقول لكم كل من اعترف بي قدام الناس يعترف به ابن الانسان قدام ملائكة الله. ومن انكرني قدام الناس ينكر قدام ملائكة الله.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Je vous le dis, quiconque me confessera devant les hommes, le Fils de l’homme le confessera aussi devant les anges de Dieu ; 9 mais celui qui m’aura renié devant les hommes sera renié devant les anges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7473" name="Group 17"/>
          <p:cNvGraphicFramePr>
            <a:graphicFrameLocks noGrp="1"/>
          </p:cNvGraphicFramePr>
          <p:nvPr/>
        </p:nvGraphicFramePr>
        <p:xfrm>
          <a:off x="34925" y="115888"/>
          <a:ext cx="9001125" cy="4380548"/>
        </p:xfrm>
        <a:graphic>
          <a:graphicData uri="http://schemas.openxmlformats.org/drawingml/2006/table">
            <a:tbl>
              <a:tblPr rtl="1"/>
              <a:tblGrid>
                <a:gridCol w="4392612"/>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Et quiconque parlera contre le Fils de l’homme, il lui sera pardonné, mais à celui qui blasphèmera contre le Saint–Esprit, il ne sera point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8493" name="Group 13"/>
          <p:cNvGraphicFramePr>
            <a:graphicFrameLocks noGrp="1"/>
          </p:cNvGraphicFramePr>
          <p:nvPr/>
        </p:nvGraphicFramePr>
        <p:xfrm>
          <a:off x="34925" y="44450"/>
          <a:ext cx="9145588" cy="6352032"/>
        </p:xfrm>
        <a:graphic>
          <a:graphicData uri="http://schemas.openxmlformats.org/drawingml/2006/table">
            <a:tbl>
              <a:tblPr rtl="1"/>
              <a:tblGrid>
                <a:gridCol w="4608513"/>
                <a:gridCol w="4537075"/>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11Quand on vous mènera devant les synagogues, les magistrats et les autorités, ne vous inquiétez pas de la manière dont vous vous défendrez, ni de ce que vous direz ;12 car le Saint–Esprit vous enseignera à l’heure même ce qu’il faudra dire.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95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0547" name="Group 19"/>
          <p:cNvGraphicFramePr>
            <a:graphicFrameLocks noGrp="1"/>
          </p:cNvGraphicFramePr>
          <p:nvPr/>
        </p:nvGraphicFramePr>
        <p:xfrm>
          <a:off x="107950" y="476250"/>
          <a:ext cx="8856663" cy="5541264"/>
        </p:xfrm>
        <a:graphic>
          <a:graphicData uri="http://schemas.openxmlformats.org/drawingml/2006/table">
            <a:tbl>
              <a:tblPr rtl="1"/>
              <a:tblGrid>
                <a:gridCol w="8856663"/>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smtClean="0">
                          <a:ln>
                            <a:noFill/>
                          </a:ln>
                          <a:solidFill>
                            <a:srgbClr val="FF9900"/>
                          </a:solidFill>
                          <a:effectLst/>
                          <a:latin typeface="Arial" charset="0"/>
                          <a:cs typeface="Arial" charset="0"/>
                        </a:rPr>
                        <a:t>Fifth day of The Month of Baouna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rgbClr val="FF9900"/>
                          </a:solidFill>
                          <a:effectLst/>
                          <a:latin typeface="Arial" charset="0"/>
                          <a:cs typeface="Arial" charset="0"/>
                        </a:rPr>
                        <a:t>( Twenty-second day of The Month of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الخامس من شهر بؤونة</a:t>
                      </a:r>
                      <a:endParaRPr kumimoji="0" lang="en-US"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9900"/>
                          </a:solidFill>
                          <a:effectLst/>
                          <a:latin typeface="Arial" charset="0"/>
                          <a:cs typeface="Arial" charset="0"/>
                        </a:rPr>
                        <a:t>)</a:t>
                      </a:r>
                      <a:r>
                        <a:rPr kumimoji="0" lang="ar-EG" sz="2800" b="1" i="0" u="none" strike="noStrike" cap="none" normalizeH="0" baseline="0" smtClean="0">
                          <a:ln>
                            <a:noFill/>
                          </a:ln>
                          <a:solidFill>
                            <a:srgbClr val="FF9900"/>
                          </a:solidFill>
                          <a:effectLst/>
                          <a:latin typeface="Arial" charset="0"/>
                          <a:cs typeface="Arial" charset="0"/>
                        </a:rPr>
                        <a:t>اليوم الثانى و العشرون</a:t>
                      </a:r>
                      <a:r>
                        <a:rPr kumimoji="0" lang="ar-KW" sz="2800" b="1" i="0" u="none" strike="noStrike" cap="none" normalizeH="0" baseline="0" smtClean="0">
                          <a:ln>
                            <a:noFill/>
                          </a:ln>
                          <a:solidFill>
                            <a:srgbClr val="FF9900"/>
                          </a:solidFill>
                          <a:effectLst/>
                          <a:latin typeface="Arial" charset="0"/>
                          <a:cs typeface="Arial" charset="0"/>
                        </a:rPr>
                        <a:t> من</a:t>
                      </a:r>
                      <a:r>
                        <a:rPr kumimoji="0" lang="ar-EG" sz="2800" b="1" i="0" u="none" strike="noStrike" cap="none" normalizeH="0" baseline="0" smtClean="0">
                          <a:ln>
                            <a:noFill/>
                          </a:ln>
                          <a:solidFill>
                            <a:srgbClr val="FF9900"/>
                          </a:solidFill>
                          <a:effectLst/>
                          <a:latin typeface="Arial" charset="0"/>
                          <a:cs typeface="Arial" charset="0"/>
                        </a:rPr>
                        <a:t> </a:t>
                      </a:r>
                      <a:r>
                        <a:rPr kumimoji="0" lang="ar-KW" sz="2800" b="1" i="0" u="none" strike="noStrike" cap="none" normalizeH="0" baseline="0" smtClean="0">
                          <a:ln>
                            <a:noFill/>
                          </a:ln>
                          <a:solidFill>
                            <a:srgbClr val="FF9900"/>
                          </a:solidFill>
                          <a:effectLst/>
                          <a:latin typeface="Arial" charset="0"/>
                          <a:cs typeface="Arial" charset="0"/>
                        </a:rPr>
                        <a:t>شهر </a:t>
                      </a:r>
                      <a:r>
                        <a:rPr kumimoji="0" lang="ar-EG" sz="2800" b="1" i="0" u="none" strike="noStrike" cap="none" normalizeH="0" baseline="0" smtClean="0">
                          <a:ln>
                            <a:noFill/>
                          </a:ln>
                          <a:solidFill>
                            <a:srgbClr val="FF9900"/>
                          </a:solidFill>
                          <a:effectLst/>
                          <a:latin typeface="Arial" charset="0"/>
                          <a:cs typeface="Arial" charset="0"/>
                        </a:rPr>
                        <a:t>طوبة</a:t>
                      </a:r>
                      <a:r>
                        <a:rPr kumimoji="0" lang="en-US" sz="2800" b="1" i="0" u="none" strike="noStrike" cap="none" normalizeH="0" baseline="0" smtClean="0">
                          <a:ln>
                            <a:noFill/>
                          </a:ln>
                          <a:solidFill>
                            <a:srgbClr val="FF9900"/>
                          </a:solidFill>
                          <a:effectLst/>
                          <a:latin typeface="Arial" charset="0"/>
                          <a:cs typeface="Arial" charset="0"/>
                        </a:rPr>
                        <a:t>(</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rgbClr val="FF9900"/>
                          </a:solidFill>
                          <a:effectLst/>
                          <a:latin typeface="Arial" charset="0"/>
                          <a:cs typeface="Arial" charset="0"/>
                        </a:rPr>
                        <a:t>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smtClean="0">
                          <a:ln>
                            <a:noFill/>
                          </a:ln>
                          <a:solidFill>
                            <a:srgbClr val="FF9900"/>
                          </a:solidFill>
                          <a:effectLst/>
                          <a:latin typeface="Arial" charset="0"/>
                          <a:cs typeface="Arial" charset="0"/>
                        </a:rPr>
                        <a:t>Cinquième jour du mois du Baouna</a:t>
                      </a:r>
                      <a:r>
                        <a:rPr kumimoji="0" lang="en-US" sz="2800" b="0" i="0" u="none" strike="noStrike" cap="none" normalizeH="0" baseline="0" smtClean="0">
                          <a:ln>
                            <a:noFill/>
                          </a:ln>
                          <a:solidFill>
                            <a:srgbClr val="FF9900"/>
                          </a:solidFill>
                          <a:effectLst/>
                          <a:latin typeface="Arial" charset="0"/>
                          <a:cs typeface="Arial" charset="0"/>
                        </a:rPr>
                        <a:t> </a:t>
                      </a:r>
                      <a:endParaRPr kumimoji="0" lang="ar-EG" sz="28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rgbClr val="FF9900"/>
                          </a:solidFill>
                          <a:effectLst/>
                          <a:latin typeface="Arial" charset="0"/>
                          <a:cs typeface="Arial" charset="0"/>
                        </a:rPr>
                        <a:t>( Vingt-deuxième jour du mois de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15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79155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2591" name="Group 15"/>
          <p:cNvGraphicFramePr>
            <a:graphicFrameLocks noGrp="1"/>
          </p:cNvGraphicFramePr>
          <p:nvPr/>
        </p:nvGraphicFramePr>
        <p:xfrm>
          <a:off x="34925" y="44450"/>
          <a:ext cx="9001125" cy="6888480"/>
        </p:xfrm>
        <a:graphic>
          <a:graphicData uri="http://schemas.openxmlformats.org/drawingml/2006/table">
            <a:tbl>
              <a:tblPr rtl="1"/>
              <a:tblGrid>
                <a:gridCol w="4679950"/>
                <a:gridCol w="4321175"/>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مورعشية </a:t>
                      </a:r>
                      <a:r>
                        <a:rPr kumimoji="0" lang="en-US" sz="3600" b="0" i="0" u="sng" strike="noStrike" cap="none" normalizeH="0" baseline="0" dirty="0" smtClean="0">
                          <a:ln>
                            <a:noFill/>
                          </a:ln>
                          <a:solidFill>
                            <a:srgbClr val="FF9933"/>
                          </a:solidFill>
                          <a:effectLst/>
                          <a:latin typeface="Arial" charset="0"/>
                          <a:cs typeface="Arial" charset="0"/>
                        </a:rPr>
                        <a:t>32:11, 33:1&amp; 32:6</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افرحوا بالرب وابتهجوا يا ايها الصدّيقون اهتفوا ايها الصديقون بالرب.</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بالمستقيمين يليق التسبيح.لهذا يصلّي لك كل تقي عند غمارة المياه الكثيرة اياه لا تصيب.</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694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dirty="0" smtClean="0">
                          <a:ln>
                            <a:noFill/>
                          </a:ln>
                          <a:solidFill>
                            <a:srgbClr val="FF9933"/>
                          </a:solidFill>
                          <a:effectLst/>
                          <a:latin typeface="Arial" charset="0"/>
                          <a:cs typeface="Times New Roman" pitchFamily="18" charset="0"/>
                        </a:rPr>
                        <a:t>Psalms 32:11, 33:1&amp; 32:6</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11 Justes, </a:t>
                      </a:r>
                      <a:r>
                        <a:rPr kumimoji="0" lang="fr-FR" sz="2800" b="0" i="0" u="none" strike="noStrike" cap="none" normalizeH="0" baseline="0" dirty="0" err="1" smtClean="0">
                          <a:ln>
                            <a:noFill/>
                          </a:ln>
                          <a:solidFill>
                            <a:schemeClr val="bg1"/>
                          </a:solidFill>
                          <a:effectLst/>
                          <a:latin typeface="Arial" charset="0"/>
                          <a:cs typeface="Arial" charset="0"/>
                        </a:rPr>
                        <a:t>réjouissez–vous</a:t>
                      </a:r>
                      <a:r>
                        <a:rPr kumimoji="0" lang="fr-FR" sz="2800" b="0" i="0" u="none" strike="noStrike" cap="none" normalizeH="0" baseline="0" dirty="0" smtClean="0">
                          <a:ln>
                            <a:noFill/>
                          </a:ln>
                          <a:solidFill>
                            <a:schemeClr val="bg1"/>
                          </a:solidFill>
                          <a:effectLst/>
                          <a:latin typeface="Arial" charset="0"/>
                          <a:cs typeface="Arial" charset="0"/>
                        </a:rPr>
                        <a:t> en l’Éternel et soyez dans l’allégresse. 1 La louange convient aux hommes droits. 6 Qu’ainsi tout fidèle te prie au temps convenable ! Si de grandes eaux débordent, Elles ne l’atteindront nullement.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32:11, 33:1&amp; 32:6</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Be glad in the LORD and rejoice, you righteous. 1 For praise from the upright is beautiful.  6 For this cause everyone who is godly shall pray to You; surely in a flood of great waters they shall not come near him.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92592" name="Rectangle 16"/>
          <p:cNvSpPr>
            <a:spLocks noGrp="1" noChangeArrowheads="1"/>
          </p:cNvSpPr>
          <p:nvPr>
            <p:ph type="ctrTitle"/>
          </p:nvPr>
        </p:nvSpPr>
        <p:spPr/>
        <p:txBody>
          <a:bodyPr/>
          <a:lstStyle/>
          <a:p>
            <a:r>
              <a:rPr lang="en-US"/>
              <a:t>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3615" name="Group 15"/>
          <p:cNvGraphicFramePr>
            <a:graphicFrameLocks noGrp="1"/>
          </p:cNvGraphicFramePr>
          <p:nvPr/>
        </p:nvGraphicFramePr>
        <p:xfrm>
          <a:off x="34925" y="44450"/>
          <a:ext cx="9074150" cy="6461126"/>
        </p:xfrm>
        <a:graphic>
          <a:graphicData uri="http://schemas.openxmlformats.org/drawingml/2006/table">
            <a:tbl>
              <a:tblPr rtl="1"/>
              <a:tblGrid>
                <a:gridCol w="4032250"/>
                <a:gridCol w="5041900"/>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متى ( 25 : 14 – 23 )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وكأنما انسان مسافر دعا عبيده وسلمهم امواله.  فاعطى واحدا خمس وزنات وآخر وزنتين وآخر وزنة.</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16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Il en sera comme d’un homme qui en partant pour un voyage appela ses serviteurs, et leur confia ses biens. 15 Il donna cinq talents à l’un, deux à l’autre, et un au troisième,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93616" name="Rectangle 16"/>
          <p:cNvSpPr>
            <a:spLocks noGrp="1" noChangeArrowheads="1"/>
          </p:cNvSpPr>
          <p:nvPr>
            <p:ph type="ctrTitle"/>
          </p:nvPr>
        </p:nvSpPr>
        <p:spPr/>
        <p:txBody>
          <a:bodyPr/>
          <a:lstStyle/>
          <a:p>
            <a:r>
              <a:rPr lang="en-US"/>
              <a:t>5v</a:t>
            </a:r>
          </a:p>
        </p:txBody>
      </p:sp>
    </p:spTree>
  </p:cSld>
  <p:clrMapOvr>
    <a:masterClrMapping/>
  </p:clrMapOvr>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4638" name="Group 14"/>
          <p:cNvGraphicFramePr>
            <a:graphicFrameLocks noGrp="1"/>
          </p:cNvGraphicFramePr>
          <p:nvPr/>
        </p:nvGraphicFramePr>
        <p:xfrm>
          <a:off x="34925" y="44450"/>
          <a:ext cx="9074150" cy="6232463"/>
        </p:xfrm>
        <a:graphic>
          <a:graphicData uri="http://schemas.openxmlformats.org/drawingml/2006/table">
            <a:tbl>
              <a:tblPr rtl="1"/>
              <a:tblGrid>
                <a:gridCol w="4392612"/>
                <a:gridCol w="46815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كل واحد على قدر طاقته</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وسافر للوقت. فمضى الذي اخذ الخمس وزنات وتاجر بها فربح خمس وزنات أخر. وهكذا الذي اخذ الوزنتين ربح ايضا وزنتين أخريين.</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2190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à chacun selon sa capacité et il partit en voyage.16  Aussitôt celui qui avait reçu les cinq talents s’en alla, les fit valoir et en gagna cinq autres.17 De même, celui qui avait reçu les deux talents en gagna deux autres.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to each according to his own ability; and immediately he went on a journey. 16 Then he who had received the five talents went and traded with them, and made another five talents. 17 And likewise he who had received two gained two more also.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5663" name="Group 15"/>
          <p:cNvGraphicFramePr>
            <a:graphicFrameLocks noGrp="1"/>
          </p:cNvGraphicFramePr>
          <p:nvPr/>
        </p:nvGraphicFramePr>
        <p:xfrm>
          <a:off x="34925" y="44450"/>
          <a:ext cx="9074150" cy="6121401"/>
        </p:xfrm>
        <a:graphic>
          <a:graphicData uri="http://schemas.openxmlformats.org/drawingml/2006/table">
            <a:tbl>
              <a:tblPr rtl="1"/>
              <a:tblGrid>
                <a:gridCol w="4608512"/>
                <a:gridCol w="44656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الذي اخذ الوزنة فمضى وحفر في الارض واخفى فضة سيده.  وبعد زمان طويل أتى سيد اولئك العبيد وحاسبهم.</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Celui qui n’en avait reçu qu’un alla faire un trou dans la terre et cacha l’argent de son maître.19  Longtemps après, le maître de ces serviteurs revint et leur fit rendre compte.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6686" name="Group 14"/>
          <p:cNvGraphicFramePr>
            <a:graphicFrameLocks noGrp="1"/>
          </p:cNvGraphicFramePr>
          <p:nvPr/>
        </p:nvGraphicFramePr>
        <p:xfrm>
          <a:off x="34925" y="44450"/>
          <a:ext cx="9074150" cy="6371845"/>
        </p:xfrm>
        <a:graphic>
          <a:graphicData uri="http://schemas.openxmlformats.org/drawingml/2006/table">
            <a:tbl>
              <a:tblPr rtl="1"/>
              <a:tblGrid>
                <a:gridCol w="4321175"/>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 فقال له سيده نعمّا ايها العبد الصالح والامين كنت امينا في القليل</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Celui qui avait reçu les cinq talents s’approcha en apportant cinq autres talents et dit : Seigneur, tu m’avais confié cinq talents ; voici cinq autres que j’ai gagnés. 21 Son maître lui dit : Bien, bon et fidèle serviteur, tu as été fidèle en peu de choses,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 21 His lord said to him, "Well done, good and faithful servant; you were faithful over a few things,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7709" name="Group 13"/>
          <p:cNvGraphicFramePr>
            <a:graphicFrameLocks noGrp="1"/>
          </p:cNvGraphicFramePr>
          <p:nvPr/>
        </p:nvGraphicFramePr>
        <p:xfrm>
          <a:off x="34925" y="44450"/>
          <a:ext cx="9074150" cy="6121401"/>
        </p:xfrm>
        <a:graphic>
          <a:graphicData uri="http://schemas.openxmlformats.org/drawingml/2006/table">
            <a:tbl>
              <a:tblPr rtl="1"/>
              <a:tblGrid>
                <a:gridCol w="4465637"/>
                <a:gridCol w="46085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فاقيمك على الكثير.ادخل الى فرح سيدك.</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ثم جاء الذي اخذ الوزنتين وقال يا سيد وزنتين سلمتني.هوذا وزنتان أخريان ربحتهما فوقهما.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je t’établirai sur beaucoup ; entre dans la joie de ton maître. 22 Celui qui avait reçu les deux talents s’approcha aussi et dit : Seigneur, tu m’avais confié deux talents, en voici deux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 will make you ruler over many things. Enter into the joy of your lord.' 22 He also who had received two talents came and said, "Lord, you delivered to me two talents; look, I have gained two more talents besides them.'</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8737" name="Group 17"/>
          <p:cNvGraphicFramePr>
            <a:graphicFrameLocks noGrp="1"/>
          </p:cNvGraphicFramePr>
          <p:nvPr/>
        </p:nvGraphicFramePr>
        <p:xfrm>
          <a:off x="34925" y="115888"/>
          <a:ext cx="9074150" cy="5978526"/>
        </p:xfrm>
        <a:graphic>
          <a:graphicData uri="http://schemas.openxmlformats.org/drawingml/2006/table">
            <a:tbl>
              <a:tblPr rtl="1"/>
              <a:tblGrid>
                <a:gridCol w="4465637"/>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 له سيده نعمّا ايها العبد الصالح والامين.</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كنت امينا في القليل فاقيمك على الكثير.</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ادخل الى فرح سيدك.</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Son maître lui dit : Bien, bon et fidèle serviteur, tu as été fidèle en peu de choses, je t’établirai sur beaucoup ; entre dans la joie de ton maître.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79974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0788" name="Group 20"/>
          <p:cNvGraphicFramePr>
            <a:graphicFrameLocks noGrp="1"/>
          </p:cNvGraphicFramePr>
          <p:nvPr/>
        </p:nvGraphicFramePr>
        <p:xfrm>
          <a:off x="0" y="44450"/>
          <a:ext cx="9109075" cy="6998208"/>
        </p:xfrm>
        <a:graphic>
          <a:graphicData uri="http://schemas.openxmlformats.org/drawingml/2006/table">
            <a:tbl>
              <a:tblPr rtl="1"/>
              <a:tblGrid>
                <a:gridCol w="4752975"/>
                <a:gridCol w="435610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باكر </a:t>
                      </a:r>
                      <a:r>
                        <a:rPr kumimoji="0" lang="ar-SA" sz="3600" b="0" i="0" u="sng" strike="noStrike" cap="none" normalizeH="0" baseline="0" dirty="0" smtClean="0">
                          <a:ln>
                            <a:noFill/>
                          </a:ln>
                          <a:solidFill>
                            <a:srgbClr val="FF9933"/>
                          </a:solidFill>
                          <a:effectLst/>
                          <a:latin typeface="Arial" charset="0"/>
                          <a:cs typeface="Arial" charset="0"/>
                        </a:rPr>
                        <a:t>33:1,12</a:t>
                      </a:r>
                      <a:r>
                        <a:rPr kumimoji="0" lang="ar-EG" sz="3600" b="0" i="0" u="sng" strike="noStrike" cap="none" normalizeH="0" baseline="0" dirty="0" smtClean="0">
                          <a:ln>
                            <a:noFill/>
                          </a:ln>
                          <a:solidFill>
                            <a:srgbClr val="FF9933"/>
                          </a:solidFill>
                          <a:effectLst/>
                          <a:latin typeface="Arial" charset="0"/>
                          <a:cs typeface="Arial" charset="0"/>
                        </a:rPr>
                        <a:t> </a:t>
                      </a:r>
                      <a:endParaRPr kumimoji="0" lang="ar-SA"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اهتفوا ايها الصديقون بالرب.بالمستقيمين يليق التسبيح  طوبى للامّة التي الرب الهها الشعب الذي اختاره ميراثا لنفسه.</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95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 </a:t>
                      </a:r>
                      <a:r>
                        <a:rPr kumimoji="0" lang="en-US" sz="3600" b="0" i="0" u="sng" strike="noStrike" cap="none" normalizeH="0" baseline="0" dirty="0" smtClean="0">
                          <a:ln>
                            <a:noFill/>
                          </a:ln>
                          <a:solidFill>
                            <a:srgbClr val="FF9933"/>
                          </a:solidFill>
                          <a:effectLst/>
                          <a:latin typeface="Arial" charset="0"/>
                          <a:cs typeface="Times New Roman" pitchFamily="18" charset="0"/>
                        </a:rPr>
                        <a:t>33:1,12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Justes, poussez des cris de joie en (l’honneur) de l’Éternel ! La louange convient aux hommes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Heureuse la nation dont l’Éternel est le Dieu ! (Heureux) le peuple qu’il a choisi pour son héritage </a:t>
                      </a:r>
                      <a:r>
                        <a:rPr kumimoji="0" lang="ar-EG" sz="3200" b="0" i="0" u="none" strike="noStrike" cap="none" normalizeH="0" baseline="0" dirty="0" smtClean="0">
                          <a:ln>
                            <a:noFill/>
                          </a:ln>
                          <a:solidFill>
                            <a:schemeClr val="bg1"/>
                          </a:solidFill>
                          <a:effectLst/>
                          <a:latin typeface="Arial" charset="0"/>
                          <a:cs typeface="Arial" charset="0"/>
                        </a:rPr>
                        <a:t>!</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r>
                        <a:rPr kumimoji="0" lang="en-US" sz="2400" b="0" i="0" u="none" strike="noStrike" cap="none" normalizeH="0" baseline="0" dirty="0" smtClean="0">
                          <a:ln>
                            <a:noFill/>
                          </a:ln>
                          <a:solidFill>
                            <a:schemeClr val="bg1"/>
                          </a:solidFill>
                          <a:effectLst/>
                          <a:latin typeface="Arial" charset="0"/>
                          <a:cs typeface="Arial" charset="0"/>
                        </a:rPr>
                        <a:t>. </a:t>
                      </a:r>
                      <a:endParaRPr kumimoji="0" lang="fr-CA" sz="24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33:1,12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Rejoice in the LORD, O you righteous! For praise from the upright is beautiful.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Blessed is the nation whose God is the LORD, the people He has chosen as His own inheritance.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00789" name="Rectangle 21"/>
          <p:cNvSpPr>
            <a:spLocks noGrp="1" noChangeArrowheads="1"/>
          </p:cNvSpPr>
          <p:nvPr>
            <p:ph type="ctrTitle"/>
          </p:nvPr>
        </p:nvSpPr>
        <p:spPr/>
        <p:txBody>
          <a:bodyPr/>
          <a:lstStyle/>
          <a:p>
            <a:r>
              <a:rPr lang="en-US"/>
              <a:t>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1807" name="Group 15"/>
          <p:cNvGraphicFramePr>
            <a:graphicFrameLocks noGrp="1"/>
          </p:cNvGraphicFramePr>
          <p:nvPr/>
        </p:nvGraphicFramePr>
        <p:xfrm>
          <a:off x="34925" y="44450"/>
          <a:ext cx="9074150" cy="6772720"/>
        </p:xfrm>
        <a:graphic>
          <a:graphicData uri="http://schemas.openxmlformats.org/drawingml/2006/table">
            <a:tbl>
              <a:tblPr rtl="1"/>
              <a:tblGrid>
                <a:gridCol w="4249737"/>
                <a:gridCol w="48244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لوقا ( 19 : 11 – 19 )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 كانوا يسمعون هذا عاد فقال مثلا لانه كان قريبا من اورشليم وكانوا يظنون ان ملكوت الله عتيد ان يظهر في الحال.</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35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Luc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Alors qu’ils écoutaient, il ajouta une parabole, parce qu’il était près de Jérusalem, et qu’on pensait que le royaume de Dieu devait apparaître à l’instant.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01808" name="Rectangle 16"/>
          <p:cNvSpPr>
            <a:spLocks noGrp="1" noChangeArrowheads="1"/>
          </p:cNvSpPr>
          <p:nvPr>
            <p:ph type="ctrTitle"/>
          </p:nvPr>
        </p:nvSpPr>
        <p:spPr/>
        <p:txBody>
          <a:bodyPr/>
          <a:lstStyle/>
          <a:p>
            <a:r>
              <a:rPr lang="en-US"/>
              <a:t>5m</a:t>
            </a:r>
          </a:p>
        </p:txBody>
      </p:sp>
    </p:spTree>
  </p:cSld>
  <p:clrMapOvr>
    <a:masterClrMapping/>
  </p:clrMapOvr>
  <p:timing>
    <p:tnLst>
      <p:par>
        <p:cTn id="1" dur="indefinite" restart="never" nodeType="tmRoot"/>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2830" name="Group 14"/>
          <p:cNvGraphicFramePr>
            <a:graphicFrameLocks noGrp="1"/>
          </p:cNvGraphicFramePr>
          <p:nvPr/>
        </p:nvGraphicFramePr>
        <p:xfrm>
          <a:off x="34925" y="115888"/>
          <a:ext cx="9001125" cy="6119813"/>
        </p:xfrm>
        <a:graphic>
          <a:graphicData uri="http://schemas.openxmlformats.org/drawingml/2006/table">
            <a:tbl>
              <a:tblPr rtl="1"/>
              <a:tblGrid>
                <a:gridCol w="4535487"/>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انسان شريف الجنس ذهب الى كورة بعيدة ليأخذ لنفسه ملكا ويرجع. فدعا عشرة عبيد له واعطاهم عشرة أمناء وقال لهم تاجروا حتى آتي.</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Il dit donc : Un homme de haute naissance s’en alla dans un pays lointain, pour recevoir la royauté et revenir ensuite.13 Il appela dix de ses serviteurs, leur donna dix mines et leur dit : Faites–les valoir, jusqu’à ce que je revienne.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3853" name="Group 13"/>
          <p:cNvGraphicFramePr>
            <a:graphicFrameLocks noGrp="1"/>
          </p:cNvGraphicFramePr>
          <p:nvPr/>
        </p:nvGraphicFramePr>
        <p:xfrm>
          <a:off x="107950" y="115888"/>
          <a:ext cx="9001125" cy="6161025"/>
        </p:xfrm>
        <a:graphic>
          <a:graphicData uri="http://schemas.openxmlformats.org/drawingml/2006/table">
            <a:tbl>
              <a:tblPr rtl="1"/>
              <a:tblGrid>
                <a:gridCol w="4465637"/>
                <a:gridCol w="45354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اهل مدينته فكانوا يبغضونه فارسلوا وراءه سفارة قائلين لا نريد ان هذا يملك علينا.  ولما رجع بعد ما اخذ الملك امر ان يدعى اليه اولئك العبيد</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Mais ses concitoyens le haïssaient, et ils envoyèrent une ambassade après lui, pour dire : Nous ne voulons pas que celui–là règne sur nous. 15 Lorsqu’il fut de retour, après avoir reçu la royauté, il fit appeler auprès de lui les serviteurs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But his citizens hated him, and sent a delegation after him, saying, "We will not have this man to reign over us.' 15 And so it was that when he returned, having received the kingdom, he then commanded these servants,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4881" name="Group 17"/>
          <p:cNvGraphicFramePr>
            <a:graphicFrameLocks noGrp="1"/>
          </p:cNvGraphicFramePr>
          <p:nvPr/>
        </p:nvGraphicFramePr>
        <p:xfrm>
          <a:off x="107950" y="115888"/>
          <a:ext cx="9001125" cy="5691188"/>
        </p:xfrm>
        <a:graphic>
          <a:graphicData uri="http://schemas.openxmlformats.org/drawingml/2006/table">
            <a:tbl>
              <a:tblPr rtl="1"/>
              <a:tblGrid>
                <a:gridCol w="4105275"/>
                <a:gridCol w="4895850"/>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اعطاهم الفضة ليعرف بما تاجر كل واحد. فجاء الاول قائلا يا سيد مناك ربح عشرة أمناء.</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auxquels il avait donné l’argent, afin de connaître comment chacun l’avait fait valoir.16 Le premier vint et dit : Seigneur, ta mine a rapporté dix mines.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to whom he had given the money, to be called to him, that he might know how much every man had gained by trading. 16 Then came the first, saying, "Master, your mina has earned ten minas.'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5909" name="Group 21"/>
          <p:cNvGraphicFramePr>
            <a:graphicFrameLocks noGrp="1"/>
          </p:cNvGraphicFramePr>
          <p:nvPr/>
        </p:nvGraphicFramePr>
        <p:xfrm>
          <a:off x="34925" y="44450"/>
          <a:ext cx="9001125" cy="6352032"/>
        </p:xfrm>
        <a:graphic>
          <a:graphicData uri="http://schemas.openxmlformats.org/drawingml/2006/table">
            <a:tbl>
              <a:tblPr rtl="1"/>
              <a:tblGrid>
                <a:gridCol w="4319587"/>
                <a:gridCol w="4681538"/>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نعما ايها العبد الصالح.لانك كنت امينا في القليل فليكن لك سلطان على عشر مدن. ثم جاء الثاني قائلا يا سيد مناك عمل خمسة امناء. فقال لهذا ايضا وكن انت على خمس مدن.</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Il lui dit : C’est bien, bon serviteur ; parce que tu as été fidèle en peu de chose, reçois le gouvernement de dix villes.18 Le second vint et dit : Seigneur, ta mine a produit cinq mines.19 Il lui dit : Toi aussi, sois établi sur cinq villes.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200" b="1" i="0" u="none" strike="noStrike" cap="none" normalizeH="0" baseline="0" smtClean="0">
                          <a:ln>
                            <a:noFill/>
                          </a:ln>
                          <a:solidFill>
                            <a:srgbClr val="FF9900"/>
                          </a:solidFill>
                          <a:effectLst/>
                          <a:latin typeface="Arial" charset="0"/>
                          <a:cs typeface="Arial" charset="0"/>
                        </a:rPr>
                        <a:t>(Gloire à Dieu éternellement.)</a:t>
                      </a:r>
                      <a:endParaRPr kumimoji="0" lang="ar-EG" sz="2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And he said to him, "Well done, good servant; because you were faithful in a very little, have authority over ten cities.'18 And the second came, saying, "Master, your mina has earned five minas.' 19 Likewise he said to him, "You also be over five cities.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691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80691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80691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80691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8980" name="Group 20"/>
          <p:cNvGraphicFramePr>
            <a:graphicFrameLocks noGrp="1"/>
          </p:cNvGraphicFramePr>
          <p:nvPr/>
        </p:nvGraphicFramePr>
        <p:xfrm>
          <a:off x="34925" y="115888"/>
          <a:ext cx="9074150" cy="6391594"/>
        </p:xfrm>
        <a:graphic>
          <a:graphicData uri="http://schemas.openxmlformats.org/drawingml/2006/table">
            <a:tbl>
              <a:tblPr rtl="1"/>
              <a:tblGrid>
                <a:gridCol w="4608512"/>
                <a:gridCol w="44656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رسالة </a:t>
                      </a:r>
                      <a:r>
                        <a:rPr kumimoji="0" lang="ar-SA" sz="3200" b="0" i="0" u="sng" strike="noStrike" cap="none" normalizeH="0" baseline="0" smtClean="0">
                          <a:ln>
                            <a:noFill/>
                          </a:ln>
                          <a:solidFill>
                            <a:srgbClr val="FF9933"/>
                          </a:solidFill>
                          <a:effectLst/>
                          <a:latin typeface="Arial" charset="0"/>
                          <a:cs typeface="Arial" charset="0"/>
                        </a:rPr>
                        <a:t>بولس الرسول إلى أهل</a:t>
                      </a:r>
                      <a:r>
                        <a:rPr kumimoji="0" lang="en-US"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 فيلبى (</a:t>
                      </a:r>
                      <a:r>
                        <a:rPr kumimoji="0" lang="en-US" sz="3200" b="0" i="0" u="sng" strike="noStrike" cap="none" normalizeH="0" baseline="0" smtClean="0">
                          <a:ln>
                            <a:noFill/>
                          </a:ln>
                          <a:solidFill>
                            <a:srgbClr val="FF9933"/>
                          </a:solidFill>
                          <a:effectLst/>
                          <a:latin typeface="Arial" charset="0"/>
                          <a:cs typeface="Times New Roman" pitchFamily="18" charset="0"/>
                        </a:rPr>
                        <a:t>3:20-21 &amp;4:1-9</a:t>
                      </a:r>
                      <a:r>
                        <a:rPr kumimoji="0" lang="ar-SA" sz="3200" b="0" i="0" u="sng" strike="noStrike" cap="none" normalizeH="0" baseline="0" smtClean="0">
                          <a:ln>
                            <a:noFill/>
                          </a:ln>
                          <a:solidFill>
                            <a:srgbClr val="FF9933"/>
                          </a:solidFill>
                          <a:effectLst/>
                          <a:latin typeface="Arial" charset="0"/>
                          <a:cs typeface="Arial" charset="0"/>
                        </a:rPr>
                        <a:t>)</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 سيرتنا نحن هي في السموات التي منها ايضا ننتظر مخلّصا هو الرب يسوع المسيح الذي سيغيّر شكل جسد تواضعنا ليكون على صورة جسد مجده</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Philippians 3:20&amp;4:1-9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Pour nous, notre cité est dans les cieux ; de là nous attendons comme Sauveur le Seigneur Jésus–Christ,</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21 qui transformera notre corps humilié, en le rendant semblable à son corps glorieux</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Philippians 3:20&amp;4:1-9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our citizenship is in heaven, from which we also eagerly wait for the Savior, the Lord Jesus Christ, 21 who will transform our lowly body that it may be conformed to His glorious body,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808981" name="Rectangle 21"/>
          <p:cNvSpPr>
            <a:spLocks noGrp="1" noChangeArrowheads="1"/>
          </p:cNvSpPr>
          <p:nvPr>
            <p:ph type="ctrTitle"/>
          </p:nvPr>
        </p:nvSpPr>
        <p:spPr/>
        <p:txBody>
          <a:bodyPr/>
          <a:lstStyle/>
          <a:p>
            <a:r>
              <a:rPr lang="en-US"/>
              <a:t>5p</a:t>
            </a:r>
          </a:p>
        </p:txBody>
      </p:sp>
    </p:spTree>
  </p:cSld>
  <p:clrMapOvr>
    <a:masterClrMapping/>
  </p:clrMapOvr>
  <p:timing>
    <p:tnLst>
      <p:par>
        <p:cTn id="1" dur="indefinite" restart="never" nodeType="tmRoot"/>
      </p:par>
    </p:tn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9998" name="Group 14"/>
          <p:cNvGraphicFramePr>
            <a:graphicFrameLocks noGrp="1"/>
          </p:cNvGraphicFramePr>
          <p:nvPr/>
        </p:nvGraphicFramePr>
        <p:xfrm>
          <a:off x="34925" y="44450"/>
          <a:ext cx="9145588" cy="6900672"/>
        </p:xfrm>
        <a:graphic>
          <a:graphicData uri="http://schemas.openxmlformats.org/drawingml/2006/table">
            <a:tbl>
              <a:tblPr rtl="1"/>
              <a:tblGrid>
                <a:gridCol w="4968875"/>
                <a:gridCol w="4176713"/>
              </a:tblGrid>
              <a:tr h="1871663">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بحسب عمل استطاعته ان يخضع لنفسه كل شيء  اذا يا اخوتي</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الاحباء والمشتاق اليهم يا سروري واكليلي اثبتوا هكذا في الرب ايها الاحباء اطلب الى افودية واطلب الى سنتيخي ان تفتكرا فكرا واحدا في الرب.</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par le pouvoir efficace qu’il a de s’assujettir toutes choses.1C’est pourquoi, frères bien–aimés que je désire vivement revoir, ma joie et ma couronne, demeurez ainsi fermes dans le Seigneur, mes bien–aimés !2  J’exhorte Évodie et j’exhorte Syntyche à avoir une même pensée dans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according to the working by which He is able even to subdue all things to Himself. 1Therefore, my beloved and longed-for brethren, my joy and crown, so stand fast in the Lord, beloved. 2 I implore Euodia and I implore Syntyche to be of the same mind in the Lord.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1021" name="Group 13"/>
          <p:cNvGraphicFramePr>
            <a:graphicFrameLocks noGrp="1"/>
          </p:cNvGraphicFramePr>
          <p:nvPr/>
        </p:nvGraphicFramePr>
        <p:xfrm>
          <a:off x="34925" y="44450"/>
          <a:ext cx="9145588" cy="6831840"/>
        </p:xfrm>
        <a:graphic>
          <a:graphicData uri="http://schemas.openxmlformats.org/drawingml/2006/table">
            <a:tbl>
              <a:tblPr rtl="1"/>
              <a:tblGrid>
                <a:gridCol w="5113338"/>
                <a:gridCol w="403225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نعم اسألك انت ايضا يا شريكي المخلص ساعد هاتين اللتين جاهدتا معي في الانجيل مع اكليمندس ايضا وباقي العاملين معي الذين اسماؤهم في سفر الحياة  افرحوا في الرب كل حين واقول ايضا</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افرحوا</a:t>
                      </a:r>
                      <a:r>
                        <a:rPr kumimoji="0" lang="ar-EG"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Et toi aussi, fidèle collègue, oui, je te demande de les aider, elles qui ont combattu côte à côte avec moi pour l’Évangile, avec Clément et mes autres compagnons d’oeuvre dont les noms sont dans le livre de vie. 4 Réjouissez–vous toujours dans le Seigneur ; je le répète, réjouissez–vous.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And I urge you also, true companion, help these women who labored with me in the gospel, with Clement also, and the rest of my fellow workers, whose names are in the Book of Life. 4 Rejoice in the Lord always. Again I will say, rejoice!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2047" name="Group 15"/>
          <p:cNvGraphicFramePr>
            <a:graphicFrameLocks noGrp="1"/>
          </p:cNvGraphicFramePr>
          <p:nvPr/>
        </p:nvGraphicFramePr>
        <p:xfrm>
          <a:off x="34925" y="44450"/>
          <a:ext cx="9074150" cy="6194426"/>
        </p:xfrm>
        <a:graphic>
          <a:graphicData uri="http://schemas.openxmlformats.org/drawingml/2006/table">
            <a:tbl>
              <a:tblPr rtl="1"/>
              <a:tblGrid>
                <a:gridCol w="4824412"/>
                <a:gridCol w="42497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ليكن حلمكم معروفا عند جميع الناس</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الرب قريب</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لا تهتموا بشيء بل في كل شيء بالصلاة والدعاء مع الشكر لتعلم طلباتكم لدى الله.</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Que votre douceur soit connue de tous les hommes. Le Seigneur est proche. 6  Ne vous inquiétez de rien ; mais, en toutes choses, par la prière et la supplication, avec des actions de grâces, faites connaître à Dieu vos demandes.</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Let your gentleness be known to all men. The Lord is at hand. 6 Be anxious for nothing, but in everything by prayer and supplication, with thanksgiving, let your requests be made known to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3085" name="Group 29"/>
          <p:cNvGraphicFramePr>
            <a:graphicFrameLocks noGrp="1"/>
          </p:cNvGraphicFramePr>
          <p:nvPr/>
        </p:nvGraphicFramePr>
        <p:xfrm>
          <a:off x="34925" y="44450"/>
          <a:ext cx="9145588" cy="6016563"/>
        </p:xfrm>
        <a:graphic>
          <a:graphicData uri="http://schemas.openxmlformats.org/drawingml/2006/table">
            <a:tbl>
              <a:tblPr rtl="1"/>
              <a:tblGrid>
                <a:gridCol w="4176713"/>
                <a:gridCol w="49688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وسلام الله الذي يفوق كل عقل يحفظ قلوبكم وافكاركم في المسيح يسوع اخيرا ايها الاخوة كل ما هو حق كل ما هو جليل كل ما هو عادل كل ما هو طاهر</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Et la paix de Dieu, qui surpasse toute intelligence, gardera vos coeurs et vos pensées en Christ–Jésus.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8 Au reste, frères, que tout ce qui est vrai, tout ce qui est honorable, tout ce qui est juste, tout ce qui est pur,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and the peace of God, which surpasses all understanding, will guard your hearts and minds through Christ Jesus.</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8 Finally, brethren, whatever things are true, whatever things are noble, whatever things are just, whatever things are pure,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4098" name="Group 18"/>
          <p:cNvGraphicFramePr>
            <a:graphicFrameLocks noGrp="1"/>
          </p:cNvGraphicFramePr>
          <p:nvPr/>
        </p:nvGraphicFramePr>
        <p:xfrm>
          <a:off x="34925" y="44450"/>
          <a:ext cx="9145588" cy="6528627"/>
        </p:xfrm>
        <a:graphic>
          <a:graphicData uri="http://schemas.openxmlformats.org/drawingml/2006/table">
            <a:tbl>
              <a:tblPr rtl="1"/>
              <a:tblGrid>
                <a:gridCol w="4537075"/>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كل ما هو مسرّ كل ما صيته حسن ان كانت فضيلة وان كان مدح ففي هذه افتكروا. وما تعلمتموه وتسلمتموه وسمعتموه ورأيتموه فيّ فهذا افعلوا واله السلام يكون معكم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tout ce qui est aimable, tout ce qui mérite l’approbation, ce qui est vertueux et digne de louange, soit l’objet de vos pensées ;</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9</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ce que vous avez appris, reçu et entendu, et ce que vous avez vu en moi, pratiquez–le. Et le Dieu de paix sera avec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whatever things are lovely, whatever things are of good report, if there is any virtue and if there is anything praiseworthy-- meditate on these things.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The things which you learned and received and heard and saw in me, these do, and the God of peace will be with you.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51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61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8161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81613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8190" name="Group 14"/>
          <p:cNvGraphicFramePr>
            <a:graphicFrameLocks noGrp="1"/>
          </p:cNvGraphicFramePr>
          <p:nvPr/>
        </p:nvGraphicFramePr>
        <p:xfrm>
          <a:off x="107950" y="115888"/>
          <a:ext cx="9001125" cy="6615432"/>
        </p:xfrm>
        <a:graphic>
          <a:graphicData uri="http://schemas.openxmlformats.org/drawingml/2006/table">
            <a:tbl>
              <a:tblPr rtl="1"/>
              <a:tblGrid>
                <a:gridCol w="4537075"/>
                <a:gridCol w="4464050"/>
              </a:tblGrid>
              <a:tr h="19446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الكاثوليكون من رسالة </a:t>
                      </a:r>
                      <a:r>
                        <a:rPr kumimoji="0" lang="ar-EG" sz="3600" b="0" i="0" u="sng" strike="noStrike" cap="none" normalizeH="0" baseline="0" smtClean="0">
                          <a:ln>
                            <a:noFill/>
                          </a:ln>
                          <a:solidFill>
                            <a:srgbClr val="FF9933"/>
                          </a:solidFill>
                          <a:effectLst/>
                          <a:latin typeface="Arial" charset="0"/>
                          <a:cs typeface="Arial" charset="0"/>
                        </a:rPr>
                        <a:t>يعقوب</a:t>
                      </a:r>
                      <a:r>
                        <a:rPr kumimoji="0" lang="ar-SA" sz="3600" b="0" i="0" u="sng" strike="noStrike" cap="none" normalizeH="0" baseline="0" smtClean="0">
                          <a:ln>
                            <a:noFill/>
                          </a:ln>
                          <a:solidFill>
                            <a:srgbClr val="FF9933"/>
                          </a:solidFill>
                          <a:effectLst/>
                          <a:latin typeface="Arial" charset="0"/>
                          <a:cs typeface="Arial" charset="0"/>
                        </a:rPr>
                        <a:t> الرسول </a:t>
                      </a:r>
                      <a:r>
                        <a:rPr kumimoji="0" lang="ar-EG" sz="3600" b="0" i="0" u="sng" strike="noStrike" cap="none" normalizeH="0" baseline="0" smtClean="0">
                          <a:ln>
                            <a:noFill/>
                          </a:ln>
                          <a:solidFill>
                            <a:srgbClr val="FF9933"/>
                          </a:solidFill>
                          <a:effectLst/>
                          <a:latin typeface="Arial" charset="0"/>
                          <a:cs typeface="Arial" charset="0"/>
                        </a:rPr>
                        <a:t>( 5 : 9 - 20 )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يئن بعضكم على بعض ايها الاخوة لئلا تدانوا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هوذا الديان واقف قدام الباب. خذوا يا اخوتي مثالا لاحتمال المشقات والاناة الانبياء الذين تكلموا باسم الرب.</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James 5:9-20</a:t>
                      </a:r>
                      <a:r>
                        <a:rPr kumimoji="0" lang="fr-FR"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Ne vous plaignez pas les uns des autres, frères, afin que vous ne soyez pas jugés ; voici que le juge se tient devant la porte.10  Prenez, mes frères, pour modèles de souffrance et de patience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les prophètes qui ont parlé au nom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James 5:9-20</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Do not grumble against one another, brethren, lest you be condemned. Behold, the Judge is standing at the door! 10 My brethren, take the prophets, who spoke in the name of the Lord, as an example of suffering and patience.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818191" name="Rectangle 15"/>
          <p:cNvSpPr>
            <a:spLocks noGrp="1" noChangeArrowheads="1"/>
          </p:cNvSpPr>
          <p:nvPr>
            <p:ph type="ctrTitle"/>
          </p:nvPr>
        </p:nvSpPr>
        <p:spPr/>
        <p:txBody>
          <a:bodyPr/>
          <a:lstStyle/>
          <a:p>
            <a:r>
              <a:rPr lang="en-US"/>
              <a:t>5c</a:t>
            </a:r>
          </a:p>
        </p:txBody>
      </p:sp>
    </p:spTree>
  </p:cSld>
  <p:clrMapOvr>
    <a:masterClrMapping/>
  </p:clrMapOvr>
  <p:timing>
    <p:tnLst>
      <p:par>
        <p:cTn id="1" dur="indefinite" restart="never" nodeType="tmRoot"/>
      </p:par>
    </p:tn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215" name="Group 15"/>
          <p:cNvGraphicFramePr>
            <a:graphicFrameLocks noGrp="1"/>
          </p:cNvGraphicFramePr>
          <p:nvPr/>
        </p:nvGraphicFramePr>
        <p:xfrm>
          <a:off x="34925" y="44450"/>
          <a:ext cx="9145588" cy="6770880"/>
        </p:xfrm>
        <a:graphic>
          <a:graphicData uri="http://schemas.openxmlformats.org/drawingml/2006/table">
            <a:tbl>
              <a:tblPr rtl="1"/>
              <a:tblGrid>
                <a:gridCol w="4752975"/>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نحن نطوّب الصابرين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قد سمعتم بصبر ايوب ورأيتم عاقبة الرب.لان الرب كثير الرحمة ورأوف ولكن قبل كل شيء يا اخوتي لا تحلفوا لا بالسماء ولا بالارض ولا بقسم آخر.</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Voici : nous disons bienheureux ceux qui ont tenu ferme. Vous avez entendu parler de la fermeté de Job, et vous avez vu la fin que le Seigneur lui accorda, car le Seigneur est plein de compassion et de miséricorde.12 Avant tout, mes frères, ne jurez ni par le ciel, ni par la terre, ni par aucun autre serment.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Indeed we count them blessed who endure. You have heard of the perseverance of Job and seen the end intended by the Lord-- that the Lord is very compassionate and merciful. 12 But above all, my brethren, do not swear, either by heaven or by earth or with any other oath.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0238" name="Group 14"/>
          <p:cNvGraphicFramePr>
            <a:graphicFrameLocks noGrp="1"/>
          </p:cNvGraphicFramePr>
          <p:nvPr/>
        </p:nvGraphicFramePr>
        <p:xfrm>
          <a:off x="34925" y="115888"/>
          <a:ext cx="9145588" cy="6344160"/>
        </p:xfrm>
        <a:graphic>
          <a:graphicData uri="http://schemas.openxmlformats.org/drawingml/2006/table">
            <a:tbl>
              <a:tblPr rtl="1"/>
              <a:tblGrid>
                <a:gridCol w="5040313"/>
                <a:gridCol w="41052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بل لتكن نعمكم نعم ولاكم لا لئلا تقعوا تحت دينونة  أعلى احد بينكم مشقات فليصلّ.أمسرور احد فليرتل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أمريض احد بينكم فليدع شيوخ الكنيسة</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que votre oui soit oui, et que votre non soit non, afin que vous ne tombiez pas sous le jugement.13 Quelqu’un parmi vous est–il dans la souffrance ? Qu’il prie. Quelqu’un est–il dans la joie ? Qu’il chante des cantiques.14  Quelqu’un parmi vous est–il malade ? Qu’il appelle les anciens de l’Église,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let your Yes,'' be Yes,'' and your No,'' No,'' lest you fall into judgment. 13 Is anyone among you suffering? Let him pray. Is anyone cheerful? Let him sing psalms. 14 Is anyone among you sick? Let him call for the elders of the church,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1261" name="Group 13"/>
          <p:cNvGraphicFramePr>
            <a:graphicFrameLocks noGrp="1"/>
          </p:cNvGraphicFramePr>
          <p:nvPr/>
        </p:nvGraphicFramePr>
        <p:xfrm>
          <a:off x="34925" y="115888"/>
          <a:ext cx="9145588" cy="6369685"/>
        </p:xfrm>
        <a:graphic>
          <a:graphicData uri="http://schemas.openxmlformats.org/drawingml/2006/table">
            <a:tbl>
              <a:tblPr rtl="1"/>
              <a:tblGrid>
                <a:gridCol w="4752975"/>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فيصلّوا عليه ويدهنوه بزيت باسم الرب وصلاة الايمان تشفي المريض والرب يقيمه وان كان قد فعل خطية تغفر له. اعترفوا بعضكم لبعض بالزلات</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que ceux–ci prient pour lui, en l’oignant d’huile au nom du Seigneur ;15  la prière de la foi sauvera le malade, et le Seigneur le relèvera ; et s’il a commis des péchés, il lui sera pardonné.16  Confessez donc vos péchés les uns aux autres, et priez les uns pour les autres,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let them pray over him, anointing him with oil in the name of the Lord. 15 And the prayer of faith will save the sick, and the Lord will raise him up. And if he has committed sins, he will be forgiven. 16 Confess your trespasses to one another,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2285" name="Group 13"/>
          <p:cNvGraphicFramePr>
            <a:graphicFrameLocks noGrp="1"/>
          </p:cNvGraphicFramePr>
          <p:nvPr/>
        </p:nvGraphicFramePr>
        <p:xfrm>
          <a:off x="34925" y="115888"/>
          <a:ext cx="9145588" cy="6587745"/>
        </p:xfrm>
        <a:graphic>
          <a:graphicData uri="http://schemas.openxmlformats.org/drawingml/2006/table">
            <a:tbl>
              <a:tblPr rtl="1"/>
              <a:tblGrid>
                <a:gridCol w="4537075"/>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وصلّوا بعضكم لاجل بعض لكي تشفوا.طلبة البار تقتدر كثيرا في فعلها. كان ايليا انسانا تحت الآلام مثلنا وصلّى صلاة ان لا تمطر فلم تمطر على الارض ثلاث سنين وستة اشهر.</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que vous soyez guéris. La prière agissante du juste a une grande efficacité.17 Élie était un homme de même nature que nous : il pria avec instance pour qu’il ne pleuve pas, et il ne tomba pas de pluie sur la terre pendant trois ans et six mois.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pray for one another, that you may be healed. The effective, fervent prayer of a righteous man avails much. 17 Elijah was a man with a nature like ours, and he prayed earnestly that it would not rain; and it did not rain on the land for three years and six months.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3311" name="Group 15"/>
          <p:cNvGraphicFramePr>
            <a:graphicFrameLocks noGrp="1"/>
          </p:cNvGraphicFramePr>
          <p:nvPr/>
        </p:nvGraphicFramePr>
        <p:xfrm>
          <a:off x="34925" y="44450"/>
          <a:ext cx="9145588" cy="6876480"/>
        </p:xfrm>
        <a:graphic>
          <a:graphicData uri="http://schemas.openxmlformats.org/drawingml/2006/table">
            <a:tbl>
              <a:tblPr rtl="1"/>
              <a:tblGrid>
                <a:gridCol w="4679950"/>
                <a:gridCol w="4465638"/>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صلّى ايضا فاعطت السماء مطرا واخرجت الارض ثمرها  ايها الاخوة ان ضل احد بينكم عن الحق فردّه احد  فليعلم ان من رد خاطئا عن ضلال طريقه يخلّص نفسا من الموت ويستر كثرة من الخطايا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Puis il pria de nouveau ; alors le ciel donna de la pluie, et la terre produisit son fruit.</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19 Mes frères, si quelqu’un parmi vous s’est égaré loin de la vérité, et qu’un autre l’y ramène,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20  sachez que celui qui ramène un pécheur de la voie où il s’était égaré sauvera une âme de la mort et couvrira une multitude de péchés.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he prayed again, and the heaven gave rain, and the earth produced its fruit. 19 Brethren, if anyone among you wanders from the truth, and someone turns him back, 20 let him know that he who turns a sinner from the error of his way will save a soul from death and cover a multitude of sins.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43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11"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12"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534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8253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8253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8253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7407" name="Group 15"/>
          <p:cNvGraphicFramePr>
            <a:graphicFrameLocks noGrp="1"/>
          </p:cNvGraphicFramePr>
          <p:nvPr/>
        </p:nvGraphicFramePr>
        <p:xfrm>
          <a:off x="107950" y="44450"/>
          <a:ext cx="9072563" cy="6583680"/>
        </p:xfrm>
        <a:graphic>
          <a:graphicData uri="http://schemas.openxmlformats.org/drawingml/2006/table">
            <a:tbl>
              <a:tblPr rtl="1"/>
              <a:tblGrid>
                <a:gridCol w="4968875"/>
                <a:gridCol w="410368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a:t>
                      </a:r>
                      <a:r>
                        <a:rPr kumimoji="0" lang="en-US" sz="3200" b="0" i="0" u="sng" strike="noStrike" cap="none" normalizeH="0" baseline="0" smtClean="0">
                          <a:ln>
                            <a:noFill/>
                          </a:ln>
                          <a:solidFill>
                            <a:srgbClr val="FF9933"/>
                          </a:solidFill>
                          <a:effectLst/>
                          <a:latin typeface="Arial" charset="0"/>
                          <a:cs typeface="Arial" charset="0"/>
                        </a:rPr>
                        <a:t>11 : 19 -26</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اما الذين تشتتوا من جراء الضيق الذي حصل بسبب استفانوس فاجتازوا الى فينيقية وقبرس وانطاكية وهم لا يكلمون احدا بالكلمة الا اليهود فقط.</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Act</a:t>
                      </a:r>
                      <a:r>
                        <a:rPr kumimoji="0" lang="fr-CA" sz="2800" b="0" i="0" u="sng" strike="noStrike" cap="none" normalizeH="0" baseline="0" smtClean="0">
                          <a:ln>
                            <a:noFill/>
                          </a:ln>
                          <a:solidFill>
                            <a:srgbClr val="FF9933"/>
                          </a:solidFill>
                          <a:effectLst/>
                          <a:latin typeface="Arial" charset="0"/>
                          <a:cs typeface="Times New Roman" pitchFamily="18" charset="0"/>
                        </a:rPr>
                        <a:t>e</a:t>
                      </a:r>
                      <a:r>
                        <a:rPr kumimoji="0" lang="en-US" sz="2800" b="0" i="0" u="sng" strike="noStrike" cap="none" normalizeH="0" baseline="0" smtClean="0">
                          <a:ln>
                            <a:noFill/>
                          </a:ln>
                          <a:solidFill>
                            <a:srgbClr val="FF9933"/>
                          </a:solidFill>
                          <a:effectLst/>
                          <a:latin typeface="Arial" charset="0"/>
                          <a:cs typeface="Times New Roman" pitchFamily="18" charset="0"/>
                        </a:rPr>
                        <a:t>s </a:t>
                      </a:r>
                      <a:r>
                        <a:rPr kumimoji="0" lang="en-US" sz="2800" b="0" i="0" u="sng" strike="noStrike" cap="none" normalizeH="0" baseline="0" smtClean="0">
                          <a:ln>
                            <a:noFill/>
                          </a:ln>
                          <a:solidFill>
                            <a:srgbClr val="FF9933"/>
                          </a:solidFill>
                          <a:effectLst/>
                          <a:latin typeface="Arial" charset="0"/>
                          <a:cs typeface="Arial" charset="0"/>
                        </a:rPr>
                        <a:t>11 : 19 -26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Ceux qui avaient été dispersés à cause de la persécution survenue après (la mort d’)Étienne allèrent jusqu’en Phénicie, à Chypre et à Antioche ; ils n’annonçaient la parole à personne d’autre qu’aux Juifs.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Act</a:t>
                      </a:r>
                      <a:r>
                        <a:rPr kumimoji="0" lang="fr-CA" sz="2800" b="0" i="0" u="sng" strike="noStrike" cap="none" normalizeH="0" baseline="0" smtClean="0">
                          <a:ln>
                            <a:noFill/>
                          </a:ln>
                          <a:solidFill>
                            <a:srgbClr val="FF9933"/>
                          </a:solidFill>
                          <a:effectLst/>
                          <a:latin typeface="Arial" charset="0"/>
                          <a:cs typeface="Times New Roman" pitchFamily="18" charset="0"/>
                        </a:rPr>
                        <a:t>e</a:t>
                      </a:r>
                      <a:r>
                        <a:rPr kumimoji="0" lang="en-US" sz="2800" b="0" i="0" u="sng" strike="noStrike" cap="none" normalizeH="0" baseline="0" smtClean="0">
                          <a:ln>
                            <a:noFill/>
                          </a:ln>
                          <a:solidFill>
                            <a:srgbClr val="FF9933"/>
                          </a:solidFill>
                          <a:effectLst/>
                          <a:latin typeface="Arial" charset="0"/>
                          <a:cs typeface="Times New Roman" pitchFamily="18" charset="0"/>
                        </a:rPr>
                        <a:t>s </a:t>
                      </a:r>
                      <a:r>
                        <a:rPr kumimoji="0" lang="en-US" sz="2800" b="0" i="0" u="sng" strike="noStrike" cap="none" normalizeH="0" baseline="0" smtClean="0">
                          <a:ln>
                            <a:noFill/>
                          </a:ln>
                          <a:solidFill>
                            <a:srgbClr val="FF9933"/>
                          </a:solidFill>
                          <a:effectLst/>
                          <a:latin typeface="Arial" charset="0"/>
                          <a:cs typeface="Arial" charset="0"/>
                        </a:rPr>
                        <a:t>11 : 19 -26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those who were scattered after the persecution that arose over Stephen traveled as far as Phoenicia, Cyprus, and Antioch, preaching the word to no one but the Jews only.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27408" name="Rectangle 16"/>
          <p:cNvSpPr>
            <a:spLocks noGrp="1" noChangeArrowheads="1"/>
          </p:cNvSpPr>
          <p:nvPr>
            <p:ph type="ctrTitle"/>
          </p:nvPr>
        </p:nvSpPr>
        <p:spPr/>
        <p:txBody>
          <a:bodyPr/>
          <a:lstStyle/>
          <a:p>
            <a:r>
              <a:rPr lang="en-US"/>
              <a:t>5a</a:t>
            </a:r>
          </a:p>
        </p:txBody>
      </p:sp>
    </p:spTree>
  </p:cSld>
  <p:clrMapOvr>
    <a:masterClrMapping/>
  </p:clrMapOvr>
  <p:timing>
    <p:tnLst>
      <p:par>
        <p:cTn id="1" dur="indefinite" restart="never" nodeType="tmRoot"/>
      </p:par>
    </p:tn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8430" name="Group 14"/>
          <p:cNvGraphicFramePr>
            <a:graphicFrameLocks noGrp="1"/>
          </p:cNvGraphicFramePr>
          <p:nvPr/>
        </p:nvGraphicFramePr>
        <p:xfrm>
          <a:off x="107950" y="115888"/>
          <a:ext cx="9072563" cy="6514148"/>
        </p:xfrm>
        <a:graphic>
          <a:graphicData uri="http://schemas.openxmlformats.org/drawingml/2006/table">
            <a:tbl>
              <a:tblPr rtl="1"/>
              <a:tblGrid>
                <a:gridCol w="5040313"/>
                <a:gridCol w="40322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كان منهم قوم وهم رجال قبرسيون وقيروانيون الذين لما دخلوا انطاكية كانوا يخاطبون اليونانيين مبشرين بالرب يسوع.  وكانت يد الرب معهم فآمن عدد كثير ورجعوا الى الرب</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 y eut cependant parmi eux quelques hommes de Chypre et de Cyrène, qui, venus à Antioche, parlèrent aussi aux Grecs et leur annoncèrent la bonne nouvelle du Seigneur Jésus. 21 La main du Seigneur était avec eux, et grand fut le nombre de ceux qui crurent et se convertirent au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But some of them were men from Cyprus and Cyrene, who, when they had come to Antioch, spoke to the Hellenists, preaching the Lord Jesus. 21 And the hand of the Lord was with them, and a great number believed and turned to the Lord.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9459" name="Group 19"/>
          <p:cNvGraphicFramePr>
            <a:graphicFrameLocks noGrp="1"/>
          </p:cNvGraphicFramePr>
          <p:nvPr/>
        </p:nvGraphicFramePr>
        <p:xfrm>
          <a:off x="107950" y="44450"/>
          <a:ext cx="9072563" cy="6514148"/>
        </p:xfrm>
        <a:graphic>
          <a:graphicData uri="http://schemas.openxmlformats.org/drawingml/2006/table">
            <a:tbl>
              <a:tblPr rtl="1"/>
              <a:tblGrid>
                <a:gridCol w="4321175"/>
                <a:gridCol w="475138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فسمع الخبر عنهم في آذان الكنيسة التي في اورشليم فارسلوا برنابا لكي يجتاز الى انطاكية. الذي لما أتى ورأى نعمة الله فرح ووعظ الجميع ان يثبتوا في الرب بعزم القلب.</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Le bruit en parvint aux oreilles (des membres) de l’Église de Jérusalem, et ils envoyèrent Barnabas jusqu’à Antioche. 23 Lorsqu’il fut arrivé et qu’il vit la grâce de Dieu, il s’en réjouit et les exhorta tous à rester d’un coeur résolu attachés au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Then news of these things came to the ears of the church in Jerusalem, and they sent out Barnabas to go as far as Antioch. 23 When he came and had seen the grace of God, he was glad, and encouraged them all that with purpose of heart they should continue with the Lord.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0479" name="Group 15"/>
          <p:cNvGraphicFramePr>
            <a:graphicFrameLocks noGrp="1"/>
          </p:cNvGraphicFramePr>
          <p:nvPr/>
        </p:nvGraphicFramePr>
        <p:xfrm>
          <a:off x="107950" y="44450"/>
          <a:ext cx="9072563" cy="6049963"/>
        </p:xfrm>
        <a:graphic>
          <a:graphicData uri="http://schemas.openxmlformats.org/drawingml/2006/table">
            <a:tbl>
              <a:tblPr rtl="1"/>
              <a:tblGrid>
                <a:gridCol w="4464050"/>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كان رجلا صالحا وممتلئا من الروح القدس والايمان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فانضم الى الرب جمع غفير ثم خرج برنابا الى طرسوس ليطلب شاول.ولما وجده جاء به الى انطاكية.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Car c’était un homme bon, plein d’Esprit Saint et de foi. Et une foule assez nombreuse se joignit au Seigneur. 25 Barnabas partit ensuite pour Tarse, afin de chercher Saul ;26 et après l’avoir trouvé, il le conduisit à Antioche.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For he was a good man, full of the Holy Spirit and of faith. And a great many people were added to the Lord. 25 Then Barnabas departed for Tarsus to seek Saul. 26 And when he had found him, he brought him to Antioch.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1502" name="Group 14"/>
          <p:cNvGraphicFramePr>
            <a:graphicFrameLocks noGrp="1"/>
          </p:cNvGraphicFramePr>
          <p:nvPr/>
        </p:nvGraphicFramePr>
        <p:xfrm>
          <a:off x="107950" y="44450"/>
          <a:ext cx="9072563" cy="6049963"/>
        </p:xfrm>
        <a:graphic>
          <a:graphicData uri="http://schemas.openxmlformats.org/drawingml/2006/table">
            <a:tbl>
              <a:tblPr rtl="1"/>
              <a:tblGrid>
                <a:gridCol w="4824413"/>
                <a:gridCol w="42481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فحدث انهما اجتمعا في الكنيسة سنة كاملة وعلّما جمعا غفيرا ودعي التلاميذ مسيحيين في انطاكية اولا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Pendant une année entière, ils participèrent aux réunions de l’Église et enseignèrent une foule assez nombreuse. Ce fut à Antioche que, pour la première fois, les disciples furent appelés chrétiens.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So it was that for a whole year they assembled with the church and taught a great many people. And the disciples were first called Christians in Antioch</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25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353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45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5597" name="Group 13"/>
          <p:cNvGraphicFramePr>
            <a:graphicFrameLocks noGrp="1"/>
          </p:cNvGraphicFramePr>
          <p:nvPr/>
        </p:nvGraphicFramePr>
        <p:xfrm>
          <a:off x="34925" y="44450"/>
          <a:ext cx="9074150" cy="6400800"/>
        </p:xfrm>
        <a:graphic>
          <a:graphicData uri="http://schemas.openxmlformats.org/drawingml/2006/table">
            <a:tbl>
              <a:tblPr rtl="1"/>
              <a:tblGrid>
                <a:gridCol w="4681537"/>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US" sz="3600" b="0" i="0" u="sng" strike="noStrike" cap="none" normalizeH="0" baseline="0" dirty="0" smtClean="0">
                          <a:ln>
                            <a:noFill/>
                          </a:ln>
                          <a:solidFill>
                            <a:srgbClr val="FF9933"/>
                          </a:solidFill>
                          <a:effectLst/>
                          <a:latin typeface="Arial" charset="0"/>
                          <a:cs typeface="Arial" charset="0"/>
                        </a:rPr>
                        <a:t>34:19 &amp; 68:3</a:t>
                      </a:r>
                      <a:r>
                        <a:rPr kumimoji="0" lang="ar-EG" sz="3600" b="0" i="0" u="sng" strike="noStrike" cap="none" normalizeH="0" baseline="0" dirty="0" smtClean="0">
                          <a:ln>
                            <a:noFill/>
                          </a:ln>
                          <a:solidFill>
                            <a:srgbClr val="FF9933"/>
                          </a:solidFill>
                          <a:effectLst/>
                          <a:latin typeface="Arial" charset="0"/>
                          <a:cs typeface="Arial" charset="0"/>
                        </a:rPr>
                        <a:t> </a:t>
                      </a:r>
                      <a:endParaRPr kumimoji="0" lang="en-US"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كثيرة هي بلايا الصدّيق ومن جميعها ينجيه الرب. والصديقون يفرحون يبتهجون امام الله ويطفرون فرحا</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Arial" charset="0"/>
                        </a:rPr>
                        <a:t>Psaume </a:t>
                      </a:r>
                      <a:r>
                        <a:rPr kumimoji="0" lang="en-US" sz="3200" b="0" i="0" u="sng" strike="noStrike" cap="none" normalizeH="0" baseline="0" dirty="0" smtClean="0">
                          <a:ln>
                            <a:noFill/>
                          </a:ln>
                          <a:solidFill>
                            <a:srgbClr val="FF9933"/>
                          </a:solidFill>
                          <a:effectLst/>
                          <a:latin typeface="Arial" charset="0"/>
                          <a:cs typeface="Arial" charset="0"/>
                        </a:rPr>
                        <a:t>34:19 &amp; 68:3</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Mais les justes se réjouissent, ils exultent devant Dieu, Ils s’égayent dans la joie.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r>
                        <a:rPr kumimoji="0" lang="en-US" sz="2400" b="0" i="0" u="none" strike="noStrike" cap="none" normalizeH="0" baseline="0" dirty="0" smtClean="0">
                          <a:ln>
                            <a:noFill/>
                          </a:ln>
                          <a:solidFill>
                            <a:schemeClr val="bg1"/>
                          </a:solidFill>
                          <a:effectLst/>
                          <a:latin typeface="Arial" charset="0"/>
                          <a:cs typeface="Arial" charset="0"/>
                        </a:rPr>
                        <a:t>.</a:t>
                      </a:r>
                      <a:endParaRPr kumimoji="0" lang="fr-CA" sz="24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Psalms 34:19 &amp; 68:3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Many are the afflictions of the righteous, but the LORD delivers him out of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But let the righteous be glad; Let them rejoice before God; Yes, let them rejoice exceedingly.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35598" name="Rectangle 14"/>
          <p:cNvSpPr>
            <a:spLocks noGrp="1" noChangeArrowheads="1"/>
          </p:cNvSpPr>
          <p:nvPr>
            <p:ph type="ctrTitle"/>
          </p:nvPr>
        </p:nvSpPr>
        <p:spPr/>
        <p:txBody>
          <a:bodyPr/>
          <a:lstStyle/>
          <a:p>
            <a:r>
              <a:rPr lang="en-US"/>
              <a:t>5pg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6629" name="Group 21"/>
          <p:cNvGraphicFramePr>
            <a:graphicFrameLocks noGrp="1"/>
          </p:cNvGraphicFramePr>
          <p:nvPr/>
        </p:nvGraphicFramePr>
        <p:xfrm>
          <a:off x="34925" y="44450"/>
          <a:ext cx="9074150" cy="6771069"/>
        </p:xfrm>
        <a:graphic>
          <a:graphicData uri="http://schemas.openxmlformats.org/drawingml/2006/table">
            <a:tbl>
              <a:tblPr rtl="1"/>
              <a:tblGrid>
                <a:gridCol w="4752975"/>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لوقا ( 12 : 32 – 44 )</a:t>
                      </a:r>
                      <a:r>
                        <a:rPr kumimoji="0" lang="ar-EG" sz="3600" b="0" i="0" u="sng" strike="noStrike" cap="none" normalizeH="0" baseline="0" smtClean="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تخف ايها القطيع الصغير لان اباكم قد سرّ ان يعطيكم الملكوت.  بيعوا مالكم واعطوا صدقة.اعملوا لكم اكياسا لا تفنى وكنزا لا ينفد في السموات</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Luc 12:32-44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Sois sans crainte, petit troupeau ; car votre Père a trouvé bon de vous donner le royaume.33 Vendez ce que vous possédez, et donnez–le en aumône. Faites–vous des bourses qui ne s’usent pas, un trésor inépuisable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Luke 12:32-44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Do not fear, little flock, for it is your Father's good pleasure to give you the kingdom. 33 Sell what you have and give alms; provide yourselves money bags which do not grow old, </a:t>
                      </a:r>
                      <a:r>
                        <a:rPr kumimoji="0" lang="en-US" sz="2700" b="0" i="0" u="none" strike="noStrike" cap="none" normalizeH="0" baseline="0" smtClean="0">
                          <a:ln>
                            <a:noFill/>
                          </a:ln>
                          <a:solidFill>
                            <a:schemeClr val="bg1"/>
                          </a:solidFill>
                          <a:effectLst/>
                          <a:latin typeface="Arial" charset="0"/>
                          <a:cs typeface="Arial" charset="0"/>
                        </a:rPr>
                        <a:t>a treasure in the heavens that does not fail,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36630" name="Rectangle 22"/>
          <p:cNvSpPr>
            <a:spLocks noGrp="1" noChangeArrowheads="1"/>
          </p:cNvSpPr>
          <p:nvPr>
            <p:ph type="ctrTitle"/>
          </p:nvPr>
        </p:nvSpPr>
        <p:spPr/>
        <p:txBody>
          <a:bodyPr/>
          <a:lstStyle/>
          <a:p>
            <a:r>
              <a:rPr lang="en-US"/>
              <a:t>5g</a:t>
            </a:r>
          </a:p>
        </p:txBody>
      </p:sp>
    </p:spTree>
  </p:cSld>
  <p:clrMapOvr>
    <a:masterClrMapping/>
  </p:clrMapOvr>
  <p:timing>
    <p:tnLst>
      <p:par>
        <p:cTn id="1" dur="indefinite" restart="never" nodeType="tmRoot"/>
      </p:par>
    </p:tnLst>
  </p:timing>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7645" name="Group 13"/>
          <p:cNvGraphicFramePr>
            <a:graphicFrameLocks noGrp="1"/>
          </p:cNvGraphicFramePr>
          <p:nvPr/>
        </p:nvGraphicFramePr>
        <p:xfrm>
          <a:off x="34925" y="115888"/>
          <a:ext cx="9145588" cy="6585585"/>
        </p:xfrm>
        <a:graphic>
          <a:graphicData uri="http://schemas.openxmlformats.org/drawingml/2006/table">
            <a:tbl>
              <a:tblPr rtl="1"/>
              <a:tblGrid>
                <a:gridCol w="4752975"/>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حيث لا يقرب سارق ولا يبلي سوس. لانه حيث يكون كنزكم هناك يكون قلبكم ايضا. لتكن احقاؤكم ممنطقة وسرجكم موقدة.  وانتم مثل اناس ينتظرون سيدهم متى يرجع من العرس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où il n’y a pas de voleur qui approche, ni de mite qui détruise.34 Car là où est votre trésor, là aussi sera votre coeur.35 Mettez une ceinture à vos reins, et que vos lampes soient allumées. 36 Et vous, soyez semblables à des hommes qui attendent que leur maître revienne des noces,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where no thief approaches nor moth destroys. 34 For where your treasure is, there your heart will be also. 35 Let your waist be girded and your lamps burning; 36 and you yourselves be like men who wait for their master, when he will return from the wedding,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8672" name="Group 16"/>
          <p:cNvGraphicFramePr>
            <a:graphicFrameLocks noGrp="1"/>
          </p:cNvGraphicFramePr>
          <p:nvPr/>
        </p:nvGraphicFramePr>
        <p:xfrm>
          <a:off x="34925" y="44450"/>
          <a:ext cx="9074150" cy="6315647"/>
        </p:xfrm>
        <a:graphic>
          <a:graphicData uri="http://schemas.openxmlformats.org/drawingml/2006/table">
            <a:tbl>
              <a:tblPr rtl="1"/>
              <a:tblGrid>
                <a:gridCol w="4176712"/>
                <a:gridCol w="48974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حتى اذا جاء وقرع يفتحون له للوقت. طوبى لاولئك العبيد الذين اذا جاء سيدهم يجدهم ساهرين.الحق اقول لكم انه يتمنطق ويتكئهم ويتقدم ويخدمهم.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de lui ouvrir aussitôt qu’il arrivera et frappera.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Heureux ces serviteurs que le maître, à son arrivée, trouvera veillant. En vérité, je vous le dis, il se ceindra, les fera mettre à table et s’approchera pour les servir.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when he comes and knocks they may open to him immediately. 37 Blessed are those servants whom the master, when he comes, will find watching. Assuredly, I say to you that he will gird himself and have them sit down to eat, and will come and serve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9697" name="Group 17"/>
          <p:cNvGraphicFramePr>
            <a:graphicFrameLocks noGrp="1"/>
          </p:cNvGraphicFramePr>
          <p:nvPr/>
        </p:nvGraphicFramePr>
        <p:xfrm>
          <a:off x="34925" y="115888"/>
          <a:ext cx="9001125" cy="6339840"/>
        </p:xfrm>
        <a:graphic>
          <a:graphicData uri="http://schemas.openxmlformats.org/drawingml/2006/table">
            <a:tbl>
              <a:tblPr rtl="1"/>
              <a:tblGrid>
                <a:gridCol w="4103687"/>
                <a:gridCol w="4897438"/>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 أتى في الهزيع الثاني او أتى في الهزيع الثالث ووجدهم هكذا فطوبى لاولئك العبيد. وانما اعلموا هذا انه لو عرف رب البيت في اي ساعة يأتي السارق لسهر ولم يدع بيته ينقب.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Qu’il arrive à la deuxième ou à la troisième veille et les trouve ainsi, heureux sont–ils ! 39 Sachez–le bien, si le maître de la maison savait à quelle heure le voleur doit venir, il veillerait et ne laisserait pas percer sa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And if he should come in the second watch, or come in the third watch, and find them so, blessed are those servants. 39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0720" name="Group 16"/>
          <p:cNvGraphicFramePr>
            <a:graphicFrameLocks noGrp="1"/>
          </p:cNvGraphicFramePr>
          <p:nvPr/>
        </p:nvGraphicFramePr>
        <p:xfrm>
          <a:off x="34925" y="115888"/>
          <a:ext cx="9001125" cy="5907088"/>
        </p:xfrm>
        <a:graphic>
          <a:graphicData uri="http://schemas.openxmlformats.org/drawingml/2006/table">
            <a:tbl>
              <a:tblPr rtl="1"/>
              <a:tblGrid>
                <a:gridCol w="4535487"/>
                <a:gridCol w="446563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فكونوا انتم اذا مستعدين لانه في ساعة لا تظنون يأتي ابن الانسان  فقال له بطرس يا رب ألنا تقول هذا المثل ام للجميع ايضا.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Vous aussi, tenez–vous prêts, car le Fils de l’homme viendra à l’heure où vous n’y penserez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Pierre lui dit : Seigneur, est–ce à nous que tu adresses cette parabole, ou à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Therefore you also be ready, for the Son of Man is coming at an hour you do not expect.'' 41 Then Peter said to Him, Lord, do You speak this parable only to us, or to all people?''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1744" name="Group 16"/>
          <p:cNvGraphicFramePr>
            <a:graphicFrameLocks noGrp="1"/>
          </p:cNvGraphicFramePr>
          <p:nvPr/>
        </p:nvGraphicFramePr>
        <p:xfrm>
          <a:off x="107950" y="115888"/>
          <a:ext cx="9001125" cy="6339840"/>
        </p:xfrm>
        <a:graphic>
          <a:graphicData uri="http://schemas.openxmlformats.org/drawingml/2006/table">
            <a:tbl>
              <a:tblPr rtl="1"/>
              <a:tblGrid>
                <a:gridCol w="4752975"/>
                <a:gridCol w="4248150"/>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الرب فمن هو الوكيل الامين الحكيم الذي يقيمه سيده على خدمه ليعطيهم العلوفة في حينها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طوبى لذلك العبد الذي اذا جاء سيده يجده يفعل هكذا. </a:t>
                      </a:r>
                      <a:endParaRPr kumimoji="0" lang="en-CA" sz="36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Et le Seigneur dit : Quel est donc l’intendant fidèle et prudent que le maître établira sur ses gens de service pour leur donner leur ration de blé au moment convenable ? 43 Heureux ce serviteur, que son maître, à son arrivée, trouvera occupé de la sorte ! </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And the Lord said, Who then is that faithful and wise steward, whom his master will make ruler over his household, to give them their portion of food in due season? 43 Blessed is that servant whom his master will find so doing when he comes. </a:t>
                      </a:r>
                      <a:endParaRPr kumimoji="0" lang="en-US" sz="28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2754" name="Group 2"/>
          <p:cNvGraphicFramePr>
            <a:graphicFrameLocks noGrp="1"/>
          </p:cNvGraphicFramePr>
          <p:nvPr/>
        </p:nvGraphicFramePr>
        <p:xfrm>
          <a:off x="107950" y="44450"/>
          <a:ext cx="9072563" cy="6338888"/>
        </p:xfrm>
        <a:graphic>
          <a:graphicData uri="http://schemas.openxmlformats.org/drawingml/2006/table">
            <a:tbl>
              <a:tblPr rtl="1"/>
              <a:tblGrid>
                <a:gridCol w="4537075"/>
                <a:gridCol w="4535488"/>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بالحق اقول لكم انه يقيمه على جميع امواله.</a:t>
                      </a:r>
                      <a:r>
                        <a:rPr kumimoji="0" lang="ar-EG" sz="3600" b="0" i="0" u="none" strike="noStrike" cap="none" normalizeH="0" baseline="0" smtClean="0">
                          <a:ln>
                            <a:noFill/>
                          </a:ln>
                          <a:solidFill>
                            <a:srgbClr val="FF9933"/>
                          </a:solidFill>
                          <a:effectLst/>
                          <a:latin typeface="Arial" charset="0"/>
                          <a:cs typeface="Arial" charset="0"/>
                        </a:rPr>
                        <a:t>( والمجد للـه دائماً )</a:t>
                      </a:r>
                      <a:endParaRPr kumimoji="0" lang="en-CA" sz="36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Je vous le dis en vérité,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Truly, I say to you that he will make him ruler over all that he has.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US" sz="28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378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4819" name="Group 19"/>
          <p:cNvGraphicFramePr>
            <a:graphicFrameLocks noGrp="1"/>
          </p:cNvGraphicFramePr>
          <p:nvPr/>
        </p:nvGraphicFramePr>
        <p:xfrm>
          <a:off x="539750" y="404813"/>
          <a:ext cx="8137525" cy="5821680"/>
        </p:xfrm>
        <a:graphic>
          <a:graphicData uri="http://schemas.openxmlformats.org/drawingml/2006/table">
            <a:tbl>
              <a:tblPr rtl="1"/>
              <a:tblGrid>
                <a:gridCol w="8137525"/>
              </a:tblGrid>
              <a:tr h="2735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Sixth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(20</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of Abib)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السادس</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العشرون من أبيب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Sixième  jour du mois de </a:t>
                      </a:r>
                      <a:r>
                        <a:rPr kumimoji="0" lang="en-US" sz="4000" b="0" i="0" u="none" strike="noStrike" cap="none" normalizeH="0" baseline="0" smtClean="0">
                          <a:ln>
                            <a:noFill/>
                          </a:ln>
                          <a:solidFill>
                            <a:srgbClr val="FF9900"/>
                          </a:solidFill>
                          <a:effectLst/>
                          <a:latin typeface="Arial" charset="0"/>
                          <a:cs typeface="Arial" charset="0"/>
                        </a:rPr>
                        <a:t>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Vingtième</a:t>
                      </a:r>
                      <a:r>
                        <a:rPr kumimoji="0" lang="fr-CA" sz="4000" b="1" i="0" u="none" strike="noStrike" cap="none" normalizeH="0" baseline="0" smtClean="0">
                          <a:ln>
                            <a:noFill/>
                          </a:ln>
                          <a:solidFill>
                            <a:srgbClr val="FF9900"/>
                          </a:solidFill>
                          <a:effectLst/>
                          <a:latin typeface="Arial" charset="0"/>
                          <a:cs typeface="Arial" charset="0"/>
                        </a:rPr>
                        <a:t> du </a:t>
                      </a:r>
                      <a:r>
                        <a:rPr kumimoji="0" lang="en-US" sz="4000" b="1" i="0" u="none" strike="noStrike" cap="none" normalizeH="0" baseline="0" smtClean="0">
                          <a:ln>
                            <a:noFill/>
                          </a:ln>
                          <a:solidFill>
                            <a:srgbClr val="FF9900"/>
                          </a:solidFill>
                          <a:effectLst/>
                          <a:latin typeface="Arial" charset="0"/>
                          <a:cs typeface="Arial" charset="0"/>
                        </a:rPr>
                        <a:t>Abib</a:t>
                      </a:r>
                      <a:r>
                        <a:rPr kumimoji="0" lang="fr-CA" sz="4000" b="1" i="0" u="none" strike="noStrike" cap="none" normalizeH="0" baseline="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58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84582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6864" name="Group 16"/>
          <p:cNvGraphicFramePr>
            <a:graphicFrameLocks noGrp="1"/>
          </p:cNvGraphicFramePr>
          <p:nvPr/>
        </p:nvGraphicFramePr>
        <p:xfrm>
          <a:off x="107950" y="44450"/>
          <a:ext cx="9001125" cy="6622607"/>
        </p:xfrm>
        <a:graphic>
          <a:graphicData uri="http://schemas.openxmlformats.org/drawingml/2006/table">
            <a:tbl>
              <a:tblPr rtl="1"/>
              <a:tblGrid>
                <a:gridCol w="4465637"/>
                <a:gridCol w="453548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عشية 18:34,39</a:t>
                      </a:r>
                      <a:endParaRPr kumimoji="0" lang="fr-FR"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الذي يعلم يديّ القتال فتحنى بذراعيّ قوس من نحاس  تنطّقني بقوة للقتال.تصرع تحتي القائمين عليّ.	</a:t>
                      </a:r>
                      <a:r>
                        <a:rPr kumimoji="0" lang="en-CA"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Times New Roman" pitchFamily="18" charset="0"/>
                        </a:rPr>
                        <a:t>Psalms</a:t>
                      </a:r>
                      <a:r>
                        <a:rPr kumimoji="0" lang="fr-FR" sz="3600" b="0" i="0" u="sng" strike="noStrike" cap="none" normalizeH="0" baseline="0" dirty="0" smtClean="0">
                          <a:ln>
                            <a:noFill/>
                          </a:ln>
                          <a:solidFill>
                            <a:srgbClr val="FF9933"/>
                          </a:solidFill>
                          <a:effectLst/>
                          <a:latin typeface="Arial" charset="0"/>
                          <a:cs typeface="Times New Roman" pitchFamily="18" charset="0"/>
                        </a:rPr>
                        <a:t>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34 Il entraîne mes mains pour le combat et mes bras plient l'arc de bronze.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39 Tu me ceins de vigueur pour le combat, Tu fais plier sous moi les agresseurs,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18:34,39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He teaches my hands to make war, so that my arms can bend a bow of bronze.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For You have armed me with strength for the battle; You have subdued under me those who rose up against me . 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846865" name="Rectangle 17"/>
          <p:cNvSpPr>
            <a:spLocks noGrp="1" noChangeArrowheads="1"/>
          </p:cNvSpPr>
          <p:nvPr>
            <p:ph type="ctrTitle"/>
          </p:nvPr>
        </p:nvSpPr>
        <p:spPr/>
        <p:txBody>
          <a:bodyPr/>
          <a:lstStyle/>
          <a:p>
            <a:r>
              <a:rPr lang="en-US"/>
              <a:t>6pv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7888" name="Group 16"/>
          <p:cNvGraphicFramePr>
            <a:graphicFrameLocks noGrp="1"/>
          </p:cNvGraphicFramePr>
          <p:nvPr/>
        </p:nvGraphicFramePr>
        <p:xfrm>
          <a:off x="34925" y="-26988"/>
          <a:ext cx="9074150" cy="6840347"/>
        </p:xfrm>
        <a:graphic>
          <a:graphicData uri="http://schemas.openxmlformats.org/drawingml/2006/table">
            <a:tbl>
              <a:tblPr rtl="1"/>
              <a:tblGrid>
                <a:gridCol w="4897437"/>
                <a:gridCol w="4176713"/>
              </a:tblGrid>
              <a:tr h="1727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fr-FR" sz="3600" b="0" i="0" u="sng" strike="noStrike" cap="none" normalizeH="0" baseline="0" smtClean="0">
                          <a:ln>
                            <a:noFill/>
                          </a:ln>
                          <a:solidFill>
                            <a:srgbClr val="FF9933"/>
                          </a:solidFill>
                          <a:effectLst/>
                          <a:latin typeface="Arial" charset="0"/>
                          <a:cs typeface="Arial" charset="0"/>
                        </a:rPr>
                        <a:t>10 : 16 - 23</a:t>
                      </a:r>
                      <a:r>
                        <a:rPr kumimoji="0" lang="ar-SA" sz="3600" b="0" i="0" u="sng" strike="noStrike" cap="none" normalizeH="0" baseline="0" smtClean="0">
                          <a:ln>
                            <a:noFill/>
                          </a:ln>
                          <a:solidFill>
                            <a:srgbClr val="FF9933"/>
                          </a:solidFill>
                          <a:effectLst/>
                          <a:latin typeface="Arial" charset="0"/>
                          <a:cs typeface="Arial" charset="0"/>
                        </a:rPr>
                        <a:t>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انا ارسلكم كغنم في وسط ذئاب.فكونوا حكماء كالحيّات وبسطاء كالحمام.ولكن احذروا من الناس.لانهم سيسلمونكم الى مجالس وفي مجامعهم يجلدونكم.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smtClean="0">
                          <a:ln>
                            <a:noFill/>
                          </a:ln>
                          <a:solidFill>
                            <a:srgbClr val="FF9900"/>
                          </a:solidFill>
                          <a:effectLst/>
                          <a:latin typeface="Arial" charset="0"/>
                          <a:cs typeface="Arial" charset="0"/>
                        </a:rPr>
                        <a:t>Matthieu 10 :16 - 23</a:t>
                      </a:r>
                      <a:endParaRPr kumimoji="0" lang="fr-FR" sz="2800" b="0" i="0" u="sng"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Voici que moi, je vous envoie comme de brebis au milieu des loups; soyez donc rusés comme les serpents et candides comme les colombes. 17 Prenez garde aux hommes: ils vous livreront aux tribunaux et vous flagelleront dans leurs synagogues.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Arial" charset="0"/>
                        </a:rPr>
                        <a:t>Matthew 10:16-23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47889" name="Rectangle 17"/>
          <p:cNvSpPr>
            <a:spLocks noGrp="1" noChangeArrowheads="1"/>
          </p:cNvSpPr>
          <p:nvPr>
            <p:ph type="ctrTitle"/>
          </p:nvPr>
        </p:nvSpPr>
        <p:spPr/>
        <p:txBody>
          <a:bodyPr/>
          <a:lstStyle/>
          <a:p>
            <a:r>
              <a:rPr lang="en-US"/>
              <a:t>6v</a:t>
            </a:r>
          </a:p>
        </p:txBody>
      </p:sp>
    </p:spTree>
  </p:cSld>
  <p:clrMapOvr>
    <a:masterClrMapping/>
  </p:clrMapOvr>
  <p:timing>
    <p:tnLst>
      <p:par>
        <p:cTn id="1" dur="indefinite" restart="never" nodeType="tmRoot"/>
      </p:par>
    </p:tnLst>
  </p:timing>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8911" name="Group 15"/>
          <p:cNvGraphicFramePr>
            <a:graphicFrameLocks noGrp="1"/>
          </p:cNvGraphicFramePr>
          <p:nvPr/>
        </p:nvGraphicFramePr>
        <p:xfrm>
          <a:off x="34925" y="115888"/>
          <a:ext cx="9074150" cy="6087428"/>
        </p:xfrm>
        <a:graphic>
          <a:graphicData uri="http://schemas.openxmlformats.org/drawingml/2006/table">
            <a:tbl>
              <a:tblPr rtl="1"/>
              <a:tblGrid>
                <a:gridCol w="4392612"/>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Vous serez traduits devant des gouverneurs et des rois, à cause de moi: ils auront là un témoignage, eux et les païens.19 Lorsqu'ils vous livreront, ne vous inquiétez pas de savoir comment parler ou que dire: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9950" name="Group 30"/>
          <p:cNvGraphicFramePr>
            <a:graphicFrameLocks noGrp="1"/>
          </p:cNvGraphicFramePr>
          <p:nvPr/>
        </p:nvGraphicFramePr>
        <p:xfrm>
          <a:off x="34925" y="0"/>
          <a:ext cx="9074150" cy="7010400"/>
        </p:xfrm>
        <a:graphic>
          <a:graphicData uri="http://schemas.openxmlformats.org/drawingml/2006/table">
            <a:tbl>
              <a:tblPr rtl="1"/>
              <a:tblGrid>
                <a:gridCol w="5113337"/>
                <a:gridCol w="3960813"/>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ce que vous aurez à dire vous sera donné à cette heure-là, car ce n'est pas vous qui parlerez, c'est l'Esprit de votre Père qui parlera en vous. 21 Le frère livrera son frère à la mort, et le père son enfant; les enfants se dresseront contre leurs parents et les feront condamner à mort. 22 Vous serez haïs de tous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it is not you who speak, but the Spirit of your Father who speaks in you. 21 Now brother will deliver up brother to death, and a father his child; </a:t>
                      </a:r>
                      <a:r>
                        <a:rPr kumimoji="0" lang="en-US" sz="2600" b="0" i="0" u="none" strike="noStrike" cap="none" normalizeH="0" baseline="0" smtClean="0">
                          <a:ln>
                            <a:noFill/>
                          </a:ln>
                          <a:solidFill>
                            <a:schemeClr val="bg1"/>
                          </a:solidFill>
                          <a:effectLst/>
                          <a:latin typeface="Arial" charset="0"/>
                          <a:cs typeface="Arial" charset="0"/>
                        </a:rPr>
                        <a:t>and children will rise up against parents and cause them to be put to death. 22 And you will be hated by all for My name's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50946" name="Group 2"/>
          <p:cNvGraphicFramePr>
            <a:graphicFrameLocks noGrp="1"/>
          </p:cNvGraphicFramePr>
          <p:nvPr/>
        </p:nvGraphicFramePr>
        <p:xfrm>
          <a:off x="34925" y="44450"/>
          <a:ext cx="9145588" cy="5978400"/>
        </p:xfrm>
        <a:graphic>
          <a:graphicData uri="http://schemas.openxmlformats.org/drawingml/2006/table">
            <a:tbl>
              <a:tblPr rtl="1"/>
              <a:tblGrid>
                <a:gridCol w="4895850"/>
                <a:gridCol w="4249738"/>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فاني الحق اقول لكم لا تكملون مدن اسرائيل حتى يأتي ابن الانسان</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celui qui tiendra jusqu'à la fin, celui-là sera sauvé. 23 Quand on vous pourchassera dans telle ville, fuyez dans telle autre; en vérité, je vous le déclare, vous n'achèverez pas le tour des villes d'Israël avant que ne vienne le Fils de l'homme.</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r>
                        <a:rPr kumimoji="0" lang="en-US" sz="3600" b="0" i="0" u="none" strike="noStrike" cap="none" normalizeH="0" baseline="0" smtClean="0">
                          <a:ln>
                            <a:noFill/>
                          </a:ln>
                          <a:solidFill>
                            <a:schemeClr val="bg1"/>
                          </a:solidFill>
                          <a:effectLst/>
                          <a:latin typeface="Arial" charset="0"/>
                          <a:cs typeface="Arial" charset="0"/>
                        </a:rPr>
                        <a:t> </a:t>
                      </a: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19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85197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52994" name="Group 2"/>
          <p:cNvGraphicFramePr>
            <a:graphicFrameLocks noGrp="1"/>
          </p:cNvGraphicFramePr>
          <p:nvPr/>
        </p:nvGraphicFramePr>
        <p:xfrm>
          <a:off x="107950" y="44450"/>
          <a:ext cx="9072563" cy="6449568"/>
        </p:xfrm>
        <a:graphic>
          <a:graphicData uri="http://schemas.openxmlformats.org/drawingml/2006/table">
            <a:tbl>
              <a:tblPr rtl="1"/>
              <a:tblGrid>
                <a:gridCol w="4321175"/>
                <a:gridCol w="475138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باكر</a:t>
                      </a:r>
                      <a:r>
                        <a:rPr kumimoji="0" lang="ar-SA" sz="3600" b="0" i="0" u="sng" strike="noStrike" cap="none" normalizeH="0" baseline="0" dirty="0" smtClean="0">
                          <a:ln>
                            <a:noFill/>
                          </a:ln>
                          <a:solidFill>
                            <a:srgbClr val="FF9933"/>
                          </a:solidFill>
                          <a:effectLst/>
                          <a:latin typeface="Arial" charset="0"/>
                          <a:cs typeface="Arial" charset="0"/>
                        </a:rPr>
                        <a:t> </a:t>
                      </a:r>
                      <a:r>
                        <a:rPr kumimoji="0" lang="en-US" sz="3600" b="0" i="0" u="sng" strike="noStrike" cap="none" normalizeH="0" baseline="0" dirty="0" smtClean="0">
                          <a:ln>
                            <a:noFill/>
                          </a:ln>
                          <a:solidFill>
                            <a:srgbClr val="FF9933"/>
                          </a:solidFill>
                          <a:effectLst/>
                          <a:latin typeface="Arial" charset="0"/>
                          <a:cs typeface="Arial" charset="0"/>
                        </a:rPr>
                        <a:t>45:3,6</a:t>
                      </a:r>
                      <a:endParaRPr kumimoji="0" lang="ar-SA"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تقلد سيفك على فخذك ايها الجبار جلالك وبهاءك كرسيك يا الله الى دهر الدهور.قضيب استقامة قضيب ملكك</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 </a:t>
                      </a:r>
                      <a:r>
                        <a:rPr kumimoji="0" lang="en-US" sz="3200" b="0" i="0" u="sng" strike="noStrike" cap="none" normalizeH="0" baseline="0" dirty="0" smtClean="0">
                          <a:ln>
                            <a:noFill/>
                          </a:ln>
                          <a:solidFill>
                            <a:srgbClr val="FF9933"/>
                          </a:solidFill>
                          <a:effectLst/>
                          <a:latin typeface="Arial" charset="0"/>
                          <a:cs typeface="Times New Roman" pitchFamily="18" charset="0"/>
                        </a:rPr>
                        <a:t>45:3,6</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O brave, ceins ton épée au côté, ta splendeur et ton éclat. Avec éclat, chevauche et triomphe.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O Dieu, ton trône est éternel, ton sceptre  royal est un sceptre de droiture,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45:3,6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Gird Your sword upon Your thigh, O Mighty One, with Your glory and Your majesty.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Your throne, O God, is forever and ever; A scepter of righteousness is the scepter of Your kingdom.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53005" name="Rectangle 13"/>
          <p:cNvSpPr>
            <a:spLocks noGrp="1" noChangeArrowheads="1"/>
          </p:cNvSpPr>
          <p:nvPr>
            <p:ph type="ctrTitle"/>
          </p:nvPr>
        </p:nvSpPr>
        <p:spPr/>
        <p:txBody>
          <a:bodyPr/>
          <a:lstStyle/>
          <a:p>
            <a:r>
              <a:rPr lang="en-US"/>
              <a:t>6pm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54018" name="Group 2"/>
          <p:cNvGraphicFramePr>
            <a:graphicFrameLocks noGrp="1"/>
          </p:cNvGraphicFramePr>
          <p:nvPr/>
        </p:nvGraphicFramePr>
        <p:xfrm>
          <a:off x="107950" y="44450"/>
          <a:ext cx="9072563" cy="6669088"/>
        </p:xfrm>
        <a:graphic>
          <a:graphicData uri="http://schemas.openxmlformats.org/drawingml/2006/table">
            <a:tbl>
              <a:tblPr rtl="1"/>
              <a:tblGrid>
                <a:gridCol w="4537075"/>
                <a:gridCol w="45354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7 : 11 : 17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اليوم التالي ذهب الى مدينة تدعى نايين وذهب معه كثيرون من تلاميذه وجمع كثير.  فلما اقترب الى باب المدينة اذا ميت محمول</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Luc 7 : 11 - 17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Or, Jésus se rendit ensuite dans une ville appelée Naïn. Ses disciples faisaient route avec lui, ainsi qu'une grande foule. 12 Quand il arriva près de la porte de la ville, on portait tout juste en terre un mort,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Luke 7:11-17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it happened, the day after, that He went into a city called Nain; and many of His disciples went with Him, and a large crowd. 12 And when He came near the gate of the city, behold, a dead man was being carried out,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54029" name="Rectangle 13"/>
          <p:cNvSpPr>
            <a:spLocks noGrp="1" noChangeArrowheads="1"/>
          </p:cNvSpPr>
          <p:nvPr>
            <p:ph type="ctrTitle"/>
          </p:nvPr>
        </p:nvSpPr>
        <p:spPr/>
        <p:txBody>
          <a:bodyPr/>
          <a:lstStyle/>
          <a:p>
            <a:r>
              <a:rPr lang="en-US"/>
              <a:t>6m</a:t>
            </a:r>
          </a:p>
        </p:txBody>
      </p:sp>
    </p:spTree>
  </p:cSld>
  <p:clrMapOvr>
    <a:masterClrMapping/>
  </p:clrMapOvr>
  <p:timing>
    <p:tnLst>
      <p:par>
        <p:cTn id="1" dur="indefinite" restart="never" nodeType="tmRoot"/>
      </p:par>
    </p:tnLst>
  </p:timing>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55053" name="Group 13"/>
          <p:cNvGraphicFramePr>
            <a:graphicFrameLocks noGrp="1"/>
          </p:cNvGraphicFramePr>
          <p:nvPr/>
        </p:nvGraphicFramePr>
        <p:xfrm>
          <a:off x="107950" y="115888"/>
          <a:ext cx="9001125" cy="6339840"/>
        </p:xfrm>
        <a:graphic>
          <a:graphicData uri="http://schemas.openxmlformats.org/drawingml/2006/table">
            <a:tbl>
              <a:tblPr rtl="1"/>
              <a:tblGrid>
                <a:gridCol w="4392612"/>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ابن وحيد لامّه وهي ارملة ومعها جمع كثير من المدينة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فلما رآها الرب تحنن عليها وقال لها لا تبكي. ثم تقدم ولمس النعش فوقف الحاملون.</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un fils unique dont la mère était veuve, et une foule considérable de la ville accompagnait celle-ci. 13 En la voyant, le Seigneur fut pris de pitié pour elle et il lui dit: "Ne pleure plus.14 Il s'avança et toucha le cercueil; ceux qui le portaient s'arrêtèrent;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 only son of his mother; and she was a widow. And a large crowd from the city was with her. 13 When the Lord saw her, He had compassion on her and said to her, Do not weep.'' 14 Then He came and touched the open coffin, and those who carried him stood still.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56077" name="Group 13"/>
          <p:cNvGraphicFramePr>
            <a:graphicFrameLocks noGrp="1"/>
          </p:cNvGraphicFramePr>
          <p:nvPr/>
        </p:nvGraphicFramePr>
        <p:xfrm>
          <a:off x="107950" y="188913"/>
          <a:ext cx="9001125" cy="6512560"/>
        </p:xfrm>
        <a:graphic>
          <a:graphicData uri="http://schemas.openxmlformats.org/drawingml/2006/table">
            <a:tbl>
              <a:tblPr rtl="1"/>
              <a:tblGrid>
                <a:gridCol w="4465637"/>
                <a:gridCol w="4535488"/>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ايها الشاب لك اقول قم. فجلس الميت وابتدأ يتكلم فدفعه الى امه.</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فاخذ الجميع خوف ومجدوا الله قائلين قد قام فينا نبي عظيم وافتقد الله شعبه.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il dit: "Jeune homme, je te l'ordonne, réveille-toi.15 Alors le mort s'assit et se mit à parler. Et Jésus le rendit à sa mère.16 Tous furent saisis de crainte, et ils rendaient gloire à Dieu en disant: "Un grand prophète s'est levé parmi nous et Dieu a visité son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He said, Young man, I say to you, arise.''15 So he who was dead sat up and began to speak. And He presented him to his mother. 16 Then fear came upon all, and they glorified God, saying,A great prophet has risen up among us''; and, God has visited His people.''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57090" name="Group 2"/>
          <p:cNvGraphicFramePr>
            <a:graphicFrameLocks noGrp="1"/>
          </p:cNvGraphicFramePr>
          <p:nvPr/>
        </p:nvGraphicFramePr>
        <p:xfrm>
          <a:off x="107950" y="115888"/>
          <a:ext cx="8928100" cy="5907088"/>
        </p:xfrm>
        <a:graphic>
          <a:graphicData uri="http://schemas.openxmlformats.org/drawingml/2006/table">
            <a:tbl>
              <a:tblPr rtl="1"/>
              <a:tblGrid>
                <a:gridCol w="4751387"/>
                <a:gridCol w="4176713"/>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وخرج هذا الخبر عنه في كل اليهودية وفي جميع الكورة المحيطة</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Et ce propos sur Jésus se répandit dans toute la Judée et dans toute la région.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And this report about Him went throughout all Judea and all the surrounding region.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811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85811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85811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85811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0174" name="Group 14"/>
          <p:cNvGraphicFramePr>
            <a:graphicFrameLocks noGrp="1"/>
          </p:cNvGraphicFramePr>
          <p:nvPr/>
        </p:nvGraphicFramePr>
        <p:xfrm>
          <a:off x="34925" y="44450"/>
          <a:ext cx="9001125" cy="6376607"/>
        </p:xfrm>
        <a:graphic>
          <a:graphicData uri="http://schemas.openxmlformats.org/drawingml/2006/table">
            <a:tbl>
              <a:tblPr rtl="1"/>
              <a:tblGrid>
                <a:gridCol w="4535487"/>
                <a:gridCol w="44656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a:t>
                      </a:r>
                      <a:r>
                        <a:rPr kumimoji="0" lang="ar-EG" sz="3200" b="0" i="0" u="sng" strike="noStrike" cap="none" normalizeH="0" baseline="0" smtClean="0">
                          <a:ln>
                            <a:noFill/>
                          </a:ln>
                          <a:solidFill>
                            <a:srgbClr val="FF9933"/>
                          </a:solidFill>
                          <a:effectLst/>
                          <a:latin typeface="Arial" charset="0"/>
                          <a:cs typeface="Arial" charset="0"/>
                        </a:rPr>
                        <a:t> الثانية</a:t>
                      </a:r>
                      <a:r>
                        <a:rPr kumimoji="0" lang="ar-SA" sz="3200" b="0" i="0" u="sng" strike="noStrike" cap="none" normalizeH="0" baseline="0" smtClean="0">
                          <a:ln>
                            <a:noFill/>
                          </a:ln>
                          <a:solidFill>
                            <a:srgbClr val="FF9933"/>
                          </a:solidFill>
                          <a:effectLst/>
                          <a:latin typeface="Arial" charset="0"/>
                          <a:cs typeface="Arial" charset="0"/>
                        </a:rPr>
                        <a:t> إلى </a:t>
                      </a:r>
                      <a:r>
                        <a:rPr kumimoji="0" lang="ar-EG" sz="3200" b="0" i="0" u="sng" strike="noStrike" cap="none" normalizeH="0" baseline="0" smtClean="0">
                          <a:ln>
                            <a:noFill/>
                          </a:ln>
                          <a:solidFill>
                            <a:srgbClr val="FF9933"/>
                          </a:solidFill>
                          <a:effectLst/>
                          <a:latin typeface="Arial" charset="0"/>
                          <a:cs typeface="Arial" charset="0"/>
                        </a:rPr>
                        <a:t>أهل تيموثاوس</a:t>
                      </a:r>
                      <a:r>
                        <a:rPr kumimoji="0" lang="en-US"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( 2 : 3 – 15 </a:t>
                      </a:r>
                      <a:r>
                        <a:rPr kumimoji="0" lang="ar-SA" sz="3200" b="0" i="0" u="sng" strike="noStrike" cap="none" normalizeH="0" baseline="0" smtClean="0">
                          <a:ln>
                            <a:noFill/>
                          </a:ln>
                          <a:solidFill>
                            <a:srgbClr val="FF9933"/>
                          </a:solidFill>
                          <a:effectLst/>
                          <a:latin typeface="Arial" charset="0"/>
                          <a:cs typeface="Arial" charset="0"/>
                        </a:rPr>
                        <a:t>)</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فاشترك انت في احتمال المشقات كجندي صالح ليسوع المسيح</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ليس احد وهو يتجند يرتبك باعمال الحياة لكي يرضي من جنّده.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2 Timothée 2 : 3 - 15</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Prends ta part de souffrance en bon soldat du Christ Jésus. 4 Personne, en s'engageant dans l'armée, ne s'embarrasse des affaires de la vie civile s'il veut donner satisfaction à celui qui l'a enrôlé.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2 Timothy 2:3-15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You therefore must endure hardship as a good soldier of Jesus Christ. 4 No one engaged in warfare entangles himself with the affairs of this life, that he may please him who enlisted him as a soldier.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60175" name="Rectangle 15"/>
          <p:cNvSpPr>
            <a:spLocks noGrp="1" noChangeArrowheads="1"/>
          </p:cNvSpPr>
          <p:nvPr>
            <p:ph type="ctrTitle"/>
          </p:nvPr>
        </p:nvSpPr>
        <p:spPr/>
        <p:txBody>
          <a:bodyPr/>
          <a:lstStyle/>
          <a:p>
            <a:r>
              <a:rPr lang="en-US"/>
              <a:t>6p</a:t>
            </a:r>
          </a:p>
        </p:txBody>
      </p:sp>
    </p:spTree>
  </p:cSld>
  <p:clrMapOvr>
    <a:masterClrMapping/>
  </p:clrMapOvr>
  <p:timing>
    <p:tnLst>
      <p:par>
        <p:cTn id="1" dur="indefinite" restart="never" nodeType="tmRoot"/>
      </p:par>
    </p:tnLst>
  </p:timing>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1199" name="Group 15"/>
          <p:cNvGraphicFramePr>
            <a:graphicFrameLocks noGrp="1"/>
          </p:cNvGraphicFramePr>
          <p:nvPr/>
        </p:nvGraphicFramePr>
        <p:xfrm>
          <a:off x="34925" y="44450"/>
          <a:ext cx="9145588" cy="6303328"/>
        </p:xfrm>
        <a:graphic>
          <a:graphicData uri="http://schemas.openxmlformats.org/drawingml/2006/table">
            <a:tbl>
              <a:tblPr rtl="1"/>
              <a:tblGrid>
                <a:gridCol w="4392613"/>
                <a:gridCol w="47529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وايضا ان كان احد يجاهد لا يكلّل ان لم يجاهد قانونيا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يجب ان الحرّاث الذي يتعب يشترك هو اولا في الاثمار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افهم ما اقول.فليعطك الرب فهما في كل شيء</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Et de même, dans la lutte sportive, l'athlète ne reçoit la couronne que s'il a lutté selon les règles.6 C'est au cultivateur qui peine que doit revenir d'abord sa part de fruits.7 Comprends ce que je dis. Du reste, le Seigneur te fera comprendre tout cela.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also if anyone competes in athletics, he is not crowned unless he competes according to the rules. 6 The hard-working farmer must be first to partake of the crops. 7 Consider what I say, and may the Lord give you understanding in all things.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2210" name="Group 2"/>
          <p:cNvGraphicFramePr>
            <a:graphicFrameLocks noGrp="1"/>
          </p:cNvGraphicFramePr>
          <p:nvPr/>
        </p:nvGraphicFramePr>
        <p:xfrm>
          <a:off x="34925" y="44450"/>
          <a:ext cx="9145588" cy="6766560"/>
        </p:xfrm>
        <a:graphic>
          <a:graphicData uri="http://schemas.openxmlformats.org/drawingml/2006/table">
            <a:tbl>
              <a:tblPr rtl="1"/>
              <a:tblGrid>
                <a:gridCol w="4679950"/>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اذكر يسوع المسيح المقام من الاموات من نسل داود بحسب انجيلي  الذي فيه احتمل المشقات حتى القيود كمذنب</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لكن كلمة الله لا تقيّد. لاجل ذلك انا اصبر على كل شيء لاجل المختارين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Souviens-toi de Jésus Christ ressuscité d'entre les morts, issu de la race de David, selon l'Évangile que j'annonce 9 et pour lequel je souffre jusqu'à être enchaîné comme un malfaiteur. Mais la parole de Dieu n'est pas enchaînée!10 C'est pourquoi je supporte tout à cause des élus,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Remember that Jesus Christ, of the seed of David, was raised from the dead according to my gospel, 9 for which I suffer trouble as an evildoer, even to the point of chains; but the word of God is not chained. 10 Therefore I endure all things for the sake of the elect,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3247" name="Group 15"/>
          <p:cNvGraphicFramePr>
            <a:graphicFrameLocks noGrp="1"/>
          </p:cNvGraphicFramePr>
          <p:nvPr/>
        </p:nvGraphicFramePr>
        <p:xfrm>
          <a:off x="34925" y="44450"/>
          <a:ext cx="9145588" cy="6441123"/>
        </p:xfrm>
        <a:graphic>
          <a:graphicData uri="http://schemas.openxmlformats.org/drawingml/2006/table">
            <a:tbl>
              <a:tblPr rtl="1"/>
              <a:tblGrid>
                <a:gridCol w="4895850"/>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يحصلوا هم ايضا على الخلاص الذي في المسيح يسوع مع مجد ابدي. صادقة هي الكلمة انه ان كنا قد متنا معه فسنحيا ايضا معه. ان كنا نصبر فسنملك ايضا معه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 كنا ننكره فهو ايضا سينكرنا.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qu'eux aussi obtiennent le salut, qui est dans le Christ Jésus, avec la gloire éternelle. 11 Elle est digne de confiance, cette parole: Si nous mourons avec lui, avec lui nous vivrons. 12 Si nous souffrons avec lui,  avec lui nous régnerons. Si nous le renions, lui aussi nous reniera.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they also may obtain the salvation which is in Christ Jesus with eternal glory. 11 This is a faithful saying: for if we died with Him, we shall also live with Him. 12 If we endure, we shall also reign with Him. If we deny Him, he also will deny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4269" name="Group 13"/>
          <p:cNvGraphicFramePr>
            <a:graphicFrameLocks noGrp="1"/>
          </p:cNvGraphicFramePr>
          <p:nvPr/>
        </p:nvGraphicFramePr>
        <p:xfrm>
          <a:off x="34925" y="44450"/>
          <a:ext cx="9145588" cy="6265863"/>
        </p:xfrm>
        <a:graphic>
          <a:graphicData uri="http://schemas.openxmlformats.org/drawingml/2006/table">
            <a:tbl>
              <a:tblPr rtl="1"/>
              <a:tblGrid>
                <a:gridCol w="4824413"/>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كنا غير امناء فهو يبقى امينا لن يقدر ان ينكر نفسه  فكّر بهذه الامور مناشدا قدام الرب ان لا يتماحكوا بالكلام.الامر غير النافع لشيء.لهدم السامعين.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Si nous lui sommes infidèles, lui demeure fidèle, car il ne peut se renier lui-même.14Tout cela, rappelle-le, attestant devant Dieu qu'il faut éviter les querelles de mots: elles ne servent de rien, sinon à perdre ceux qui les écoutent.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If we are faithless, he remains faithful; he cannot deny Himself. 14 Remind them of these things, charging them before the Lord not to strive about words to no profit, to the ruin of the hearers.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5282" name="Group 2"/>
          <p:cNvGraphicFramePr>
            <a:graphicFrameLocks noGrp="1"/>
          </p:cNvGraphicFramePr>
          <p:nvPr/>
        </p:nvGraphicFramePr>
        <p:xfrm>
          <a:off x="34925" y="44450"/>
          <a:ext cx="9145588" cy="6121401"/>
        </p:xfrm>
        <a:graphic>
          <a:graphicData uri="http://schemas.openxmlformats.org/drawingml/2006/table">
            <a:tbl>
              <a:tblPr rtl="1"/>
              <a:tblGrid>
                <a:gridCol w="4895850"/>
                <a:gridCol w="42497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اجتهد ان تقيم نفسك للّه مزكّى عاملا لا يخزى مفصّلا كلمة الحق بالاستقامة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Efforce-toi de te présenter à Dieu comme un homme éprouvé, un ouvrier qui n'a pas à rougir, qui dispense avec droiture la parole de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Be diligent to present yourself approved to God, a worker who does not need to be ashamed, rightly dividing the word of truth.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63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73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8673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86733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9392" name="Group 16"/>
          <p:cNvGraphicFramePr>
            <a:graphicFrameLocks noGrp="1"/>
          </p:cNvGraphicFramePr>
          <p:nvPr/>
        </p:nvGraphicFramePr>
        <p:xfrm>
          <a:off x="34925" y="115888"/>
          <a:ext cx="9001125" cy="6644640"/>
        </p:xfrm>
        <a:graphic>
          <a:graphicData uri="http://schemas.openxmlformats.org/drawingml/2006/table">
            <a:tbl>
              <a:tblPr rtl="1"/>
              <a:tblGrid>
                <a:gridCol w="4535487"/>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بطرس الرسول </a:t>
                      </a:r>
                      <a:r>
                        <a:rPr kumimoji="0" lang="ar-EG" sz="3200" b="0" i="0" u="sng" strike="noStrike" cap="none" normalizeH="0" baseline="0" smtClean="0">
                          <a:ln>
                            <a:noFill/>
                          </a:ln>
                          <a:solidFill>
                            <a:srgbClr val="FF9933"/>
                          </a:solidFill>
                          <a:effectLst/>
                          <a:latin typeface="Arial" charset="0"/>
                          <a:cs typeface="Arial" charset="0"/>
                        </a:rPr>
                        <a:t>الإولى( 3 : 8 – 15 </a:t>
                      </a:r>
                      <a:r>
                        <a:rPr kumimoji="0" lang="ar-SA" sz="3200" b="0" i="0" u="sng" strike="noStrike" cap="none" normalizeH="0" baseline="0" smtClean="0">
                          <a:ln>
                            <a:noFill/>
                          </a:ln>
                          <a:solidFill>
                            <a:srgbClr val="FF9933"/>
                          </a:solidFill>
                          <a:effectLst/>
                          <a:latin typeface="Arial" charset="0"/>
                          <a:cs typeface="Arial" charset="0"/>
                        </a:rPr>
                        <a:t>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والنهاية كونوا جميعا متحدي الرأي بحس واحد ذوي محبة اخوية مشفقين لطفاء غير مجازين عن شر بشر او عن شتيمة بشتيمة بل بالعكس مباركين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Pierre 3:8-15</a:t>
                      </a:r>
                      <a:r>
                        <a:rPr kumimoji="0" lang="en-US"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a:t>
                      </a:r>
                      <a:r>
                        <a:rPr kumimoji="0" lang="fr-FR" sz="2800" b="0" i="0" u="none" strike="noStrike" cap="none" normalizeH="0" baseline="0" smtClean="0">
                          <a:ln>
                            <a:noFill/>
                          </a:ln>
                          <a:solidFill>
                            <a:schemeClr val="bg1"/>
                          </a:solidFill>
                          <a:effectLst/>
                          <a:latin typeface="Arial" charset="0"/>
                          <a:cs typeface="Arial" charset="0"/>
                        </a:rPr>
                        <a:t>Enfin, soyez tous dans de mêmes dispositions, compatissants, animés d'un amour fraternel, miséricordieux, humbles.9  Ne rendez pas le mal pour le mal, ou l'insulte pour l'insulte; au contraire, bénissez,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69393" name="Rectangle 17"/>
          <p:cNvSpPr>
            <a:spLocks noGrp="1" noChangeArrowheads="1"/>
          </p:cNvSpPr>
          <p:nvPr>
            <p:ph type="ctrTitle"/>
          </p:nvPr>
        </p:nvSpPr>
        <p:spPr/>
        <p:txBody>
          <a:bodyPr/>
          <a:lstStyle/>
          <a:p>
            <a:r>
              <a:rPr lang="en-US"/>
              <a:t>6c</a:t>
            </a:r>
          </a:p>
        </p:txBody>
      </p:sp>
    </p:spTree>
  </p:cSld>
  <p:clrMapOvr>
    <a:masterClrMapping/>
  </p:clrMapOvr>
  <p:timing>
    <p:tnLst>
      <p:par>
        <p:cTn id="1" dur="indefinite" restart="never" nodeType="tmRoot"/>
      </p:par>
    </p:tnLst>
  </p:timing>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70418" name="Group 18"/>
          <p:cNvGraphicFramePr>
            <a:graphicFrameLocks noGrp="1"/>
          </p:cNvGraphicFramePr>
          <p:nvPr/>
        </p:nvGraphicFramePr>
        <p:xfrm>
          <a:off x="34925" y="115888"/>
          <a:ext cx="9074150" cy="6339840"/>
        </p:xfrm>
        <a:graphic>
          <a:graphicData uri="http://schemas.openxmlformats.org/drawingml/2006/table">
            <a:tbl>
              <a:tblPr rtl="1"/>
              <a:tblGrid>
                <a:gridCol w="4608512"/>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عالمين انكم لهذا دعيتم لكي ترثوا بركة. لان من اراد ان يحب الحياة ويرى اياما صالحة فليكفف لسانه عن الشر وشفتيه ان تتكلما بالمكر  ليعرض عن الشر ويصنع الخير ليطلب السلام ويجدّ في اثره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car c'est à cela que vous avez été appelés, afin d'hériter la bénédiction. 10 En effet, qui veut aimer la vie et voir des jours heureux doit garder sa langue du mal et ses lèvres des paroles trompeuses, 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knowing that you were called to this, that you may inherit a blessing. 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71444" name="Group 20"/>
          <p:cNvGraphicFramePr>
            <a:graphicFrameLocks noGrp="1"/>
          </p:cNvGraphicFramePr>
          <p:nvPr/>
        </p:nvGraphicFramePr>
        <p:xfrm>
          <a:off x="107950" y="44450"/>
          <a:ext cx="9001125" cy="6766560"/>
        </p:xfrm>
        <a:graphic>
          <a:graphicData uri="http://schemas.openxmlformats.org/drawingml/2006/table">
            <a:tbl>
              <a:tblPr rtl="1"/>
              <a:tblGrid>
                <a:gridCol w="4608512"/>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ولكن وجه الرب ضد فاعلي الشر فمن يؤذيكم ان كنتم متمثلين بالخير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وان تألمتم من اجل البر فطوباكم</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 13 Et qui vous fera du mal, si vous vous montrez zélés pour le bien? </a:t>
                      </a:r>
                      <a:r>
                        <a:rPr kumimoji="0" lang="fr-FR" sz="2600" b="0" i="0" u="none" strike="noStrike" cap="none" normalizeH="0" baseline="0" smtClean="0">
                          <a:ln>
                            <a:noFill/>
                          </a:ln>
                          <a:solidFill>
                            <a:schemeClr val="bg1"/>
                          </a:solidFill>
                          <a:effectLst/>
                          <a:latin typeface="Arial" charset="0"/>
                          <a:cs typeface="Arial" charset="0"/>
                        </a:rPr>
                        <a:t>14 Bien plus, au cas où vous auriez à souffrir pour la justice, heureux êtes-vous.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the eyes of the Lord are on the righteous, and His ears are open to their prayers; but the face of the Lord is against those who do evil.'' 13 And who is he who will harm you if you become followers of what is good? 14 But even if you should suffer for righteousness' sake, you are blessed.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72473" name="Group 25"/>
          <p:cNvGraphicFramePr>
            <a:graphicFrameLocks noGrp="1"/>
          </p:cNvGraphicFramePr>
          <p:nvPr/>
        </p:nvGraphicFramePr>
        <p:xfrm>
          <a:off x="107950" y="44450"/>
          <a:ext cx="9072563" cy="5942965"/>
        </p:xfrm>
        <a:graphic>
          <a:graphicData uri="http://schemas.openxmlformats.org/drawingml/2006/table">
            <a:tbl>
              <a:tblPr rtl="1"/>
              <a:tblGrid>
                <a:gridCol w="4824413"/>
                <a:gridCol w="42481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خوفهم فلا تخافوه ولا تضطربوا  بل قدسوا الرب الاله في قلوبكم مستعدين دائما لمجاوبة كل من يسألكم عن سبب الرجاء الذي فيكم بوداعة وخوف</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N'ayez d'eux aucune crainte et ne soyez pas troublés;15 mais sanctifiez dans vos coeurs le Christ qui est Seigneur. soyez toujours prêts à vous défendre contre quiconque vous demande raison de l’espérance qui est en vous : mais (faites–le) avec douceur et crainte,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do not be afraid of their threats, nor be troubled.'' 15 But sanctify the Lord God in your hearts. and always be ready to give a defense to everyone who asks you a reason for the hope that is in you, with meekness and fear;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347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449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8744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87450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87450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76561" name="Group 17"/>
          <p:cNvGraphicFramePr>
            <a:graphicFrameLocks noGrp="1"/>
          </p:cNvGraphicFramePr>
          <p:nvPr/>
        </p:nvGraphicFramePr>
        <p:xfrm>
          <a:off x="34925" y="44450"/>
          <a:ext cx="9145588" cy="6888480"/>
        </p:xfrm>
        <a:graphic>
          <a:graphicData uri="http://schemas.openxmlformats.org/drawingml/2006/table">
            <a:tbl>
              <a:tblPr rtl="1"/>
              <a:tblGrid>
                <a:gridCol w="4608513"/>
                <a:gridCol w="4537075"/>
              </a:tblGrid>
              <a:tr h="1871663">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a:t>
                      </a:r>
                      <a:r>
                        <a:rPr kumimoji="0" lang="en-US" sz="2800" b="0" i="0" u="sng" strike="noStrike" cap="none" normalizeH="0" baseline="0" smtClean="0">
                          <a:ln>
                            <a:noFill/>
                          </a:ln>
                          <a:solidFill>
                            <a:srgbClr val="FF9900"/>
                          </a:solidFill>
                          <a:effectLst/>
                          <a:latin typeface="Arial" charset="0"/>
                          <a:cs typeface="Arial" charset="0"/>
                        </a:rPr>
                        <a:t>27:42 &amp; 28:1-6</a:t>
                      </a:r>
                      <a:r>
                        <a:rPr kumimoji="0" lang="ar-EG" sz="2800" b="0" i="0" u="sng" strike="noStrike" cap="none" normalizeH="0" baseline="0" smtClean="0">
                          <a:ln>
                            <a:noFill/>
                          </a:ln>
                          <a:solidFill>
                            <a:srgbClr val="FF9900"/>
                          </a:solidFill>
                          <a:effectLst/>
                          <a:latin typeface="Arial" charset="0"/>
                          <a:cs typeface="Arial" charset="0"/>
                        </a:rPr>
                        <a:t>)</a:t>
                      </a:r>
                      <a:endParaRPr kumimoji="0" lang="en-US" sz="28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فكان رأي العسكر ان يقتلوا الاسرى لئلا يسبح احد منهم فيهرب</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ولكن قائد المئة اذ كان يريد ان يخلّص بولس منعهم من هذا الرأي وامر ان القادرين على السباحة يرمون انفسهم اولا فيخرجون الى البر.</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27:42 &amp; 28:1-6</a:t>
                      </a:r>
                    </a:p>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Les soldats ont eu alors l'idée de tuer les prisonniers, de peur qu'il ne s'en échappe à la nage.43 Mais le centurion, décidé à sauver Paul, les a empêchés d'exécuter leur projet; il a ordonné à ceux qui savaient nager de sauter à l'eau les premiers et de gagner la terre.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27:42&amp; 28:1-6</a:t>
                      </a:r>
                    </a:p>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And the soldiers' plan was to kill the prisoners, lest any of them should swim away and escape. 43 But the centurion, wanting to save Paul, kept them from their purpose, and commanded that those who could swim should jump overboard first and get to land,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76562" name="Rectangle 18"/>
          <p:cNvSpPr>
            <a:spLocks noGrp="1" noChangeArrowheads="1"/>
          </p:cNvSpPr>
          <p:nvPr>
            <p:ph type="ctrTitle"/>
          </p:nvPr>
        </p:nvSpPr>
        <p:spPr/>
        <p:txBody>
          <a:bodyPr/>
          <a:lstStyle/>
          <a:p>
            <a:r>
              <a:rPr lang="en-US"/>
              <a:t>6a</a:t>
            </a:r>
          </a:p>
        </p:txBody>
      </p:sp>
    </p:spTree>
  </p:cSld>
  <p:clrMapOvr>
    <a:masterClrMapping/>
  </p:clrMapOvr>
  <p:timing>
    <p:tnLst>
      <p:par>
        <p:cTn id="1" dur="indefinite" restart="never" nodeType="tmRoot"/>
      </p:par>
    </p:tnLst>
  </p:timing>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77570" name="Group 2"/>
          <p:cNvGraphicFramePr>
            <a:graphicFrameLocks noGrp="1"/>
          </p:cNvGraphicFramePr>
          <p:nvPr/>
        </p:nvGraphicFramePr>
        <p:xfrm>
          <a:off x="34925" y="44450"/>
          <a:ext cx="9145588" cy="5978526"/>
        </p:xfrm>
        <a:graphic>
          <a:graphicData uri="http://schemas.openxmlformats.org/drawingml/2006/table">
            <a:tbl>
              <a:tblPr rtl="1"/>
              <a:tblGrid>
                <a:gridCol w="4752975"/>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والباقين بعضهم على الواح وبعضهم على قطع من السفينة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فهكذا حدث ان الجميع نجوا الى البر ولما نجوا وجدوا ان الجزيرة تدعى مليطة.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Les autres le feraient soit sur des planches soit sur des épaves du bateau. Et c'est ainsi que tous se sont retrouvés à terre, sains et saufs.1 Une fois hors de danger, nous avons appris que l'île s'appelait Malte.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and the rest, some on boards and some on parts of the ship. And so it was that they all escaped safely to land.1 Now when they had escaped, they then found out that the island was called Malta.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78606" name="Group 14"/>
          <p:cNvGraphicFramePr>
            <a:graphicFrameLocks noGrp="1"/>
          </p:cNvGraphicFramePr>
          <p:nvPr/>
        </p:nvGraphicFramePr>
        <p:xfrm>
          <a:off x="34925" y="44450"/>
          <a:ext cx="9145588" cy="6900672"/>
        </p:xfrm>
        <a:graphic>
          <a:graphicData uri="http://schemas.openxmlformats.org/drawingml/2006/table">
            <a:tbl>
              <a:tblPr rtl="1"/>
              <a:tblGrid>
                <a:gridCol w="4679950"/>
                <a:gridCol w="4465638"/>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فقدم اهلها البرابرة لنا احسانا غير المعتاد لانهم اوقدوا نارا وقبلوا جميعنا من اجل المطر الذي اصابنا ومن اجل البرد فجمع بولس كثيرا من القضبان ووضعها على النار فخرجت من الحرارة افعى ونشبت في يده.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Les autochtones nous ont témoigné une humanité peu ordinaire. Allumant en effet un grand feu, ils nous ont tous fait approcher, car la pluie s'était mise à tomber et il faisait froid. 3 Paul avait ramassé une brassée de bois mort et la jetait dans le feu, lorsque la chaleur en a fait sortir une vipère qui s'accrocha à sa main.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And the natives showed us unusual kindness; for they kindled a fire and made us all welcome, because of the rain that was falling and because of the cold. 3 But when Paul had gathered a bundle of sticks and laid them on the fire, a viper came out because of the heat, and fastened on his hand.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79630" name="Group 14"/>
          <p:cNvGraphicFramePr>
            <a:graphicFrameLocks noGrp="1"/>
          </p:cNvGraphicFramePr>
          <p:nvPr/>
        </p:nvGraphicFramePr>
        <p:xfrm>
          <a:off x="34925" y="44450"/>
          <a:ext cx="9145588" cy="6339840"/>
        </p:xfrm>
        <a:graphic>
          <a:graphicData uri="http://schemas.openxmlformats.org/drawingml/2006/table">
            <a:tbl>
              <a:tblPr rtl="1"/>
              <a:tblGrid>
                <a:gridCol w="4824413"/>
                <a:gridCol w="43211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رأى البرابرة الوحش معلقا بيده قال بعضهم لبعض لا بد ان هذا الانسان قاتل لم يدعه العدل يحيا ولو نجا من البحر. فنفض هو الوحش الى النار ولم يتضرر بشيء رديء</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A la vue de cet animal qui pendait à sa main, les autochtones se disaient les uns aux autres: "Cet homme est certainement un assassin; il a bien échappé à la mer, mais la justice divine ne lui permet pas de vivre. 5  Paul, en réalité, a secoué la bête dans le feu sans ressentir le moindre mal.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So when the natives saw the creature hanging from his hand, they said to one another, No doubt this man is a murderer, whom, though he has escaped the sea, yet justice does not allow to live.'' 5 But he shook off the creature into the fire and suffered no harm.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80653" name="Group 13"/>
          <p:cNvGraphicFramePr>
            <a:graphicFrameLocks noGrp="1"/>
          </p:cNvGraphicFramePr>
          <p:nvPr/>
        </p:nvGraphicFramePr>
        <p:xfrm>
          <a:off x="34925" y="44450"/>
          <a:ext cx="9145588" cy="6510528"/>
        </p:xfrm>
        <a:graphic>
          <a:graphicData uri="http://schemas.openxmlformats.org/drawingml/2006/table">
            <a:tbl>
              <a:tblPr rtl="1"/>
              <a:tblGrid>
                <a:gridCol w="4321175"/>
                <a:gridCol w="48244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هم فكانوا ينتظرون انه عتيد ان ينتفخ او يسقط بغتة ميتا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فاذ انتظروا كثيرا ورأوا انه لم يعرض له شيء مضرّ تغيّروا وقالوا هو اله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Eux s'attendaient à le voir enfler, ou tomber raide mort; mais, après une longue attente, ils ont constaté qu'il ne lui arrivait rien d'anormal. Changeant alors d'avis, ils répétaient: "C'est un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However, they were expecting that he would swell up or suddenly fall down dead. But after they had looked for a long time and saw no harm come to him, they changed their minds and said that he was a god.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166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269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371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84750" name="Group 14"/>
          <p:cNvGraphicFramePr>
            <a:graphicFrameLocks noGrp="1"/>
          </p:cNvGraphicFramePr>
          <p:nvPr/>
        </p:nvGraphicFramePr>
        <p:xfrm>
          <a:off x="107950" y="44450"/>
          <a:ext cx="9001125" cy="6022848"/>
        </p:xfrm>
        <a:graphic>
          <a:graphicData uri="http://schemas.openxmlformats.org/drawingml/2006/table">
            <a:tbl>
              <a:tblPr rtl="1"/>
              <a:tblGrid>
                <a:gridCol w="4249737"/>
                <a:gridCol w="47513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مزمور </a:t>
                      </a:r>
                      <a:r>
                        <a:rPr kumimoji="0" lang="en-US" sz="3600" b="0" i="0" u="sng" strike="noStrike" cap="none" normalizeH="0" baseline="0" smtClean="0">
                          <a:ln>
                            <a:noFill/>
                          </a:ln>
                          <a:solidFill>
                            <a:srgbClr val="FF9933"/>
                          </a:solidFill>
                          <a:effectLst/>
                          <a:latin typeface="Arial" charset="0"/>
                          <a:cs typeface="Times New Roman" pitchFamily="18" charset="0"/>
                        </a:rPr>
                        <a:t>91:13,11</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على الاسد والصل تطأ.الشبل والثعبان تدوس لانه يوصي ملائكته بك لكي يحفظوك في كل طرقك.</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هللويا.</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Times New Roman" pitchFamily="18" charset="0"/>
                        </a:rPr>
                        <a:t>Psaume </a:t>
                      </a:r>
                      <a:r>
                        <a:rPr kumimoji="0" lang="en-US" sz="3600" b="0" i="0" u="sng" strike="noStrike" cap="none" normalizeH="0" baseline="0" smtClean="0">
                          <a:ln>
                            <a:noFill/>
                          </a:ln>
                          <a:solidFill>
                            <a:srgbClr val="FF9933"/>
                          </a:solidFill>
                          <a:effectLst/>
                          <a:latin typeface="Arial" charset="0"/>
                          <a:cs typeface="Times New Roman" pitchFamily="18" charset="0"/>
                        </a:rPr>
                        <a:t>91:13,11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Tu marcheras sur le lion et la vipère, Tu piétineras le tigre et le dragon.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Car il chargera ses anges de te garder en tous tes chemins,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Times New Roman" pitchFamily="18" charset="0"/>
                        </a:rPr>
                        <a:t>Psalms 91:13,11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13 You shall tread upon the lion and the cobra, The young lion and the serpent you shall trample underfoot.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11 For He shall give His angels charge over you, to keep you in all your ways.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84751" name="Rectangle 15"/>
          <p:cNvSpPr>
            <a:spLocks noGrp="1" noChangeArrowheads="1"/>
          </p:cNvSpPr>
          <p:nvPr>
            <p:ph type="ctrTitle"/>
          </p:nvPr>
        </p:nvSpPr>
        <p:spPr/>
        <p:txBody>
          <a:bodyPr/>
          <a:lstStyle/>
          <a:p>
            <a:r>
              <a:rPr lang="en-US"/>
              <a:t>6pg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85775" name="Group 15"/>
          <p:cNvGraphicFramePr>
            <a:graphicFrameLocks noGrp="1"/>
          </p:cNvGraphicFramePr>
          <p:nvPr/>
        </p:nvGraphicFramePr>
        <p:xfrm>
          <a:off x="34925" y="44450"/>
          <a:ext cx="9145588" cy="6793992"/>
        </p:xfrm>
        <a:graphic>
          <a:graphicData uri="http://schemas.openxmlformats.org/drawingml/2006/table">
            <a:tbl>
              <a:tblPr rtl="1"/>
              <a:tblGrid>
                <a:gridCol w="4752975"/>
                <a:gridCol w="4392613"/>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لوقا( 10 : 21 – 24 )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تلك الساعة تهلل يسوع بالروح وقال احمدك ايها الآب رب السماء والارض لانك اخفيت هذه عن الحكماء والفهماء واعلنتها للاطفال.نعم ايها الآب لان هكذا صارت المسرة امامك.</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Luc 10:21-24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A l'instant même, il exulta sous l'action de l'Esprit Saint et dit: "Je te loue, Père, Seigneur du ciel et de la terre, d'avoir caché cela aux sages et aux intelligents et de l'avoir révélé aux tout petits. Oui, Père, c'est ainsi que tu en as disposé dans ta bienveillance.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Luke 10:21-24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In that hour Jesus rejoiced in the Spirit and said, I thank You, Father, Lord of heaven and earth, that You have hidden these things from the wise and prudent and revealed them to babes. Even so, Father, for so it seemed good in Your sight.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85776" name="Rectangle 16"/>
          <p:cNvSpPr>
            <a:spLocks noGrp="1" noChangeArrowheads="1"/>
          </p:cNvSpPr>
          <p:nvPr>
            <p:ph type="ctrTitle"/>
          </p:nvPr>
        </p:nvSpPr>
        <p:spPr/>
        <p:txBody>
          <a:bodyPr/>
          <a:lstStyle/>
          <a:p>
            <a:r>
              <a:rPr lang="en-US"/>
              <a:t>6g</a:t>
            </a:r>
          </a:p>
        </p:txBody>
      </p:sp>
    </p:spTree>
  </p:cSld>
  <p:clrMapOvr>
    <a:masterClrMapping/>
  </p:clrMapOvr>
  <p:timing>
    <p:tnLst>
      <p:par>
        <p:cTn id="1" dur="indefinite" restart="never" nodeType="tmRoot"/>
      </p:par>
    </p:tnLst>
  </p:timing>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86786" name="Group 2"/>
          <p:cNvGraphicFramePr>
            <a:graphicFrameLocks noGrp="1"/>
          </p:cNvGraphicFramePr>
          <p:nvPr/>
        </p:nvGraphicFramePr>
        <p:xfrm>
          <a:off x="34925" y="44450"/>
          <a:ext cx="9145588" cy="6900672"/>
        </p:xfrm>
        <a:graphic>
          <a:graphicData uri="http://schemas.openxmlformats.org/drawingml/2006/table">
            <a:tbl>
              <a:tblPr rtl="1"/>
              <a:tblGrid>
                <a:gridCol w="4464050"/>
                <a:gridCol w="4681538"/>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والتفت الى تلاميذه وقال كل شيء قد دفع اليّ من ابي.وليس احد يعرف من هو الابن الا الآب ولا من هو الآب الا الابن ومن اراد الابن ان يعلن له. والتفت الى تلاميذه على انفراد وقال طوبى للعيون التي تنظر ما تنظرونه.</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Tout m'a été remis par mon Père, et nul ne connaît qui est le Fils, si ce n'est le Père, ni qui est le Père, si ce n'est le Fils et celui à qui le Fils veut bien le révéler. 23 Puis il se tourna vers les disciples et leur dit en particulier: "Heureux les yeux qui voient ce que vous voyez.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All things have been delivered to Me by My Father, and no one knows who the Son is except the Father, and who the Father is except the Son, and the one to whom the Son wills to reveal Him. 23 Then He turned to His disciples and said privately, Blessed are the eyes which see the things you see;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87810" name="Group 2"/>
          <p:cNvGraphicFramePr>
            <a:graphicFrameLocks noGrp="1"/>
          </p:cNvGraphicFramePr>
          <p:nvPr/>
        </p:nvGraphicFramePr>
        <p:xfrm>
          <a:off x="107950" y="44450"/>
          <a:ext cx="9072563" cy="5901754"/>
        </p:xfrm>
        <a:graphic>
          <a:graphicData uri="http://schemas.openxmlformats.org/drawingml/2006/table">
            <a:tbl>
              <a:tblPr rtl="1"/>
              <a:tblGrid>
                <a:gridCol w="4895850"/>
                <a:gridCol w="41767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لاني اقول لكم ان انبياء كثيرين وملوكا ارادوا ان ينظروا ما انتم تنظرون ولم ينظروا وان يسمعوا ما انتم تسمعون ولم يسمعوا</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Car je vous le déclare, beaucoup de prophètes, beaucoup de rois ont voulu voir ce que vous voyez et ne l'ont pas vu, entendre ce que vous entendez et ne l'ont pas entendu.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smtClean="0">
                          <a:ln>
                            <a:noFill/>
                          </a:ln>
                          <a:solidFill>
                            <a:srgbClr val="FF9900"/>
                          </a:solidFill>
                          <a:effectLst/>
                          <a:latin typeface="Arial" charset="0"/>
                          <a:cs typeface="Arial" charset="0"/>
                        </a:rPr>
                        <a:t>(</a:t>
                      </a: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for I tell you that many prophets and kings have desired to see what you see, and have not seen it, and to hear what you hear, and have not heard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883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89889" name="Group 33"/>
          <p:cNvGraphicFramePr>
            <a:graphicFrameLocks noGrp="1"/>
          </p:cNvGraphicFramePr>
          <p:nvPr/>
        </p:nvGraphicFramePr>
        <p:xfrm>
          <a:off x="381000" y="457200"/>
          <a:ext cx="8137525" cy="5114544"/>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Seventh day of month of Baouna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smtClean="0">
                          <a:ln>
                            <a:noFill/>
                          </a:ln>
                          <a:solidFill>
                            <a:srgbClr val="FF9900"/>
                          </a:solidFill>
                          <a:effectLst/>
                          <a:latin typeface="Arial" charset="0"/>
                          <a:cs typeface="Arial" charset="0"/>
                        </a:rPr>
                        <a:t>( Twenty Third day of The Month of Baramudah)</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2400" b="0"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EG" sz="4800" b="0" i="0" u="none" strike="noStrike" cap="none" normalizeH="0" baseline="0" smtClean="0">
                          <a:ln>
                            <a:noFill/>
                          </a:ln>
                          <a:solidFill>
                            <a:srgbClr val="FF9900"/>
                          </a:solidFill>
                          <a:effectLst/>
                          <a:latin typeface="Arial" charset="0"/>
                          <a:cs typeface="Arial" charset="0"/>
                        </a:rPr>
                        <a:t>اليوم السابع من شهر بؤونة</a:t>
                      </a:r>
                      <a:endParaRPr kumimoji="0" lang="en-US" sz="48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a:t>
                      </a:r>
                      <a:r>
                        <a:rPr kumimoji="0" lang="ar-EG" sz="2400" b="1" i="0" u="none" strike="noStrike" cap="none" normalizeH="0" baseline="0" smtClean="0">
                          <a:ln>
                            <a:noFill/>
                          </a:ln>
                          <a:solidFill>
                            <a:srgbClr val="FF9900"/>
                          </a:solidFill>
                          <a:effectLst/>
                          <a:latin typeface="Arial" charset="0"/>
                          <a:cs typeface="Arial" charset="0"/>
                        </a:rPr>
                        <a:t>اليوم الثالث والعشرون </a:t>
                      </a:r>
                      <a:r>
                        <a:rPr kumimoji="0" lang="ar-KW" sz="2400" b="1" i="0" u="none" strike="noStrike" cap="none" normalizeH="0" baseline="0" smtClean="0">
                          <a:ln>
                            <a:noFill/>
                          </a:ln>
                          <a:solidFill>
                            <a:srgbClr val="FF9900"/>
                          </a:solidFill>
                          <a:effectLst/>
                          <a:latin typeface="Arial" charset="0"/>
                          <a:cs typeface="Arial" charset="0"/>
                        </a:rPr>
                        <a:t>من</a:t>
                      </a:r>
                      <a:r>
                        <a:rPr kumimoji="0" lang="ar-EG" sz="2400" b="1" i="0" u="none" strike="noStrike" cap="none" normalizeH="0" baseline="0" smtClean="0">
                          <a:ln>
                            <a:noFill/>
                          </a:ln>
                          <a:solidFill>
                            <a:srgbClr val="FF9900"/>
                          </a:solidFill>
                          <a:effectLst/>
                          <a:latin typeface="Arial" charset="0"/>
                          <a:cs typeface="Arial" charset="0"/>
                        </a:rPr>
                        <a:t> </a:t>
                      </a:r>
                      <a:r>
                        <a:rPr kumimoji="0" lang="ar-KW" sz="2400" b="1" i="0" u="none" strike="noStrike" cap="none" normalizeH="0" baseline="0" smtClean="0">
                          <a:ln>
                            <a:noFill/>
                          </a:ln>
                          <a:solidFill>
                            <a:srgbClr val="FF9900"/>
                          </a:solidFill>
                          <a:effectLst/>
                          <a:latin typeface="Arial" charset="0"/>
                          <a:cs typeface="Arial" charset="0"/>
                        </a:rPr>
                        <a:t>شهر </a:t>
                      </a:r>
                      <a:r>
                        <a:rPr kumimoji="0" lang="ar-EG" sz="2400" b="1" i="0" u="none" strike="noStrike" cap="none" normalizeH="0" baseline="0" smtClean="0">
                          <a:ln>
                            <a:noFill/>
                          </a:ln>
                          <a:solidFill>
                            <a:srgbClr val="FF9900"/>
                          </a:solidFill>
                          <a:effectLst/>
                          <a:latin typeface="Arial" charset="0"/>
                          <a:cs typeface="Arial" charset="0"/>
                        </a:rPr>
                        <a:t>برمودة</a:t>
                      </a:r>
                      <a:r>
                        <a:rPr kumimoji="0" lang="en-US" sz="2400" b="1" i="0" u="none" strike="noStrike" cap="none" normalizeH="0" baseline="0" smtClean="0">
                          <a:ln>
                            <a:noFill/>
                          </a:ln>
                          <a:solidFill>
                            <a:srgbClr val="FF9900"/>
                          </a:solidFill>
                          <a:effectLst/>
                          <a:latin typeface="Arial" charset="0"/>
                          <a:cs typeface="Arial" charset="0"/>
                        </a:rPr>
                        <a:t>(</a:t>
                      </a:r>
                      <a:r>
                        <a:rPr kumimoji="0" lang="ar-KW" sz="2400" b="1" i="0" u="none" strike="noStrike" cap="none" normalizeH="0" baseline="0" smtClean="0">
                          <a:ln>
                            <a:noFill/>
                          </a:ln>
                          <a:solidFill>
                            <a:srgbClr val="FF9900"/>
                          </a:solidFill>
                          <a:effectLst/>
                          <a:latin typeface="Arial" charset="0"/>
                          <a:cs typeface="Arial" charset="0"/>
                        </a:rPr>
                        <a:t> </a:t>
                      </a:r>
                      <a:endParaRPr kumimoji="0" lang="en-CA" sz="24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4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Septième jour du mois du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2400" b="0" i="0" u="none" strike="noStrike" cap="none" normalizeH="0" baseline="0" smtClean="0">
                          <a:ln>
                            <a:noFill/>
                          </a:ln>
                          <a:solidFill>
                            <a:srgbClr val="FF9900"/>
                          </a:solidFill>
                          <a:effectLst/>
                          <a:latin typeface="Arial" charset="0"/>
                          <a:cs typeface="Arial" charset="0"/>
                        </a:rPr>
                        <a:t>(Vingt troisième jour du mois de </a:t>
                      </a:r>
                      <a:r>
                        <a:rPr kumimoji="0" lang="en-US" sz="2400" b="0" i="0" u="none" strike="noStrike" cap="none" normalizeH="0" baseline="0" smtClean="0">
                          <a:ln>
                            <a:noFill/>
                          </a:ln>
                          <a:solidFill>
                            <a:srgbClr val="FF9900"/>
                          </a:solidFill>
                          <a:effectLst/>
                          <a:latin typeface="Arial" charset="0"/>
                          <a:cs typeface="Arial" charset="0"/>
                        </a:rPr>
                        <a:t>Baramudah)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89088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1918" name="Group 14"/>
          <p:cNvGraphicFramePr>
            <a:graphicFrameLocks noGrp="1"/>
          </p:cNvGraphicFramePr>
          <p:nvPr/>
        </p:nvGraphicFramePr>
        <p:xfrm>
          <a:off x="69850" y="0"/>
          <a:ext cx="9074150" cy="6880608"/>
        </p:xfrm>
        <a:graphic>
          <a:graphicData uri="http://schemas.openxmlformats.org/drawingml/2006/table">
            <a:tbl>
              <a:tblPr rtl="1"/>
              <a:tblGrid>
                <a:gridCol w="4716462"/>
                <a:gridCol w="4357688"/>
              </a:tblGrid>
              <a:tr h="20605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ar-SA"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عشية </a:t>
                      </a:r>
                      <a:r>
                        <a:rPr kumimoji="0" lang="ar-SA" sz="3600" b="0" i="0" u="sng" strike="noStrike" cap="none" normalizeH="0" baseline="0" dirty="0" smtClean="0">
                          <a:ln>
                            <a:noFill/>
                          </a:ln>
                          <a:solidFill>
                            <a:srgbClr val="FF9933"/>
                          </a:solidFill>
                          <a:effectLst/>
                          <a:latin typeface="Arial" charset="0"/>
                          <a:cs typeface="Arial" charset="0"/>
                        </a:rPr>
                        <a:t>(</a:t>
                      </a:r>
                      <a:r>
                        <a:rPr kumimoji="0" lang="en-US" sz="3600" b="0" i="0" u="sng" strike="noStrike" cap="none" normalizeH="0" baseline="0" dirty="0" smtClean="0">
                          <a:ln>
                            <a:noFill/>
                          </a:ln>
                          <a:solidFill>
                            <a:srgbClr val="FF9933"/>
                          </a:solidFill>
                          <a:effectLst/>
                          <a:latin typeface="Arial" charset="0"/>
                          <a:cs typeface="Arial" charset="0"/>
                        </a:rPr>
                        <a:t>34:17-18</a:t>
                      </a:r>
                      <a:r>
                        <a:rPr kumimoji="0" lang="ar-EG" sz="3600" b="0" i="0" u="sng" strike="noStrike" cap="none" normalizeH="0" baseline="0" dirty="0" smtClean="0">
                          <a:ln>
                            <a:noFill/>
                          </a:ln>
                          <a:solidFill>
                            <a:srgbClr val="FF9933"/>
                          </a:solidFill>
                          <a:effectLst/>
                          <a:latin typeface="Arial" charset="0"/>
                          <a:cs typeface="Arial" charset="0"/>
                        </a:rPr>
                        <a:t>)</a:t>
                      </a:r>
                      <a:endParaRPr kumimoji="0" lang="ar-SA"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الصدِّيقون صَرخُوا والرَّبُّ استجاب لهُم. ومِن جَميع شدائدهِم نجَّاهُم. قريبٌ هو الربُّ مِن المُنسحقي القلب. والمُتواضعين بالرُّوح يُخلِّصهم</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r>
                        <a:rPr kumimoji="0" lang="ar-SA" sz="2800" b="0" i="0" u="none" strike="noStrike" cap="none" normalizeH="0" baseline="0" dirty="0" smtClean="0">
                          <a:ln>
                            <a:noFill/>
                          </a:ln>
                          <a:solidFill>
                            <a:schemeClr val="bg1"/>
                          </a:solidFill>
                          <a:effectLst/>
                          <a:latin typeface="Arial" charset="0"/>
                          <a:cs typeface="Arial" charset="0"/>
                        </a:rPr>
                        <a:t> </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34:17-18</a:t>
                      </a:r>
                      <a:endParaRPr kumimoji="0" lang="fr-CA" sz="2800" b="0" i="0" u="sng"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17 Quand les justes crient, l’Éternel entend, Et il les arrache à toutes leurs détresses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18 L’Éternel est près de ceux qui ont le </a:t>
                      </a:r>
                      <a:r>
                        <a:rPr kumimoji="0" lang="fr-FR" sz="2800" b="0" i="0" u="none" strike="noStrike" cap="none" normalizeH="0" baseline="0" dirty="0" err="1" smtClean="0">
                          <a:ln>
                            <a:noFill/>
                          </a:ln>
                          <a:solidFill>
                            <a:schemeClr val="bg1"/>
                          </a:solidFill>
                          <a:effectLst/>
                          <a:latin typeface="Arial" charset="0"/>
                          <a:cs typeface="Arial" charset="0"/>
                        </a:rPr>
                        <a:t>coeur</a:t>
                      </a:r>
                      <a:r>
                        <a:rPr kumimoji="0" lang="fr-FR" sz="2800" b="0" i="0" u="none" strike="noStrike" cap="none" normalizeH="0" baseline="0" dirty="0" smtClean="0">
                          <a:ln>
                            <a:noFill/>
                          </a:ln>
                          <a:solidFill>
                            <a:schemeClr val="bg1"/>
                          </a:solidFill>
                          <a:effectLst/>
                          <a:latin typeface="Arial" charset="0"/>
                          <a:cs typeface="Arial" charset="0"/>
                        </a:rPr>
                        <a:t> brisé, Et il sauve ceux qui ont l’esprit dans l’abattement.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34:17-18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The righteous cry out, and the Lord hears, And delivers them out of all their troubles.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The Lord is near to those who have a broken heart, And saves such as have a contrite spirit.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891919" name="Rectangle 15"/>
          <p:cNvSpPr>
            <a:spLocks noGrp="1" noChangeArrowheads="1"/>
          </p:cNvSpPr>
          <p:nvPr>
            <p:ph type="ctrTitle"/>
          </p:nvPr>
        </p:nvSpPr>
        <p:spPr/>
        <p:txBody>
          <a:bodyPr/>
          <a:lstStyle/>
          <a:p>
            <a:r>
              <a:rPr lang="en-US"/>
              <a:t>7pv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2943" name="Group 15"/>
          <p:cNvGraphicFramePr>
            <a:graphicFrameLocks noGrp="1"/>
          </p:cNvGraphicFramePr>
          <p:nvPr/>
        </p:nvGraphicFramePr>
        <p:xfrm>
          <a:off x="69850" y="-26988"/>
          <a:ext cx="9074150" cy="6694680"/>
        </p:xfrm>
        <a:graphic>
          <a:graphicData uri="http://schemas.openxmlformats.org/drawingml/2006/table">
            <a:tbl>
              <a:tblPr rtl="1"/>
              <a:tblGrid>
                <a:gridCol w="4932362"/>
                <a:gridCol w="4141788"/>
              </a:tblGrid>
              <a:tr h="1539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( 10 : 16 – 22 )</a:t>
                      </a:r>
                      <a:endParaRPr kumimoji="0" lang="ar-SA"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أنا أُرسِلكُم كَغنم في وسط ذئابٍ، فكونوا حُكماء كالحيَّات وبُسطاء كالحمام. واحذروا مِن النَّاس، لأنَّهُم سيُسلمونكُم إلى مجالس،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smtClean="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Voici : je vous envoie comme des brebis au milieu des loups. Soyez donc prudents comme les serpents, et simples comme les colombes. 17 Gardez–vous des hommes, car ils vous livreront aux tribunaux et ils vous flagelleront dans leurs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smtClean="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Behold, I send you out as sheep in the midst of wolves. Therefore be wise as serpents and harmless as doves. 17 But beware of men, for they will deliver you up to councils and scourge you in their synagogues.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892944" name="Rectangle 16"/>
          <p:cNvSpPr>
            <a:spLocks noGrp="1" noChangeArrowheads="1"/>
          </p:cNvSpPr>
          <p:nvPr>
            <p:ph type="ctrTitle"/>
          </p:nvPr>
        </p:nvSpPr>
        <p:spPr/>
        <p:txBody>
          <a:bodyPr/>
          <a:lstStyle/>
          <a:p>
            <a:r>
              <a:rPr lang="en-US"/>
              <a:t>7v</a:t>
            </a:r>
          </a:p>
        </p:txBody>
      </p:sp>
    </p:spTree>
  </p:cSld>
  <p:clrMapOvr>
    <a:masterClrMapping/>
  </p:clrMapOvr>
  <p:timing>
    <p:tnLst>
      <p:par>
        <p:cTn id="1" dur="indefinite" restart="never" nodeType="tmRoot"/>
      </p:par>
    </p:tnLst>
  </p:timing>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3972" name="Group 20"/>
          <p:cNvGraphicFramePr>
            <a:graphicFrameLocks noGrp="1"/>
          </p:cNvGraphicFramePr>
          <p:nvPr/>
        </p:nvGraphicFramePr>
        <p:xfrm>
          <a:off x="69850" y="44450"/>
          <a:ext cx="9039225" cy="6766560"/>
        </p:xfrm>
        <a:graphic>
          <a:graphicData uri="http://schemas.openxmlformats.org/drawingml/2006/table">
            <a:tbl>
              <a:tblPr rtl="1"/>
              <a:tblGrid>
                <a:gridCol w="4968875"/>
                <a:gridCol w="40703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وفى مجامعهم يجلدونكُم. وتُقدَّموا أمام مُلوكٍ وولاةٍ مِن أجلي شهادةً لهُم وللأمم. فمتى أسلموكُم فلا تهتمُّوا كيفَ أو بما تتكلَّمون، لأنَّكم تُعطَون في تلك السَّاعة ما تتكلَّمون به،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4992" name="Group 16"/>
          <p:cNvGraphicFramePr>
            <a:graphicFrameLocks noGrp="1"/>
          </p:cNvGraphicFramePr>
          <p:nvPr/>
        </p:nvGraphicFramePr>
        <p:xfrm>
          <a:off x="107950" y="44450"/>
          <a:ext cx="9072563" cy="5978526"/>
        </p:xfrm>
        <a:graphic>
          <a:graphicData uri="http://schemas.openxmlformats.org/drawingml/2006/table">
            <a:tbl>
              <a:tblPr rtl="1"/>
              <a:tblGrid>
                <a:gridCol w="4537075"/>
                <a:gridCol w="453548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لستُم أنتُم المُتكلِّمين بل روح أبيكُم الذي يتكلَّم فيكُم. وسيُسلم الأخ أخاه إلى المَوت، ويُسلِّم الأب ولده، ويقـوم الأولاد على آبائهم ويقتُلونهُم،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car ce n’est pas vous qui parlerez, c’est l’Esprit de votre Père qui parlera en vous. 21 Le frère livrera son frère à la mort, et le père son enfant, les enfants se soulèveront contre leurs parents et les feront mourir.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it is not you who speak, but the Spirit of your Father who speaks in you. 21 Now brother will deliver up brother to death, and a father his child; and children will rise up against parents and cause them to be put to death.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6014" name="Group 14"/>
          <p:cNvGraphicFramePr>
            <a:graphicFrameLocks noGrp="1"/>
          </p:cNvGraphicFramePr>
          <p:nvPr/>
        </p:nvGraphicFramePr>
        <p:xfrm>
          <a:off x="107950" y="115888"/>
          <a:ext cx="9072563" cy="5907088"/>
        </p:xfrm>
        <a:graphic>
          <a:graphicData uri="http://schemas.openxmlformats.org/drawingml/2006/table">
            <a:tbl>
              <a:tblPr rtl="1"/>
              <a:tblGrid>
                <a:gridCol w="4608513"/>
                <a:gridCol w="4464050"/>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وتكونون مُبغضِينَ من الجميع من أجل اسمي. والذي يَصبرُ إلى المُنتَهى فهذا يَخلُصُ.</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Vous serez haïs de tous à cause de mon nom ;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And you will be hated by all for My name's sake. But he who endures to the end will be saved.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70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89702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8063" name="Group 15"/>
          <p:cNvGraphicFramePr>
            <a:graphicFrameLocks noGrp="1"/>
          </p:cNvGraphicFramePr>
          <p:nvPr/>
        </p:nvGraphicFramePr>
        <p:xfrm>
          <a:off x="69850" y="0"/>
          <a:ext cx="9074150" cy="6025834"/>
        </p:xfrm>
        <a:graphic>
          <a:graphicData uri="http://schemas.openxmlformats.org/drawingml/2006/table">
            <a:tbl>
              <a:tblPr rtl="1"/>
              <a:tblGrid>
                <a:gridCol w="4427537"/>
                <a:gridCol w="4646613"/>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باكر</a:t>
                      </a:r>
                      <a:r>
                        <a:rPr kumimoji="0" lang="ar-SA" sz="3600" b="0" i="0" u="sng" strike="noStrike" cap="none" normalizeH="0" baseline="0" dirty="0" smtClean="0">
                          <a:ln>
                            <a:noFill/>
                          </a:ln>
                          <a:solidFill>
                            <a:srgbClr val="FF9933"/>
                          </a:solidFill>
                          <a:effectLst/>
                          <a:latin typeface="Arial" charset="0"/>
                          <a:cs typeface="Arial" charset="0"/>
                        </a:rPr>
                        <a:t>(</a:t>
                      </a:r>
                      <a:r>
                        <a:rPr kumimoji="0" lang="en-US" sz="3200" b="0" i="0" u="sng" strike="noStrike" cap="none" normalizeH="0" baseline="0" dirty="0" smtClean="0">
                          <a:ln>
                            <a:noFill/>
                          </a:ln>
                          <a:solidFill>
                            <a:srgbClr val="FF9933"/>
                          </a:solidFill>
                          <a:effectLst/>
                          <a:latin typeface="Arial" charset="0"/>
                          <a:cs typeface="Times New Roman" pitchFamily="18" charset="0"/>
                        </a:rPr>
                        <a:t>34:19-20</a:t>
                      </a:r>
                      <a:r>
                        <a:rPr kumimoji="0" lang="ar-SA" sz="3600" b="0" i="0" u="sng" strike="noStrike" cap="none" normalizeH="0" baseline="0" dirty="0" smtClean="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كثيرةٌ هي أحزان الصِّدِّيقين. ومن جميعها يُنجِّيهُم الربُّ. يحفظ الربُّ جميع عِظامهم. وواحدةٌ منها لا تَنكَسِرُ.	</a:t>
                      </a:r>
                      <a:r>
                        <a:rPr kumimoji="0" lang="ar-SA" sz="3600" b="0" i="0" u="none" strike="noStrike" cap="none" normalizeH="0" baseline="0" dirty="0" smtClean="0">
                          <a:ln>
                            <a:noFill/>
                          </a:ln>
                          <a:solidFill>
                            <a:schemeClr val="bg1"/>
                          </a:solidFill>
                          <a:effectLst/>
                          <a:latin typeface="Arial" charset="0"/>
                          <a:cs typeface="Arial" charset="0"/>
                        </a:rPr>
                        <a:t>	هللويا.</a:t>
                      </a:r>
                      <a:endParaRPr kumimoji="0" lang="en-US"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Times New Roman" pitchFamily="18" charset="0"/>
                        </a:rPr>
                        <a:t>Psaumes </a:t>
                      </a:r>
                      <a:r>
                        <a:rPr kumimoji="0" lang="en-US" sz="3200" b="0" i="0" u="sng" strike="noStrike" cap="none" normalizeH="0" baseline="0" dirty="0" smtClean="0">
                          <a:ln>
                            <a:noFill/>
                          </a:ln>
                          <a:solidFill>
                            <a:srgbClr val="FF9933"/>
                          </a:solidFill>
                          <a:effectLst/>
                          <a:latin typeface="Arial" charset="0"/>
                          <a:cs typeface="Times New Roman" pitchFamily="18" charset="0"/>
                        </a:rPr>
                        <a:t>34:19-20</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Many are the afflictions of the righteous, But the Lord delivers him out of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He guards all his bones; Not one of them is broken.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898064" name="Rectangle 16"/>
          <p:cNvSpPr>
            <a:spLocks noGrp="1" noChangeArrowheads="1"/>
          </p:cNvSpPr>
          <p:nvPr>
            <p:ph type="ctrTitle"/>
          </p:nvPr>
        </p:nvSpPr>
        <p:spPr/>
        <p:txBody>
          <a:bodyPr/>
          <a:lstStyle/>
          <a:p>
            <a:r>
              <a:rPr lang="en-US"/>
              <a:t>7pm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9085" name="Group 13"/>
          <p:cNvGraphicFramePr>
            <a:graphicFrameLocks noGrp="1"/>
          </p:cNvGraphicFramePr>
          <p:nvPr/>
        </p:nvGraphicFramePr>
        <p:xfrm>
          <a:off x="69850" y="0"/>
          <a:ext cx="9074150" cy="6165851"/>
        </p:xfrm>
        <a:graphic>
          <a:graphicData uri="http://schemas.openxmlformats.org/drawingml/2006/table">
            <a:tbl>
              <a:tblPr rtl="1"/>
              <a:tblGrid>
                <a:gridCol w="4427537"/>
                <a:gridCol w="4646613"/>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00"/>
                          </a:solidFill>
                          <a:effectLst/>
                          <a:latin typeface="Arial" charset="0"/>
                          <a:cs typeface="Arial" charset="0"/>
                        </a:rPr>
                        <a:t>مرقس (</a:t>
                      </a:r>
                      <a:r>
                        <a:rPr kumimoji="0" lang="en-US" sz="3600" b="0" i="0" u="sng" strike="noStrike" cap="none" normalizeH="0" baseline="0" smtClean="0">
                          <a:ln>
                            <a:noFill/>
                          </a:ln>
                          <a:solidFill>
                            <a:srgbClr val="FF9900"/>
                          </a:solidFill>
                          <a:effectLst/>
                          <a:latin typeface="Arial" charset="0"/>
                          <a:cs typeface="Arial" charset="0"/>
                        </a:rPr>
                        <a:t>8:34-9:1</a:t>
                      </a:r>
                      <a:r>
                        <a:rPr kumimoji="0" lang="ar-EG" sz="3600" b="0" i="0" u="sng" strike="noStrike" cap="none" normalizeH="0" baseline="0" smtClean="0">
                          <a:ln>
                            <a:noFill/>
                          </a:ln>
                          <a:solidFill>
                            <a:srgbClr val="FF9900"/>
                          </a:solidFill>
                          <a:effectLst/>
                          <a:latin typeface="Arial" charset="0"/>
                          <a:cs typeface="Arial" charset="0"/>
                        </a:rPr>
                        <a:t>)</a:t>
                      </a:r>
                      <a:endParaRPr kumimoji="0" lang="ar-SA"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ودَعا الجمع وتلاميذه وقال لهم: " مَن أراد أن يأتي ورائي فَليُنكر نَفسهُ ويحمل صَليبهُ ويتبعني.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Marc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Puis il appela la foule avec ses disciples et leur dit : Si quelqu’un veut venir après moi, qu’il renonce à lui–même, qu’il se charge de sa croix et qu’il me suive.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Mark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99086" name="Rectangle 14"/>
          <p:cNvSpPr>
            <a:spLocks noGrp="1" noChangeArrowheads="1"/>
          </p:cNvSpPr>
          <p:nvPr>
            <p:ph type="ctrTitle"/>
          </p:nvPr>
        </p:nvSpPr>
        <p:spPr/>
        <p:txBody>
          <a:bodyPr/>
          <a:lstStyle/>
          <a:p>
            <a:r>
              <a:rPr lang="en-US"/>
              <a:t>7m</a:t>
            </a:r>
          </a:p>
        </p:txBody>
      </p:sp>
    </p:spTree>
  </p:cSld>
  <p:clrMapOvr>
    <a:masterClrMapping/>
  </p:clrMapOvr>
  <p:timing>
    <p:tnLst>
      <p:par>
        <p:cTn id="1" dur="indefinite" restart="never" nodeType="tmRoot"/>
      </p:par>
    </p:tnLst>
  </p:timing>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0110" name="Group 14"/>
          <p:cNvGraphicFramePr>
            <a:graphicFrameLocks noGrp="1"/>
          </p:cNvGraphicFramePr>
          <p:nvPr/>
        </p:nvGraphicFramePr>
        <p:xfrm>
          <a:off x="69850" y="0"/>
          <a:ext cx="9074150" cy="6701473"/>
        </p:xfrm>
        <a:graphic>
          <a:graphicData uri="http://schemas.openxmlformats.org/drawingml/2006/table">
            <a:tbl>
              <a:tblPr rtl="1"/>
              <a:tblGrid>
                <a:gridCol w="4716462"/>
                <a:gridCol w="4357688"/>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مَن أراد أن يُخلِّص نفسهُ يُهلكُها، ومَن يُهلك نفسهُ مِن أجلي ومِن أجل الإنجيل فهو يُخلِّصُها. لأنَّه ماذا يَنتفعُ الإنسان لو رَبح العالم كُلَّه وخسِر نَفسه؟ أو ماذا يُعطي الإنسان فداءً عن نفسه؟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Quiconque en effet voudra sauver sa vie la perdra, mais quiconque perdra sa vie à cause de moi et de l’Évangile la sauvera. 36 Et que sert–il à un homme de gagner le monde entier, s’il perd son âme ? 37  Que donnerait un homme en échange de son 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1134" name="Group 14"/>
          <p:cNvGraphicFramePr>
            <a:graphicFrameLocks noGrp="1"/>
          </p:cNvGraphicFramePr>
          <p:nvPr/>
        </p:nvGraphicFramePr>
        <p:xfrm>
          <a:off x="69850" y="115888"/>
          <a:ext cx="9074150" cy="5834063"/>
        </p:xfrm>
        <a:graphic>
          <a:graphicData uri="http://schemas.openxmlformats.org/drawingml/2006/table">
            <a:tbl>
              <a:tblPr rtl="1"/>
              <a:tblGrid>
                <a:gridCol w="4500562"/>
                <a:gridCol w="457358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مَن يخزى بأن يعترف بى وبكلامي في هذا الجيل الفاسِد والخاطِئ، فإنَّ ابن البَشر أيضاً يَستَحِي به متى جاءَ في مجد أبيه مع ملائكته القدِّيسينَ ".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En effet quiconque aura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2158" name="Group 14"/>
          <p:cNvGraphicFramePr>
            <a:graphicFrameLocks noGrp="1"/>
          </p:cNvGraphicFramePr>
          <p:nvPr/>
        </p:nvGraphicFramePr>
        <p:xfrm>
          <a:off x="107950" y="44450"/>
          <a:ext cx="9001125" cy="5830762"/>
        </p:xfrm>
        <a:graphic>
          <a:graphicData uri="http://schemas.openxmlformats.org/drawingml/2006/table">
            <a:tbl>
              <a:tblPr rtl="1"/>
              <a:tblGrid>
                <a:gridCol w="4608512"/>
                <a:gridCol w="43926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يقول لهُم: " الحقَّ أقولُ لكُم أن قَوماً مِن القيام ههُنا لا يذوقون المَوتَ حتى يروا مَلكُوت الله قَد أتت بقوَّةٍ ".</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Il leur dit encore : En vérité, je vous le dis, quelques–uns de ceux qui se tiennent ici ne goûteront point la mort avant d’avoir vu le royaume de Dieu venir avec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And He said to them, Assuredly, I say to you that there are some standing here who will not taste death till they see the kingdom of God present with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800" b="0" i="0" u="none" strike="noStrike" cap="none" normalizeH="0" baseline="0" smtClean="0">
                          <a:ln>
                            <a:noFill/>
                          </a:ln>
                          <a:solidFill>
                            <a:schemeClr val="bg1"/>
                          </a:solidFill>
                          <a:effectLst/>
                          <a:latin typeface="Arial" charset="0"/>
                          <a:cs typeface="Arial" charset="0"/>
                        </a:rPr>
                        <a:t>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31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9031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9031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90317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5231" name="Group 15"/>
          <p:cNvGraphicFramePr>
            <a:graphicFrameLocks noGrp="1"/>
          </p:cNvGraphicFramePr>
          <p:nvPr/>
        </p:nvGraphicFramePr>
        <p:xfrm>
          <a:off x="69850" y="0"/>
          <a:ext cx="9074150" cy="7010400"/>
        </p:xfrm>
        <a:graphic>
          <a:graphicData uri="http://schemas.openxmlformats.org/drawingml/2006/table">
            <a:tbl>
              <a:tblPr rtl="1"/>
              <a:tblGrid>
                <a:gridCol w="4648200"/>
                <a:gridCol w="4425950"/>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رسالة بولس الرسول إلى أهل رومية </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8 : 28 ـ 39 )   </a:t>
                      </a:r>
                      <a:endParaRPr kumimoji="0" lang="ar-EG"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ونحنُ نَعلمُ أنَّ الذينَ يُحبُّونَ الله وهُم الذينَ مدعوُّونَ حسبَ قصدهِ السَّابق يجعل كل الأشياء تَعمل مَعهم للخير. لأن الذينَ سبَقَ فعَرفهُم سبَقَ أيضاً فَعيَّنهُم شُركاء صُورة ابنه، </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Nous savons, du reste, que toutes choses coopèrent au bien de ceux qui aiment Dieu, de ceux qui sont appelés selon son dessein.29 Car ceux qu’il a connus d’avance, il les a aussi prédestinés à être semblables à l’image de son Fils,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And we know that all things work together for good to those who love God, to those who are the called according to His purpose. 29 For whom He foreknew, He also predestined to be conformed to the image of His Son,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905232" name="Rectangle 16"/>
          <p:cNvSpPr>
            <a:spLocks noGrp="1" noChangeArrowheads="1"/>
          </p:cNvSpPr>
          <p:nvPr>
            <p:ph type="ctrTitle"/>
          </p:nvPr>
        </p:nvSpPr>
        <p:spPr/>
        <p:txBody>
          <a:bodyPr/>
          <a:lstStyle/>
          <a:p>
            <a:r>
              <a:rPr lang="en-US"/>
              <a:t>7p</a:t>
            </a:r>
          </a:p>
        </p:txBody>
      </p:sp>
    </p:spTree>
  </p:cSld>
  <p:clrMapOvr>
    <a:masterClrMapping/>
  </p:clrMapOvr>
  <p:timing>
    <p:tnLst>
      <p:par>
        <p:cTn id="1" dur="indefinite" restart="never" nodeType="tmRoot"/>
      </p:par>
    </p:tnLst>
  </p:timing>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6258" name="Group 18"/>
          <p:cNvGraphicFramePr>
            <a:graphicFrameLocks noGrp="1"/>
          </p:cNvGraphicFramePr>
          <p:nvPr/>
        </p:nvGraphicFramePr>
        <p:xfrm>
          <a:off x="69850" y="0"/>
          <a:ext cx="9074150" cy="6058853"/>
        </p:xfrm>
        <a:graphic>
          <a:graphicData uri="http://schemas.openxmlformats.org/drawingml/2006/table">
            <a:tbl>
              <a:tblPr rtl="1"/>
              <a:tblGrid>
                <a:gridCol w="4427537"/>
                <a:gridCol w="4646613"/>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ليكون هو بِكراً بين إخوةٍ كثيرينَ. والذينَ سبَقَ فَعيَّنهُم، فهؤلاء دعاهُم أيضاً. والذينَ دعاهُم، فهؤلاء برَّرهُم أيضاً. والذينَ برَّرهُم، فهؤلاء مَجَّدهُم أيضاً. فماذا نقول لهذا؟ </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qu’il soit le premier–né d’un grand nombre de frères. 30 Et ceux qu’il a prédestinés, il les a aussi appelés ; et ceux qu’il a appelés, il les a aussi justifiés, et ceux qu’il a justifiés, il les a aussi glorifiés. 31 Que dirons–nous donc à ce sujet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He might be the firstborn among many brethren. 30 Moreover whom He predestined, these He also called; whom He called, these He also justified; and whom He justified, these He also glorified. 31 What then shall we say to these things?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7278" name="Group 14"/>
          <p:cNvGraphicFramePr>
            <a:graphicFrameLocks noGrp="1"/>
          </p:cNvGraphicFramePr>
          <p:nvPr/>
        </p:nvGraphicFramePr>
        <p:xfrm>
          <a:off x="69850" y="0"/>
          <a:ext cx="9074150" cy="6360097"/>
        </p:xfrm>
        <a:graphic>
          <a:graphicData uri="http://schemas.openxmlformats.org/drawingml/2006/table">
            <a:tbl>
              <a:tblPr rtl="1"/>
              <a:tblGrid>
                <a:gridCol w="4724400"/>
                <a:gridCol w="4349750"/>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إن كان الله يُجاهِد عنَّا فمَنْ يقدر على مُقاومتنا. الذي لم يُشفق على ابنهِ بذاتِهِ، بل بذله لأجلِنا أجمَعينَ، كيف لا يهبنا أيضاً مَعهُ كل شيءٍ؟ مَن يَستطيع أن يشتكي على مُختارِي الله؟ الله هو الذي يُبرِّرُ. </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Si Dieu est pour nous, qui sera contre nous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Lui qui n’a pas épargné son propre Fils, mais qui l’a livré pour nous tous, comment ne nous donnera–t–il pas aussi tout avec lui, par grâce ? 33 Qui accusera les élus de Dieu ? Dieu est celui qui justifie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If God is for us, who can be against us? 32 He who did not spare His own Son, but delivered Him up for us all, how shall He not with Him also freely give us all things? 33 Who shall bring a charge against God's elect? It is God who justifies.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8304" name="Group 16"/>
          <p:cNvGraphicFramePr>
            <a:graphicFrameLocks noGrp="1"/>
          </p:cNvGraphicFramePr>
          <p:nvPr/>
        </p:nvGraphicFramePr>
        <p:xfrm>
          <a:off x="69850" y="0"/>
          <a:ext cx="9074150" cy="6827520"/>
        </p:xfrm>
        <a:graphic>
          <a:graphicData uri="http://schemas.openxmlformats.org/drawingml/2006/table">
            <a:tbl>
              <a:tblPr rtl="1"/>
              <a:tblGrid>
                <a:gridCol w="4495800"/>
                <a:gridCol w="45783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هو الذي يَقدر أن يُلقي للدينونة؟ المسيح يسـوع هو الذي ماتَ، بل بالحريِّ قامَ أيضاً مِن الأمواتِ؟ الذي هو أيضاً مُقيم عن يمين الله، الذي أيضاً يشفع فينا. مَن هو الذي يَقدر أن يفْصِلُنا عن مَحبَّة المسيح؟ أشدَّةٌ أم ضِيقٌ أم اضطهادٌ أم جُوعٌ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Qui les condamnera ? Le Christ–Jésus est celui qui est mort ; bien plus, il est ressuscité, il est à la droite de Dieu, et il intercède pour nous ! 35 Qui nous séparera de l’amour de Christ ? La tribulation, ou l’angoisse, ou la persécution, ou la faim,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Who is he who condemns? It is Christ who died, and furthermore is also risen, who is even at the right hand of God, who also makes intercession for us. 35 Who shall separate us from the love of Christ? Shall tribulation, or distress, or persecution, or famine,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9327" name="Group 15"/>
          <p:cNvGraphicFramePr>
            <a:graphicFrameLocks noGrp="1"/>
          </p:cNvGraphicFramePr>
          <p:nvPr/>
        </p:nvGraphicFramePr>
        <p:xfrm>
          <a:off x="69850" y="0"/>
          <a:ext cx="9074150" cy="6274753"/>
        </p:xfrm>
        <a:graphic>
          <a:graphicData uri="http://schemas.openxmlformats.org/drawingml/2006/table">
            <a:tbl>
              <a:tblPr rtl="1"/>
              <a:tblGrid>
                <a:gridCol w="4859337"/>
                <a:gridCol w="4214813"/>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 عُريٌ أم خطرٌ أم سيفٌ؟ كَما هو مَكتُوبٌ " إننا مِن أجلك نُقتل كل النَّهار. قد حُسِبنا مِثل غنَم للذَّبح ". ولكننا في هذه جميعاً تَعظَم غلبتنا بالذى أحبَّنا.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ou le dénuement, ou le péril, ou l’épée ? 36 Selon qu’il est écrit : A cause de toi, l’on nous met à mort tout le jour. On nous considère comme des brebis qu’on égorge. 37  Mais dans toutes ces choses, nous sommes plus que vainqueurs par celui qui nous a aimés.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or nakedness, or peril, or sword? 36 As it is written: For Your sake we are killed all day long; We are accounted as sheep for the slaughter. 37 Yet in all these things we are more than conquerors through Him who loved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10349" name="Group 13"/>
          <p:cNvGraphicFramePr>
            <a:graphicFrameLocks noGrp="1"/>
          </p:cNvGraphicFramePr>
          <p:nvPr/>
        </p:nvGraphicFramePr>
        <p:xfrm>
          <a:off x="69850" y="0"/>
          <a:ext cx="9074150" cy="6769418"/>
        </p:xfrm>
        <a:graphic>
          <a:graphicData uri="http://schemas.openxmlformats.org/drawingml/2006/table">
            <a:tbl>
              <a:tblPr rtl="1"/>
              <a:tblGrid>
                <a:gridCol w="4648200"/>
                <a:gridCol w="4425950"/>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فإنِّي مُتيقِّنٌ أنَّه لا مَوت ولا حَياة، ولا ملائِكة ولا رؤساءَ، ولا أمور حاضرةً ولا مستقبلةً، ولا قوَّات، ولا عُلوَ ولا عُمقَ، ولا خليقةَ أُخرى، تقدر أن تَفصِلنا عن مَحبَّةِ اللهِ التى في المسيح يسوع رَبَّنا.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Car je suis persuadé que ni la mort, ni la vie, ni les anges, ni les dominations, ni le présent, ni l’avenir, 39 ni les puissances, ni les êtres d’en–haut, ni ceux d’en–bas, ni aucune autre créature ne pourra nous séparer de l’amour de Dieu en Christ–Jésus notre Seigneur.</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For I am persuaded that neither death nor life, nor angels nor principalities nor powers, nor things present nor things to come, 39 nor height nor depth, nor any other created thing, shall be able to separate us from the love of God which is in Christ Jesus our Lord.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23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9123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9123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14449" name="Group 17"/>
          <p:cNvGraphicFramePr>
            <a:graphicFrameLocks noGrp="1"/>
          </p:cNvGraphicFramePr>
          <p:nvPr/>
        </p:nvGraphicFramePr>
        <p:xfrm>
          <a:off x="69850" y="0"/>
          <a:ext cx="9074150" cy="7014720"/>
        </p:xfrm>
        <a:graphic>
          <a:graphicData uri="http://schemas.openxmlformats.org/drawingml/2006/table">
            <a:tbl>
              <a:tblPr rtl="1"/>
              <a:tblGrid>
                <a:gridCol w="4495800"/>
                <a:gridCol w="4578350"/>
              </a:tblGrid>
              <a:tr h="19050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الكاثوليكون من رسالة</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رسالة بطرس الرسول الأولى</a:t>
                      </a:r>
                      <a:r>
                        <a:rPr kumimoji="0" lang="ar-EG" sz="3200" b="0" i="0" u="sng" strike="noStrike" cap="none" normalizeH="0" baseline="0" smtClean="0">
                          <a:ln>
                            <a:noFill/>
                          </a:ln>
                          <a:solidFill>
                            <a:srgbClr val="FF9900"/>
                          </a:solidFill>
                          <a:effectLst/>
                          <a:latin typeface="Arial" charset="0"/>
                          <a:cs typeface="Arial" charset="0"/>
                        </a:rPr>
                        <a:t> ( </a:t>
                      </a:r>
                      <a:r>
                        <a:rPr kumimoji="0" lang="ar-SA" sz="3200" b="0" i="0" u="sng" strike="noStrike" cap="none" normalizeH="0" baseline="0" smtClean="0">
                          <a:ln>
                            <a:noFill/>
                          </a:ln>
                          <a:solidFill>
                            <a:srgbClr val="FF9900"/>
                          </a:solidFill>
                          <a:effectLst/>
                          <a:latin typeface="Arial" charset="0"/>
                          <a:cs typeface="Arial" charset="0"/>
                        </a:rPr>
                        <a:t>4 : 1 ـ 11 )</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فإذ قَد تَألم المسيح بالجَسد عنَّا تسلحوا أنتُم أيضاً بهذا المثال. فإن مَن تَألم بالجَسد كُفَّ عن الخطيَّة. لكي لا يعيش أيضاً الزَّمان الباقي في الجَسد، لشهوات النَّاس، بل لإرادة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1 Pierre </a:t>
                      </a:r>
                      <a:r>
                        <a:rPr kumimoji="0" lang="en-US" sz="2800" b="0" i="0" u="sng" strike="noStrike" cap="none" normalizeH="0" baseline="0" smtClean="0">
                          <a:ln>
                            <a:noFill/>
                          </a:ln>
                          <a:solidFill>
                            <a:srgbClr val="FF9900"/>
                          </a:solidFill>
                          <a:effectLst/>
                          <a:latin typeface="Arial" charset="0"/>
                          <a:cs typeface="Arial" charset="0"/>
                        </a:rPr>
                        <a:t>4:1-11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Ainsi donc, puisque Christ a souffert dans la chair, vous aussi armez–vous de la même pensée ; car celui qui a souffert dans la chair en a fini avec le péché, 2 afin de vivre, non plus selon les désirs humains, mais selon la volonté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 Peter 4:1-11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2 that he no longer should live the rest of his time in the flesh for the lusts of men, but for the will of God.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914450" name="Rectangle 18"/>
          <p:cNvSpPr>
            <a:spLocks noGrp="1" noChangeArrowheads="1"/>
          </p:cNvSpPr>
          <p:nvPr>
            <p:ph type="ctrTitle"/>
          </p:nvPr>
        </p:nvSpPr>
        <p:spPr/>
        <p:txBody>
          <a:bodyPr/>
          <a:lstStyle/>
          <a:p>
            <a:r>
              <a:rPr lang="en-US"/>
              <a:t>7c</a:t>
            </a:r>
          </a:p>
        </p:txBody>
      </p:sp>
    </p:spTree>
  </p:cSld>
  <p:clrMapOvr>
    <a:masterClrMapping/>
  </p:clrMapOvr>
  <p:timing>
    <p:tnLst>
      <p:par>
        <p:cTn id="1" dur="indefinite" restart="never" nodeType="tmRoot"/>
      </p:par>
    </p:tnLst>
  </p:timing>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15473" name="Group 17"/>
          <p:cNvGraphicFramePr>
            <a:graphicFrameLocks noGrp="1"/>
          </p:cNvGraphicFramePr>
          <p:nvPr/>
        </p:nvGraphicFramePr>
        <p:xfrm>
          <a:off x="69850" y="0"/>
          <a:ext cx="9074150" cy="5949951"/>
        </p:xfrm>
        <a:graphic>
          <a:graphicData uri="http://schemas.openxmlformats.org/drawingml/2006/table">
            <a:tbl>
              <a:tblPr rtl="1"/>
              <a:tblGrid>
                <a:gridCol w="5148262"/>
                <a:gridCol w="3925888"/>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يكفيكُمْ الزَّمان الذي مضى إذ كُنتُم تصَنعون فيه إرادة الأمم، وتسلكُون في النجاسات والشَّهوات، وإدمان المُسكرات المُتنوعة، والخلاعة والدنَس، وعبادة الأوثان المرذولة،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pendant le temps qui lui reste (à vivre) dans la chair. 3 C’est suffisant, en effet, d’avoir, dans le passé, accompli la volonté des païens en marchant dans le dérèglement, les convoitises, l’ivrognerie, les orgies, les beuveries et l’idolâtrie criminelle.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16493" name="Group 13"/>
          <p:cNvGraphicFramePr>
            <a:graphicFrameLocks noGrp="1"/>
          </p:cNvGraphicFramePr>
          <p:nvPr/>
        </p:nvGraphicFramePr>
        <p:xfrm>
          <a:off x="69850" y="0"/>
          <a:ext cx="9074150" cy="5807076"/>
        </p:xfrm>
        <a:graphic>
          <a:graphicData uri="http://schemas.openxmlformats.org/drawingml/2006/table">
            <a:tbl>
              <a:tblPr rtl="1"/>
              <a:tblGrid>
                <a:gridCol w="4648200"/>
                <a:gridCol w="4425950"/>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الأمر الذي فيه يستغربون أنكُم لستُم تركضون معهُم إلى فيض عدم الصَّحة عينها، مُجدِّفينَ.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Ils trouvent étrange que vous ne couriez pas avec eux vers ce débordement de débauche, et ils vous calomnient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In regard to these, they think it strange that you do not run with them in the same flood of dissipation, speaking evil of you.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17506" name="Group 2"/>
          <p:cNvGraphicFramePr>
            <a:graphicFrameLocks noGrp="1"/>
          </p:cNvGraphicFramePr>
          <p:nvPr/>
        </p:nvGraphicFramePr>
        <p:xfrm>
          <a:off x="69850" y="0"/>
          <a:ext cx="9074150" cy="6827520"/>
        </p:xfrm>
        <a:graphic>
          <a:graphicData uri="http://schemas.openxmlformats.org/drawingml/2006/table">
            <a:tbl>
              <a:tblPr rtl="1"/>
              <a:tblGrid>
                <a:gridCol w="4495800"/>
                <a:gridCol w="4578350"/>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سوفَ يُعطُون جواباً للذى هو على استِعدادٍ أن يَدين الأحياءَ والأموات. فإنه لأجل هذا قد بُشِّرَ الموتى أيضاً، لكى يُدانوا حسب النَّاس بالجسد، ولكن ليَحيَوا حسب الله بالرُّوح. وإنَّما نهاية كل شيءٍ قد اقَتَربَت،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ils en rendront compte à celui qui est prêt à juger les vivants et les morts. 6  C’est pour cela, en effet, que les morts aussi ont été évangélisés, afin qu’après avoir été jugés selon les hommes quant à la chair, ils vivent selon Dieu quant à l’esprit. 7 La fin de toutes choses est proche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They will give an account to Him who is ready to judge the living and the dead. 6 For this reason the gospel was preached also to those who are dead, that they might be judged according to men in the flesh, but live according to God in the spirit. 7 But the end of all things is at hand;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18550" name="Group 22"/>
          <p:cNvGraphicFramePr>
            <a:graphicFrameLocks noGrp="1"/>
          </p:cNvGraphicFramePr>
          <p:nvPr/>
        </p:nvGraphicFramePr>
        <p:xfrm>
          <a:off x="69850" y="0"/>
          <a:ext cx="9074150" cy="6827520"/>
        </p:xfrm>
        <a:graphic>
          <a:graphicData uri="http://schemas.openxmlformats.org/drawingml/2006/table">
            <a:tbl>
              <a:tblPr rtl="1"/>
              <a:tblGrid>
                <a:gridCol w="4787900"/>
                <a:gridCol w="4286250"/>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فتعقَّلُوا إذاً واسهروا للصلوات. ولكن قبل كل شيءٍ، فلتكُن المحَبَّة دائمة فيكُم بعضُكُم لبعض، لأن المحبَّة تَستُر كثرةً من الخطايا. كونوا مُحبِّين ضيافة الغُرباء بعضُكُم لبعض بلا تَذمُّر. وليخدم كل واحدٍ الآخرين بما نال من المواهب بعضُكُم بعضاً،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soyez donc sensés et sobres en vue de la prière. 8 Avant tout, ayez les uns pour les autres un amour constant, car l’amour couvre une multitude de péchés. 9 Exercez l’hospitalité les uns envers les autres, sans murmurer. </a:t>
                      </a:r>
                      <a:r>
                        <a:rPr kumimoji="0" lang="fr-FR" sz="2600" b="0" i="0" u="none" strike="noStrike" cap="none" normalizeH="0" baseline="0" smtClean="0">
                          <a:ln>
                            <a:noFill/>
                          </a:ln>
                          <a:solidFill>
                            <a:schemeClr val="bg1"/>
                          </a:solidFill>
                          <a:effectLst/>
                          <a:latin typeface="Arial" charset="0"/>
                          <a:cs typeface="Arial" charset="0"/>
                        </a:rPr>
                        <a:t>10 Puisque chacun a reçu un don mettez–le au service des autres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therefore be serious and watchful in your prayers. 8 And above all things have fervent love for one another, for love will cover a multitude of sins. 9 Be hospitable to one another without grumbling. 10 As each one has received a gift, minister it to one another,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19570" name="Group 18"/>
          <p:cNvGraphicFramePr>
            <a:graphicFrameLocks noGrp="1"/>
          </p:cNvGraphicFramePr>
          <p:nvPr/>
        </p:nvGraphicFramePr>
        <p:xfrm>
          <a:off x="69850" y="0"/>
          <a:ext cx="9074150" cy="5697538"/>
        </p:xfrm>
        <a:graphic>
          <a:graphicData uri="http://schemas.openxmlformats.org/drawingml/2006/table">
            <a:tbl>
              <a:tblPr rtl="1"/>
              <a:tblGrid>
                <a:gridCol w="4500562"/>
                <a:gridCol w="4573588"/>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كوكلاء صالحينَ على نِعمةِ اللهِ المُتنوِّعة. مَن يَتَكلَّم فكأقوال الله. ومَن يخدم فكأنَّه من قوَّةٍ يُهيئُها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en bons intendants de la grâce si diverse de Dieu. 11 Si quelqu’un parle, que ce soit selon les oracles de Dieu ; si quelqu’un sert, que ce soit par la force que Dieu lui accorde,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as good stewards of the manifold grace of God. 11 If anyone speaks, let him speak as the oracles of God. If anyone ministers, let him do it as with the ability which God supplies,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0578" name="Group 2"/>
          <p:cNvGraphicFramePr>
            <a:graphicFrameLocks noGrp="1"/>
          </p:cNvGraphicFramePr>
          <p:nvPr/>
        </p:nvGraphicFramePr>
        <p:xfrm>
          <a:off x="69850" y="0"/>
          <a:ext cx="9074150" cy="5697538"/>
        </p:xfrm>
        <a:graphic>
          <a:graphicData uri="http://schemas.openxmlformats.org/drawingml/2006/table">
            <a:tbl>
              <a:tblPr rtl="1"/>
              <a:tblGrid>
                <a:gridCol w="4648200"/>
                <a:gridCol w="4425950"/>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يتمجَّد الله في كل شيءٍ بيسوع المسيح، الذي له المَجد والسُلطان إلى أبد الآبدين. آمين.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qu’en toutes choses Dieu soit glorifié par Jésus–Christ, à qui appartiennent la gloire et la puissance aux siècles des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in all things God may be glorified through Jesus Christ, to whom belong the glory and the dominion forever and ever. Amen.</a:t>
                      </a:r>
                      <a:r>
                        <a:rPr kumimoji="0" lang="fr-FR"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0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62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9226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92262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92262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4686" name="Group 14"/>
          <p:cNvGraphicFramePr>
            <a:graphicFrameLocks noGrp="1"/>
          </p:cNvGraphicFramePr>
          <p:nvPr/>
        </p:nvGraphicFramePr>
        <p:xfrm>
          <a:off x="69850" y="0"/>
          <a:ext cx="9074150" cy="6094413"/>
        </p:xfrm>
        <a:graphic>
          <a:graphicData uri="http://schemas.openxmlformats.org/drawingml/2006/table">
            <a:tbl>
              <a:tblPr rtl="1"/>
              <a:tblGrid>
                <a:gridCol w="4500562"/>
                <a:gridCol w="4573588"/>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الأطهار( 16 : 16 ـ 34 )</a:t>
                      </a:r>
                      <a:r>
                        <a:rPr kumimoji="0" lang="ar-SA" sz="2800" b="0" i="0" u="sng" strike="noStrike" cap="none" normalizeH="0" baseline="0" smtClean="0">
                          <a:ln>
                            <a:noFill/>
                          </a:ln>
                          <a:solidFill>
                            <a:srgbClr val="FF9900"/>
                          </a:solidFill>
                          <a:effectLst/>
                          <a:latin typeface="Arial" charset="0"/>
                          <a:cs typeface="Arial" charset="0"/>
                        </a:rPr>
                        <a:t>   </a:t>
                      </a:r>
                      <a:endParaRPr kumimoji="0" lang="ar-EG" sz="28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وحدثَ بينَما كُنَّا ذاهبينَ للصَّلاة، أن جاريةً بها روح عرَّافة قد خَرجت لاستقبالنا. وكانت تُكسِب مواليها مَكسباً كثيراً بِعرافَتِها.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00"/>
                          </a:solidFill>
                          <a:effectLst/>
                          <a:latin typeface="Arial" charset="0"/>
                          <a:cs typeface="Arial" charset="0"/>
                        </a:rPr>
                        <a:t>Actes </a:t>
                      </a:r>
                      <a:r>
                        <a:rPr kumimoji="0" lang="en-US" sz="2800" b="0" i="0" u="sng" strike="noStrike" cap="none" normalizeH="0" baseline="0" smtClean="0">
                          <a:ln>
                            <a:noFill/>
                          </a:ln>
                          <a:solidFill>
                            <a:srgbClr val="FF9900"/>
                          </a:solidFill>
                          <a:effectLst/>
                          <a:latin typeface="Arial" charset="0"/>
                          <a:cs typeface="Arial" charset="0"/>
                        </a:rPr>
                        <a:t>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Comme nous allions au lieu de prière, une servante qui avait un esprit de Python et qui, par ses divinations, procurait un grand profit à ses maîtres, vint à notre rencontre.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Now it happened, as we went to prayer, that a certain slave girl possessed with a spirit of divination met us, who brought her masters much profit by fortune-telling.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924687" name="Rectangle 15"/>
          <p:cNvSpPr>
            <a:spLocks noGrp="1" noChangeArrowheads="1"/>
          </p:cNvSpPr>
          <p:nvPr>
            <p:ph type="ctrTitle"/>
          </p:nvPr>
        </p:nvSpPr>
        <p:spPr/>
        <p:txBody>
          <a:bodyPr/>
          <a:lstStyle/>
          <a:p>
            <a:r>
              <a:rPr lang="en-US"/>
              <a:t>7a</a:t>
            </a:r>
          </a:p>
        </p:txBody>
      </p:sp>
    </p:spTree>
  </p:cSld>
  <p:clrMapOvr>
    <a:masterClrMapping/>
  </p:clrMapOvr>
  <p:timing>
    <p:tnLst>
      <p:par>
        <p:cTn id="1" dur="indefinite" restart="never" nodeType="tmRoot"/>
      </p:par>
    </p:tnLst>
  </p:timing>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5710" name="Group 14"/>
          <p:cNvGraphicFramePr>
            <a:graphicFrameLocks noGrp="1"/>
          </p:cNvGraphicFramePr>
          <p:nvPr/>
        </p:nvGraphicFramePr>
        <p:xfrm>
          <a:off x="69850" y="76200"/>
          <a:ext cx="8966200" cy="6345175"/>
        </p:xfrm>
        <a:graphic>
          <a:graphicData uri="http://schemas.openxmlformats.org/drawingml/2006/table">
            <a:tbl>
              <a:tblPr rtl="1"/>
              <a:tblGrid>
                <a:gridCol w="4387850"/>
                <a:gridCol w="4578350"/>
              </a:tblGrid>
              <a:tr h="19843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هذه اتَّبعت بولس وإيَّانا وكانت تصيح قائلة: " هؤلاء الرجال الذينَ يُبشّرونكُم بطريق الخَلاص هُم عَبيد الله العلي ". وكانت تفعل هذا أيَّاماً كثيرة. فتضجر بولس مِن ذلك والتفتَ إلى الرُّوح وقال:</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Elle se mit à nous suivre, Paul et nous, et criait : Ces hommes sont les serviteurs du Dieu Très–Haut, et ils vous annoncent la voie du salut.18 Elle fit cela pendant plusieurs jours. Paul, excédé, se retourna et dit à l’esprit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This girl followed Paul and us, and cried out, saying, These men are the servants of the Most High God, who proclaim to us the way of salvation. 18 And this she did for many days. But Paul, greatly annoyed, turned and said to the spirit,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6733" name="Group 13"/>
          <p:cNvGraphicFramePr>
            <a:graphicFrameLocks noGrp="1"/>
          </p:cNvGraphicFramePr>
          <p:nvPr/>
        </p:nvGraphicFramePr>
        <p:xfrm>
          <a:off x="69850" y="115888"/>
          <a:ext cx="9074150" cy="5942965"/>
        </p:xfrm>
        <a:graphic>
          <a:graphicData uri="http://schemas.openxmlformats.org/drawingml/2006/table">
            <a:tbl>
              <a:tblPr rtl="1"/>
              <a:tblGrid>
                <a:gridCol w="4495800"/>
                <a:gridCol w="45783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أنا آمُرك باسم يسوع المسيح أن تَخرُج مِنها ". فخرجَ في تلكَ السَّاعة. فلمَّا رأى مواليها أنَّه قد خرجَ منها رجاء مكسَبهم، قبضوا على بولس وسيلاس وجرُّوهما إلى السُّوق إلى الحُكَّام.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Je t’ordonne, au nom de Jésus–Christ, de sortir d’elle. Et il sortit à l’heure même.19 Les maîtres de la servante, qui voyaient disparaître l’espoir de leur profit, saisirent Paul et Silas et les traînèrent sur la place publique vers les magistrats.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 command you in the name of Jesus Christ to come out of her. And he came out that very hour. 19 But when her masters saw that their hope of profit was gone, they seized Paul and Silas and dragged them into the marketplace to the authorities.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7757" name="Group 13"/>
          <p:cNvGraphicFramePr>
            <a:graphicFrameLocks noGrp="1"/>
          </p:cNvGraphicFramePr>
          <p:nvPr/>
        </p:nvGraphicFramePr>
        <p:xfrm>
          <a:off x="69850" y="115888"/>
          <a:ext cx="9074150" cy="6339840"/>
        </p:xfrm>
        <a:graphic>
          <a:graphicData uri="http://schemas.openxmlformats.org/drawingml/2006/table">
            <a:tbl>
              <a:tblPr rtl="1"/>
              <a:tblGrid>
                <a:gridCol w="4419600"/>
                <a:gridCol w="46545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 أتوا بهما إلى الولاة، قالوا: " هذان الرَّجُلان يُبلبلان مدينتنا، لأنهما يهوديَّان، ويُناديان لنا بعوائد أُخر لا يجوز لنا أن نقبلها ولا أن نعمل بها، إذ نَحن رومانيُّون ". فقام الجمع عليهما،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Ils les amenèrent aux préteurs et dirent : Ces hommes troublent notre ville ; 21 ce sont des Juifs, qui proclament des coutumes qu’il ne nous est permis ni de recevoir ni de pratiquer, à nous qui sommes Romains. 22 La foule se souleva aussi contre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And they brought them to the magistrates, and said, These men, being Jews, exceedingly trouble our city; 21 and they teach customs which are not lawful for us, being Romans, to receive or observe. 22 Then the multitude rose up together against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8781" name="Group 13"/>
          <p:cNvGraphicFramePr>
            <a:graphicFrameLocks noGrp="1"/>
          </p:cNvGraphicFramePr>
          <p:nvPr/>
        </p:nvGraphicFramePr>
        <p:xfrm>
          <a:off x="69850" y="115888"/>
          <a:ext cx="9074150" cy="6339840"/>
        </p:xfrm>
        <a:graphic>
          <a:graphicData uri="http://schemas.openxmlformats.org/drawingml/2006/table">
            <a:tbl>
              <a:tblPr rtl="1"/>
              <a:tblGrid>
                <a:gridCol w="4495800"/>
                <a:gridCol w="45783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ومزَّق الولاةُ ثيابهُما وأمروا أن يُضربا بالعِصيِّ. فلمَّا ضربوهما ضَرباتٍ كثيرةً ألقوهُما في السِّجن، وأوصوا حافظ السِّجن أن يحرُسهُما بضبطٍ. وهو إذ أخذ وصيَّةً مثل هذه،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les préteurs, après avoir fait arracher leurs vêtements, ordonnèrent de les battre de verges. 23  Après les avoir roués de coups, ils les jetèrent en prison, en recommandant au geôlier de les tenir sous bonne garde. 24 Celui–ci, qui avait reçu cette recommandation,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 magistrates tore off their clothes and commanded them to be beaten with rods. 23 And when they had laid many stripes on them, they threw them into prison, commanding the jailer to keep them securely. 24 Having received such a charge,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9810" name="Group 18"/>
          <p:cNvGraphicFramePr>
            <a:graphicFrameLocks noGrp="1"/>
          </p:cNvGraphicFramePr>
          <p:nvPr/>
        </p:nvGraphicFramePr>
        <p:xfrm>
          <a:off x="69850" y="44450"/>
          <a:ext cx="9074150" cy="6900672"/>
        </p:xfrm>
        <a:graphic>
          <a:graphicData uri="http://schemas.openxmlformats.org/drawingml/2006/table">
            <a:tbl>
              <a:tblPr rtl="1"/>
              <a:tblGrid>
                <a:gridCol w="4724400"/>
                <a:gridCol w="4349750"/>
              </a:tblGrid>
              <a:tr h="1728788">
                <a:tc gridSpan="2">
                  <a:txBody>
                    <a:bodyPr/>
                    <a:lstStyle/>
                    <a:p>
                      <a:pPr marL="0" marR="0" lvl="0" indent="0" algn="r" defTabSz="914400" rtl="1" eaLnBrk="1" fontAlgn="base" latinLnBrk="0" hangingPunct="1">
                        <a:lnSpc>
                          <a:spcPct val="95000"/>
                        </a:lnSpc>
                        <a:spcBef>
                          <a:spcPct val="1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ألقاهُما في السِّجن الدَّاخلي، وضبط أرجُلهما في المِقطَرة. وفى نحو نِصف الليل كان بولس وسيلا يُصلِّيان ويُسبِّحان الله، والمسجونون يسمعونهما. فحدثت بغتةً زلزلةٌ عظيمةٌ حتى تزعزعَت أساسات السِّجن،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les jeta dans la prison intérieure et leur mit les ceps aux pieds.25 Vers le milieu de la nuit, Paul et Silas priaient et chantaient les louanges de Dieu, et les prisonniers les écoutaient. 26 Tout à coup il se produisit un grand tremblement de terre, au point que les fondements de la prison furent ébranlés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he put them into the inner prison and fastened their feet in the stocks. 25 But at midnight Paul and Silas were praying and singing hymns to God, and the prisoners were listening to them. 26 Suddenly there was a great earthquake, so that the foundations of the prison were shaken;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0831" name="Group 15"/>
          <p:cNvGraphicFramePr>
            <a:graphicFrameLocks noGrp="1"/>
          </p:cNvGraphicFramePr>
          <p:nvPr/>
        </p:nvGraphicFramePr>
        <p:xfrm>
          <a:off x="69850" y="115888"/>
          <a:ext cx="9074150" cy="6339840"/>
        </p:xfrm>
        <a:graphic>
          <a:graphicData uri="http://schemas.openxmlformats.org/drawingml/2006/table">
            <a:tbl>
              <a:tblPr rtl="1"/>
              <a:tblGrid>
                <a:gridCol w="4500562"/>
                <a:gridCol w="45735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فانفتحت الأبواب كُلُّها، وانفكَّت قيودهم جميعاً. ولما استيقظ حافظ السجن، ورأى أبواب السجن مفتوحة، استل سيفه وكان مزمعاً أن يقتل نفسه، ظاناً أن المسجونين قد هربوا.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au même instant, toutes les portes s’ouvrirent, et les chaînes de tous (les prisonniers) se détachèrent. 27 Le geôlier se réveilla, et lorsqu’il vit les portes de la prison ouvertes, il tira son épée ; il allait se tuer, pensant que les prisonniers s’étaient enfuis.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immediately all the doors were opened and everyone's chains were loosed. 27 And the keeper of the prison, awaking from sleep and seeing the prison doors open, supposing the prisoners had fled, drew his sword and was about to kill himself.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1853" name="Group 13"/>
          <p:cNvGraphicFramePr>
            <a:graphicFrameLocks noGrp="1"/>
          </p:cNvGraphicFramePr>
          <p:nvPr/>
        </p:nvGraphicFramePr>
        <p:xfrm>
          <a:off x="69850" y="115888"/>
          <a:ext cx="9074150" cy="6400800"/>
        </p:xfrm>
        <a:graphic>
          <a:graphicData uri="http://schemas.openxmlformats.org/drawingml/2006/table">
            <a:tbl>
              <a:tblPr rtl="1"/>
              <a:tblGrid>
                <a:gridCol w="5029200"/>
                <a:gridCol w="40449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فنادى بولس بصوت عظيم قائلاً: " لا تفعل بنفسك شيئاً ردياً، لأن جميعنا ههنا ". فأخذ ضوءاً ونهض إلى داخل، وخر لبولس وسيلا وهو مُرتعدٌ، ثم أخرجهما وقال لهما: يا سيديَّ، ماذا ينبغي لي أن أصنعه لكى أخلُص؟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Mais Paul cria d’une voix forte : Ne te fais aucun mal, nous sommes tous ici. 29  Alors le geôlier demanda de la lumière, entra précipitamment et tomba tout tremblant devant Paul et Silas ;30 il les mena dehors et dit : Seigneurs, que faut–il que je fasse pour être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But Paul called with a loud voice, saying, Do yourself no harm, for we are all here. 29 Then he called for a light, ran in, and fell down trembling before Paul and Silas. 30 And he brought them out and said, Sirs, what must I do to be saved?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2877" name="Group 13"/>
          <p:cNvGraphicFramePr>
            <a:graphicFrameLocks noGrp="1"/>
          </p:cNvGraphicFramePr>
          <p:nvPr/>
        </p:nvGraphicFramePr>
        <p:xfrm>
          <a:off x="69850" y="115888"/>
          <a:ext cx="9074150" cy="6766560"/>
        </p:xfrm>
        <a:graphic>
          <a:graphicData uri="http://schemas.openxmlformats.org/drawingml/2006/table">
            <a:tbl>
              <a:tblPr rtl="1"/>
              <a:tblGrid>
                <a:gridCol w="4495800"/>
                <a:gridCol w="45783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هما فقالا: " آمن بالرب يسوع فتخلص أنت وأهل بيتك ". وكلَّماه وجميع أهل بيته بكلمة الرب. فأخذهما في تلك الساعة من اللَّيل وغسَّلهما من الجراحات، واعتمد في الحال هو والذين له أجمعون.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Ils répondirent : Crois au Seigneur Jésus, et tu seras sauvé, toi et ta famille. 32 Et ils lui annoncèrent la parole du Seigneur, ainsi qu’à tous ceux qui étaient dans sa maison.33 Il les prit avec lui, à cette heure même de la nuit, lava leurs plaies, et aussitôt il fut baptisé, lui et tous les siens.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So they said, Believe on the Lord Jesus Christ, and you will be saved, you and your household. 32 Then they spoke the word of the Lord to him and to all who were in his house. 33 And he took them the same hour of the night and washed their stripes. And immediately he and all his family were baptized.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3901" name="Group 13"/>
          <p:cNvGraphicFramePr>
            <a:graphicFrameLocks noGrp="1"/>
          </p:cNvGraphicFramePr>
          <p:nvPr/>
        </p:nvGraphicFramePr>
        <p:xfrm>
          <a:off x="69850" y="115888"/>
          <a:ext cx="9074150" cy="5762626"/>
        </p:xfrm>
        <a:graphic>
          <a:graphicData uri="http://schemas.openxmlformats.org/drawingml/2006/table">
            <a:tbl>
              <a:tblPr rtl="1"/>
              <a:tblGrid>
                <a:gridCol w="4140200"/>
                <a:gridCol w="49339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وادخلهما في بيته وقدَّم لهما مائدة، وتهلَّل مع جميع بيته إذ قد آمن بالله.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Il les fit monter dans sa maison, mit la table et se réjouit avec toute sa famille d’avoir cru en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Now when he had brought them into his house, he set food before them; and he rejoiced, having believed in God with all his household.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49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5938"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69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7999" name="Group 15"/>
          <p:cNvGraphicFramePr>
            <a:graphicFrameLocks noGrp="1"/>
          </p:cNvGraphicFramePr>
          <p:nvPr/>
        </p:nvGraphicFramePr>
        <p:xfrm>
          <a:off x="69850" y="0"/>
          <a:ext cx="9074150" cy="6299010"/>
        </p:xfrm>
        <a:graphic>
          <a:graphicData uri="http://schemas.openxmlformats.org/drawingml/2006/table">
            <a:tbl>
              <a:tblPr rtl="1"/>
              <a:tblGrid>
                <a:gridCol w="4500562"/>
                <a:gridCol w="4573588"/>
              </a:tblGrid>
              <a:tr h="19891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ar-SA" sz="3600" b="0" i="0" u="sng" strike="noStrike" cap="none" normalizeH="0" baseline="0" dirty="0" smtClean="0">
                          <a:ln>
                            <a:noFill/>
                          </a:ln>
                          <a:solidFill>
                            <a:srgbClr val="FF9933"/>
                          </a:solidFill>
                          <a:effectLst/>
                          <a:latin typeface="Arial" charset="0"/>
                          <a:cs typeface="Arial" charset="0"/>
                        </a:rPr>
                        <a:t> (</a:t>
                      </a:r>
                      <a:r>
                        <a:rPr kumimoji="0" lang="en-US" sz="3600" b="0" i="0" u="sng" strike="noStrike" cap="none" normalizeH="0" baseline="0" dirty="0" smtClean="0">
                          <a:ln>
                            <a:noFill/>
                          </a:ln>
                          <a:solidFill>
                            <a:srgbClr val="FF9933"/>
                          </a:solidFill>
                          <a:effectLst/>
                          <a:latin typeface="Arial" charset="0"/>
                          <a:cs typeface="Arial" charset="0"/>
                        </a:rPr>
                        <a:t>97:11-12</a:t>
                      </a:r>
                      <a:r>
                        <a:rPr kumimoji="0" lang="ar-EG" sz="3600" b="0" i="0" u="sng" strike="noStrike" cap="none" normalizeH="0" baseline="0" dirty="0" smtClean="0">
                          <a:ln>
                            <a:noFill/>
                          </a:ln>
                          <a:solidFill>
                            <a:srgbClr val="FF9933"/>
                          </a:solidFill>
                          <a:effectLst/>
                          <a:latin typeface="Arial" charset="0"/>
                          <a:cs typeface="Arial" charset="0"/>
                        </a:rPr>
                        <a:t> </a:t>
                      </a:r>
                      <a:r>
                        <a:rPr kumimoji="0" lang="ar-SA" sz="3600" b="0" i="0" u="sng" strike="noStrike" cap="none" normalizeH="0" baseline="0" dirty="0" smtClean="0">
                          <a:ln>
                            <a:noFill/>
                          </a:ln>
                          <a:solidFill>
                            <a:srgbClr val="FF9933"/>
                          </a:solidFill>
                          <a:effectLst/>
                          <a:latin typeface="Arial" charset="0"/>
                          <a:cs typeface="Arial" charset="0"/>
                        </a:rPr>
                        <a:t>)</a:t>
                      </a:r>
                      <a:endParaRPr kumimoji="0" lang="en-US"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نورٌ أشرق للصدِّيقين، وفرحٌ للمستقيمين بقلبهم، افرحوا أيُّها الصدِّيقونَ بالربِّ، واعترفوا لذكر قُدسه. </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r>
                        <a:rPr kumimoji="0" lang="ar-SA" sz="2800" b="0" i="0" u="none" strike="noStrike" cap="none" normalizeH="0" baseline="0" dirty="0" smtClean="0">
                          <a:ln>
                            <a:noFill/>
                          </a:ln>
                          <a:solidFill>
                            <a:schemeClr val="bg1"/>
                          </a:solidFill>
                          <a:effectLst/>
                          <a:latin typeface="Arial" charset="0"/>
                          <a:cs typeface="Arial" charset="0"/>
                        </a:rPr>
                        <a:t> </a:t>
                      </a:r>
                      <a:endParaRPr kumimoji="0" lang="en-US"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11La lumière est semée pour le juste, Et la joie pour ceux dont le </a:t>
                      </a:r>
                      <a:r>
                        <a:rPr kumimoji="0" lang="fr-FR" sz="2800" b="0" i="0" u="none" strike="noStrike" cap="none" normalizeH="0" baseline="0" dirty="0" err="1" smtClean="0">
                          <a:ln>
                            <a:noFill/>
                          </a:ln>
                          <a:solidFill>
                            <a:schemeClr val="bg1"/>
                          </a:solidFill>
                          <a:effectLst/>
                          <a:latin typeface="Arial" charset="0"/>
                          <a:cs typeface="Arial" charset="0"/>
                        </a:rPr>
                        <a:t>coeur</a:t>
                      </a:r>
                      <a:r>
                        <a:rPr kumimoji="0" lang="fr-FR" sz="2800" b="0" i="0" u="none" strike="noStrike" cap="none" normalizeH="0" baseline="0" dirty="0" smtClean="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Justes, </a:t>
                      </a:r>
                      <a:r>
                        <a:rPr kumimoji="0" lang="fr-FR" sz="2800" b="0" i="0" u="none" strike="noStrike" cap="none" normalizeH="0" baseline="0" dirty="0" err="1" smtClean="0">
                          <a:ln>
                            <a:noFill/>
                          </a:ln>
                          <a:solidFill>
                            <a:schemeClr val="bg1"/>
                          </a:solidFill>
                          <a:effectLst/>
                          <a:latin typeface="Arial" charset="0"/>
                          <a:cs typeface="Arial" charset="0"/>
                        </a:rPr>
                        <a:t>réjouissez–vous</a:t>
                      </a:r>
                      <a:r>
                        <a:rPr kumimoji="0" lang="fr-FR" sz="2800" b="0" i="0" u="none" strike="noStrike" cap="none" normalizeH="0" baseline="0" dirty="0" smtClean="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Light is sown for the righteous, And gladness for the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Rejoice in the Lord, you righteous, And give thanks at the </a:t>
                      </a:r>
                      <a:r>
                        <a:rPr kumimoji="0" lang="en-US" sz="2600" b="0" i="0" u="none" strike="noStrike" cap="none" normalizeH="0" baseline="0" smtClean="0">
                          <a:ln>
                            <a:noFill/>
                          </a:ln>
                          <a:solidFill>
                            <a:schemeClr val="bg1"/>
                          </a:solidFill>
                          <a:effectLst/>
                          <a:latin typeface="Arial" charset="0"/>
                          <a:cs typeface="Arial" charset="0"/>
                        </a:rPr>
                        <a:t>remembrance</a:t>
                      </a:r>
                      <a:r>
                        <a:rPr kumimoji="0" lang="en-US" sz="2800" b="0" i="0" u="none" strike="noStrike" cap="none" normalizeH="0" baseline="0" smtClean="0">
                          <a:ln>
                            <a:noFill/>
                          </a:ln>
                          <a:solidFill>
                            <a:schemeClr val="bg1"/>
                          </a:solidFill>
                          <a:effectLst/>
                          <a:latin typeface="Arial" charset="0"/>
                          <a:cs typeface="Arial" charset="0"/>
                        </a:rPr>
                        <a:t> of His holy name.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938000" name="Rectangle 16"/>
          <p:cNvSpPr>
            <a:spLocks noGrp="1" noChangeArrowheads="1"/>
          </p:cNvSpPr>
          <p:nvPr>
            <p:ph type="ctrTitle"/>
          </p:nvPr>
        </p:nvSpPr>
        <p:spPr/>
        <p:txBody>
          <a:bodyPr/>
          <a:lstStyle/>
          <a:p>
            <a:r>
              <a:rPr lang="en-US"/>
              <a:t>7pg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9021" name="Group 13"/>
          <p:cNvGraphicFramePr>
            <a:graphicFrameLocks noGrp="1"/>
          </p:cNvGraphicFramePr>
          <p:nvPr/>
        </p:nvGraphicFramePr>
        <p:xfrm>
          <a:off x="69850" y="44450"/>
          <a:ext cx="9074150" cy="6366129"/>
        </p:xfrm>
        <a:graphic>
          <a:graphicData uri="http://schemas.openxmlformats.org/drawingml/2006/table">
            <a:tbl>
              <a:tblPr rtl="1"/>
              <a:tblGrid>
                <a:gridCol w="4800600"/>
                <a:gridCol w="42735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00"/>
                          </a:solidFill>
                          <a:effectLst/>
                          <a:latin typeface="Arial" charset="0"/>
                          <a:cs typeface="Arial" charset="0"/>
                        </a:rPr>
                        <a:t>لوقا ( 21 : 12 – 19 )</a:t>
                      </a:r>
                      <a:endParaRPr kumimoji="0" lang="en-US" sz="36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وقبل هذا كله يُلقونَ أيديهم عليكم ويطردونكم، ويسلِّمونكم إلى مجامع وتُحبسون، وتُقدمون أمام ملوك وولاة لأجل اسمي.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00"/>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Mais, avant tout cela, on portera les mains sur vous et l’on vous persécutera ; on vous livrera aux synagogues, on vous jettera en prison, on vous mènera devant des rois et devant des gouverneurs, à cause de mon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00"/>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939022" name="Rectangle 14"/>
          <p:cNvSpPr>
            <a:spLocks noGrp="1" noChangeArrowheads="1"/>
          </p:cNvSpPr>
          <p:nvPr>
            <p:ph type="ctrTitle"/>
          </p:nvPr>
        </p:nvSpPr>
        <p:spPr/>
        <p:txBody>
          <a:bodyPr/>
          <a:lstStyle/>
          <a:p>
            <a:r>
              <a:rPr lang="en-US"/>
              <a:t>7g</a:t>
            </a:r>
          </a:p>
        </p:txBody>
      </p:sp>
    </p:spTree>
  </p:cSld>
  <p:clrMapOvr>
    <a:masterClrMapping/>
  </p:clrMapOvr>
  <p:timing>
    <p:tnLst>
      <p:par>
        <p:cTn id="1" dur="indefinite" restart="never" nodeType="tmRoot"/>
      </p:par>
    </p:tnLst>
  </p:timing>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0046" name="Group 14"/>
          <p:cNvGraphicFramePr>
            <a:graphicFrameLocks noGrp="1"/>
          </p:cNvGraphicFramePr>
          <p:nvPr/>
        </p:nvGraphicFramePr>
        <p:xfrm>
          <a:off x="69850" y="0"/>
          <a:ext cx="9074150" cy="6205475"/>
        </p:xfrm>
        <a:graphic>
          <a:graphicData uri="http://schemas.openxmlformats.org/drawingml/2006/table">
            <a:tbl>
              <a:tblPr rtl="1"/>
              <a:tblGrid>
                <a:gridCol w="4648200"/>
                <a:gridCol w="4425950"/>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فيكون لكم ذلك شهادة. فضعوا إذاً في قلوبكم أن لا تهتموا من قَبْلُ بما تحتجُّون به، لأني أنا أعطيكم فماً وحكمة التى لا يقدر جميع مُعانديكم أن يُقاوموها أو يناقضوها.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Cela vous donnera l’occasion de rendre témoignage. 14 Mettez–vous donc dans l’esprit de ne pas préméditer votre défense, 15 car je vous donnerai une bouche et une sagesse à laquelle tous vos adversaires ne pourront résister ou contredire.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1070" name="Group 14"/>
          <p:cNvGraphicFramePr>
            <a:graphicFrameLocks noGrp="1"/>
          </p:cNvGraphicFramePr>
          <p:nvPr/>
        </p:nvGraphicFramePr>
        <p:xfrm>
          <a:off x="69850" y="0"/>
          <a:ext cx="9074150" cy="6856224"/>
        </p:xfrm>
        <a:graphic>
          <a:graphicData uri="http://schemas.openxmlformats.org/drawingml/2006/table">
            <a:tbl>
              <a:tblPr rtl="1"/>
              <a:tblGrid>
                <a:gridCol w="4724400"/>
                <a:gridCol w="4349750"/>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وسوف تُسلَّمون من الوالدين والإخوة والأقارب والأصدقاء، ويقتلون منكم. وتكونون مُبغضين من الجميع من أجل اسمي. وشعرة من رؤوسكم لا تهلِكُ. بصبركم تقتنون أنفسكم. </a:t>
                      </a:r>
                      <a:r>
                        <a:rPr kumimoji="0" lang="ar-SA" sz="2800" b="0" i="0" u="none" strike="noStrike" cap="none" normalizeH="0" baseline="0" smtClean="0">
                          <a:ln>
                            <a:noFill/>
                          </a:ln>
                          <a:solidFill>
                            <a:srgbClr val="FF9900"/>
                          </a:solidFill>
                          <a:effectLst/>
                          <a:latin typeface="Arial" charset="0"/>
                          <a:cs typeface="Arial" charset="0"/>
                        </a:rPr>
                        <a:t>( والمجد للـه دائماً ).</a:t>
                      </a:r>
                      <a:endParaRPr kumimoji="0" lang="en-US" sz="28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Vous serez livrés même par des parents, des frères, des proches et des amis, et ils feront mourir plusieurs d’entre vous.17 Vous serez haïs de tous, à cause de mon nom.18 Mais il ne se perdra pas un cheveu de votre tête ;19 par votre persévérance vous sauvegarderez vos âmes.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 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000" b="1" i="0" u="none" strike="noStrike" cap="none" normalizeH="0" baseline="0" smtClean="0">
                          <a:ln>
                            <a:noFill/>
                          </a:ln>
                          <a:solidFill>
                            <a:srgbClr val="FF9900"/>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3120" name="Group 16"/>
          <p:cNvGraphicFramePr>
            <a:graphicFrameLocks noGrp="1"/>
          </p:cNvGraphicFramePr>
          <p:nvPr/>
        </p:nvGraphicFramePr>
        <p:xfrm>
          <a:off x="381000" y="457200"/>
          <a:ext cx="8137525" cy="4943856"/>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Eighth day of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rgbClr val="FF9900"/>
                          </a:solidFill>
                          <a:effectLst/>
                          <a:latin typeface="Arial" charset="0"/>
                          <a:cs typeface="Arial" charset="0"/>
                        </a:rPr>
                        <a:t>( Eighth day of The Month of Bashans)</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32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الثامن من شهر بؤونة</a:t>
                      </a:r>
                      <a:endParaRPr kumimoji="0" lang="en-US"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smtClean="0">
                          <a:ln>
                            <a:noFill/>
                          </a:ln>
                          <a:solidFill>
                            <a:srgbClr val="FF9900"/>
                          </a:solidFill>
                          <a:effectLst/>
                          <a:latin typeface="Arial" charset="0"/>
                          <a:cs typeface="Arial" charset="0"/>
                        </a:rPr>
                        <a:t>( اليوم الثامن </a:t>
                      </a:r>
                      <a:r>
                        <a:rPr kumimoji="0" lang="ar-KW" sz="3200" b="1" i="0" u="none" strike="noStrike" cap="none" normalizeH="0" baseline="0" smtClean="0">
                          <a:ln>
                            <a:noFill/>
                          </a:ln>
                          <a:solidFill>
                            <a:srgbClr val="FF9900"/>
                          </a:solidFill>
                          <a:effectLst/>
                          <a:latin typeface="Arial" charset="0"/>
                          <a:cs typeface="Arial" charset="0"/>
                        </a:rPr>
                        <a:t>من</a:t>
                      </a:r>
                      <a:r>
                        <a:rPr kumimoji="0" lang="ar-EG" sz="3200" b="1" i="0" u="none" strike="noStrike" cap="none" normalizeH="0" baseline="0" smtClean="0">
                          <a:ln>
                            <a:noFill/>
                          </a:ln>
                          <a:solidFill>
                            <a:srgbClr val="FF9900"/>
                          </a:solidFill>
                          <a:effectLst/>
                          <a:latin typeface="Arial" charset="0"/>
                          <a:cs typeface="Arial" charset="0"/>
                        </a:rPr>
                        <a:t> </a:t>
                      </a:r>
                      <a:r>
                        <a:rPr kumimoji="0" lang="ar-KW" sz="3200" b="1" i="0" u="none" strike="noStrike" cap="none" normalizeH="0" baseline="0" smtClean="0">
                          <a:ln>
                            <a:noFill/>
                          </a:ln>
                          <a:solidFill>
                            <a:srgbClr val="FF9900"/>
                          </a:solidFill>
                          <a:effectLst/>
                          <a:latin typeface="Arial" charset="0"/>
                          <a:cs typeface="Arial" charset="0"/>
                        </a:rPr>
                        <a:t>شهر </a:t>
                      </a:r>
                      <a:r>
                        <a:rPr kumimoji="0" lang="ar-EG" sz="3200" b="1" i="0" u="none" strike="noStrike" cap="none" normalizeH="0" baseline="0" smtClean="0">
                          <a:ln>
                            <a:noFill/>
                          </a:ln>
                          <a:solidFill>
                            <a:srgbClr val="FF9900"/>
                          </a:solidFill>
                          <a:effectLst/>
                          <a:latin typeface="Arial" charset="0"/>
                          <a:cs typeface="Arial" charset="0"/>
                        </a:rPr>
                        <a:t>بشنس</a:t>
                      </a:r>
                      <a:r>
                        <a:rPr kumimoji="0" lang="ar-KW" sz="3200" b="1" i="0" u="none" strike="noStrike" cap="none" normalizeH="0" baseline="0" smtClean="0">
                          <a:ln>
                            <a:noFill/>
                          </a:ln>
                          <a:solidFill>
                            <a:srgbClr val="FF9900"/>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a:t>
                      </a:r>
                      <a:endParaRPr kumimoji="0" lang="en-CA" sz="32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32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1" i="0" u="none" strike="noStrike" cap="none" normalizeH="0" baseline="0" smtClean="0">
                          <a:ln>
                            <a:noFill/>
                          </a:ln>
                          <a:solidFill>
                            <a:srgbClr val="FF9900"/>
                          </a:solidFill>
                          <a:effectLst/>
                          <a:latin typeface="Arial" charset="0"/>
                          <a:cs typeface="Arial" charset="0"/>
                        </a:rPr>
                        <a:t>Huitième jour du mois du Baouna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smtClean="0">
                          <a:ln>
                            <a:noFill/>
                          </a:ln>
                          <a:solidFill>
                            <a:srgbClr val="FF9900"/>
                          </a:solidFill>
                          <a:effectLst/>
                          <a:latin typeface="Arial" charset="0"/>
                          <a:cs typeface="Arial" charset="0"/>
                        </a:rPr>
                        <a:t>(Huitième jour du mois de Bashans</a:t>
                      </a:r>
                      <a:r>
                        <a:rPr kumimoji="0" lang="en-US" sz="3200" b="0" i="0" u="none" strike="noStrike" cap="none" normalizeH="0" baseline="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41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9441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0578" name="Group 2"/>
          <p:cNvGraphicFramePr>
            <a:graphicFrameLocks noGrp="1"/>
          </p:cNvGraphicFramePr>
          <p:nvPr/>
        </p:nvGraphicFramePr>
        <p:xfrm>
          <a:off x="107950" y="115888"/>
          <a:ext cx="8928100" cy="6122988"/>
        </p:xfrm>
        <a:graphic>
          <a:graphicData uri="http://schemas.openxmlformats.org/drawingml/2006/table">
            <a:tbl>
              <a:tblPr rtl="1"/>
              <a:tblGrid>
                <a:gridCol w="4392612"/>
                <a:gridCol w="453548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عشية </a:t>
                      </a:r>
                      <a:r>
                        <a:rPr kumimoji="0" lang="en-US" sz="3600" b="0" i="0" u="sng" strike="noStrike" cap="none" normalizeH="0" baseline="0" dirty="0" smtClean="0">
                          <a:ln>
                            <a:noFill/>
                          </a:ln>
                          <a:solidFill>
                            <a:srgbClr val="FF9933"/>
                          </a:solidFill>
                          <a:effectLst/>
                          <a:latin typeface="Arial" charset="0"/>
                          <a:cs typeface="Arial" charset="0"/>
                        </a:rPr>
                        <a:t>105:23 &amp; 27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فجاء اسرائيل الى مصر ويعقوب تغرب في ارض حام اقاما بينهم كلام آياته وعجائب في ارض حام.</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smtClean="0">
                          <a:ln>
                            <a:noFill/>
                          </a:ln>
                          <a:solidFill>
                            <a:srgbClr val="FF9933"/>
                          </a:solidFill>
                          <a:effectLst/>
                          <a:latin typeface="Arial" charset="0"/>
                          <a:cs typeface="Times New Roman" pitchFamily="18" charset="0"/>
                        </a:rPr>
                        <a:t>Psalms 105:23 &amp;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23 Et Israël entra en Égypte, Jacob émigra au pays de Cham.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27 Leur parole imposa des signes en Égypte, Des prodiges dans le pays de Cham.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endParaRPr kumimoji="0" lang="fr-CA"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105:23 &amp;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23 Israel also came into Egypt, and Jacob dwelt in the land of Ham.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27 They performed His signs among them, and wonders in the land of Ham.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200589" name="Rectangle 13"/>
          <p:cNvSpPr>
            <a:spLocks noGrp="1" noChangeArrowheads="1"/>
          </p:cNvSpPr>
          <p:nvPr>
            <p:ph type="ctrTitle"/>
          </p:nvPr>
        </p:nvSpPr>
        <p:spPr/>
        <p:txBody>
          <a:bodyPr/>
          <a:lstStyle/>
          <a:p>
            <a:r>
              <a:rPr lang="en-US"/>
              <a:t>8pv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1602" name="Group 2"/>
          <p:cNvGraphicFramePr>
            <a:graphicFrameLocks noGrp="1"/>
          </p:cNvGraphicFramePr>
          <p:nvPr/>
        </p:nvGraphicFramePr>
        <p:xfrm>
          <a:off x="34925" y="44450"/>
          <a:ext cx="9074150" cy="6645276"/>
        </p:xfrm>
        <a:graphic>
          <a:graphicData uri="http://schemas.openxmlformats.org/drawingml/2006/table">
            <a:tbl>
              <a:tblPr rtl="1"/>
              <a:tblGrid>
                <a:gridCol w="4465637"/>
                <a:gridCol w="46085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( 4 : 12 – 17 )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سمع يسوع ان يوحنا اسلم انصرف الى الجليل. وترك الناصرة واتى فسكن في كفرناحوم التي عند البحر في تخوم زبولون ونفتاليم.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73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Matthieu 4:12 - 17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Ayant appris que Jean avait été livré, Jésus se retira en Galilée.13 Puis, abandonnant Nazareth, il vint habiter à Capharnaüm, au bord de la mer, dans les territoires de Zabulon et de Nephtali,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Matthew 4:12-17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Now when Jesus heard that John had been put in prison, He departed to Galilee. 13 And leaving Nazareth, He came and dwelt in Capernaum, which is by the sea, in the regions of Zebulun and Naphtali,</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201613" name="Rectangle 13"/>
          <p:cNvSpPr>
            <a:spLocks noGrp="1" noChangeArrowheads="1"/>
          </p:cNvSpPr>
          <p:nvPr>
            <p:ph type="ctrTitle"/>
          </p:nvPr>
        </p:nvSpPr>
        <p:spPr/>
        <p:txBody>
          <a:bodyPr/>
          <a:lstStyle/>
          <a:p>
            <a:r>
              <a:rPr lang="en-US"/>
              <a:t>8v</a:t>
            </a:r>
          </a:p>
        </p:txBody>
      </p:sp>
    </p:spTree>
  </p:cSld>
  <p:clrMapOvr>
    <a:masterClrMapping/>
  </p:clrMapOvr>
  <p:timing>
    <p:tnLst>
      <p:par>
        <p:cTn id="1" dur="indefinite" restart="never" nodeType="tmRoot"/>
      </p:par>
    </p:tnLst>
  </p:timing>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2626" name="Group 2"/>
          <p:cNvGraphicFramePr>
            <a:graphicFrameLocks noGrp="1"/>
          </p:cNvGraphicFramePr>
          <p:nvPr/>
        </p:nvGraphicFramePr>
        <p:xfrm>
          <a:off x="34925" y="188913"/>
          <a:ext cx="9074150" cy="5689601"/>
        </p:xfrm>
        <a:graphic>
          <a:graphicData uri="http://schemas.openxmlformats.org/drawingml/2006/table">
            <a:tbl>
              <a:tblPr rtl="1"/>
              <a:tblGrid>
                <a:gridCol w="4392612"/>
                <a:gridCol w="46815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يتم ما قيل باشعياء النبي القائل. ارض زبولون وارض نفتاليم طريق البحر عبر الاردن جليل الامم.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pour que s'accomplisse ce qu'avait dit le prophète Esaïe: 15 Terre de Zabulon, terre de Nephtali, route de la mer, pays d'au-delà du Jourdain, Galilée des Nations!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that it might be fulfilled which was spoken by Isaiah the prophet, saying: 15 The land of Zebulun and the land of Naphtali, by the way of the sea, beyond the Jordan, Galilee of the Gentiles: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3650" name="Group 2"/>
          <p:cNvGraphicFramePr>
            <a:graphicFrameLocks noGrp="1"/>
          </p:cNvGraphicFramePr>
          <p:nvPr/>
        </p:nvGraphicFramePr>
        <p:xfrm>
          <a:off x="34925" y="44450"/>
          <a:ext cx="9074150" cy="6709920"/>
        </p:xfrm>
        <a:graphic>
          <a:graphicData uri="http://schemas.openxmlformats.org/drawingml/2006/table">
            <a:tbl>
              <a:tblPr rtl="1"/>
              <a:tblGrid>
                <a:gridCol w="4824412"/>
                <a:gridCol w="42497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الشعب الجالس في ظلمة ابصر نورا عظيما.والجالسون في كورة الموت وظلاله اشرق عليهم نور. من ذلك الزمان ابتدأ يسوع يكرز ويقول توبوا لانه قد اقترب ملكوت السموات</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Le peuple qui se trouvait dans les ténèbres a vu une grande lumière; pour ceux qui se trouvaient dans le sombre pays de la mort, une lumière s'est levée.17 A partir de ce moment, Jésus commença à proclamer: "Convertissez-vous: le Règne des cieux s'est approché.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smtClean="0">
                          <a:ln>
                            <a:noFill/>
                          </a:ln>
                          <a:solidFill>
                            <a:srgbClr val="FF9900"/>
                          </a:solidFill>
                          <a:effectLst/>
                          <a:latin typeface="Arial" charset="0"/>
                          <a:cs typeface="Arial" charset="0"/>
                        </a:rPr>
                        <a:t>(Gloire à Dieu éternellement.)</a:t>
                      </a:r>
                      <a:endParaRPr kumimoji="0" lang="en-US" sz="20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The people who sat in darkness have seen a great light, and upon those who sat in the region and shadow of death light has dawned.'' 17 From that time Jesus began to preach and to say, Repent, for the kingdom of heaven is at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smtClean="0">
                          <a:ln>
                            <a:noFill/>
                          </a:ln>
                          <a:solidFill>
                            <a:srgbClr val="FF9900"/>
                          </a:solidFill>
                          <a:effectLst/>
                          <a:latin typeface="Arial" charset="0"/>
                          <a:cs typeface="Arial" charset="0"/>
                        </a:rPr>
                        <a:t>(Glory be to God forever.)</a:t>
                      </a:r>
                      <a:endParaRPr kumimoji="0" lang="en-CA" sz="20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46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20467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5709" name="Group 13"/>
          <p:cNvGraphicFramePr>
            <a:graphicFrameLocks noGrp="1"/>
          </p:cNvGraphicFramePr>
          <p:nvPr/>
        </p:nvGraphicFramePr>
        <p:xfrm>
          <a:off x="34925" y="44450"/>
          <a:ext cx="9145588" cy="6321552"/>
        </p:xfrm>
        <a:graphic>
          <a:graphicData uri="http://schemas.openxmlformats.org/drawingml/2006/table">
            <a:tbl>
              <a:tblPr rtl="1"/>
              <a:tblGrid>
                <a:gridCol w="4464050"/>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dirty="0" smtClean="0">
                          <a:ln>
                            <a:noFill/>
                          </a:ln>
                          <a:solidFill>
                            <a:srgbClr val="FF9933"/>
                          </a:solidFill>
                          <a:effectLst/>
                          <a:latin typeface="Arial" charset="0"/>
                          <a:cs typeface="Arial" charset="0"/>
                        </a:rPr>
                        <a:t>مز</a:t>
                      </a:r>
                      <a:r>
                        <a:rPr kumimoji="0" lang="ar-EG" sz="2800" b="0" i="0" u="sng" strike="noStrike" cap="none" normalizeH="0" baseline="0" dirty="0" smtClean="0">
                          <a:ln>
                            <a:noFill/>
                          </a:ln>
                          <a:solidFill>
                            <a:srgbClr val="FF9933"/>
                          </a:solidFill>
                          <a:effectLst/>
                          <a:latin typeface="Arial" charset="0"/>
                          <a:cs typeface="Arial" charset="0"/>
                        </a:rPr>
                        <a:t>مور باكر</a:t>
                      </a:r>
                      <a:r>
                        <a:rPr kumimoji="0" lang="ar-SA" sz="2800" b="0" i="0" u="sng" strike="noStrike" cap="none" normalizeH="0" baseline="0" dirty="0" smtClean="0">
                          <a:ln>
                            <a:noFill/>
                          </a:ln>
                          <a:solidFill>
                            <a:srgbClr val="FF9933"/>
                          </a:solidFill>
                          <a:effectLst/>
                          <a:latin typeface="Arial" charset="0"/>
                          <a:cs typeface="Arial" charset="0"/>
                        </a:rPr>
                        <a:t> </a:t>
                      </a:r>
                      <a:r>
                        <a:rPr kumimoji="0" lang="en-US" sz="2800" b="0" i="0" u="sng" strike="noStrike" cap="none" normalizeH="0" baseline="0" dirty="0" smtClean="0">
                          <a:ln>
                            <a:noFill/>
                          </a:ln>
                          <a:solidFill>
                            <a:srgbClr val="FF9933"/>
                          </a:solidFill>
                          <a:effectLst/>
                          <a:latin typeface="Arial" charset="0"/>
                          <a:cs typeface="Times New Roman" pitchFamily="18" charset="0"/>
                        </a:rPr>
                        <a:t>106: 21-22 &amp; 4</a:t>
                      </a:r>
                      <a:endParaRPr kumimoji="0" lang="ar-SA" sz="28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الصانع عظائم في مصر وعجائب في ارض حام .اذكرني يا رب برضا شعبك</a:t>
                      </a:r>
                      <a:r>
                        <a:rPr kumimoji="0" lang="ar-EG" sz="3200" b="0" i="0" u="none" strike="noStrike" cap="none" normalizeH="0" baseline="0" dirty="0" smtClean="0">
                          <a:ln>
                            <a:noFill/>
                          </a:ln>
                          <a:solidFill>
                            <a:schemeClr val="bg1"/>
                          </a:solidFill>
                          <a:effectLst/>
                          <a:latin typeface="Arial" charset="0"/>
                          <a:cs typeface="Arial" charset="0"/>
                        </a:rPr>
                        <a:t>.</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تعهدني بخلاصك</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400" b="1" i="0" u="none" strike="noStrike" cap="none" normalizeH="0" baseline="0" dirty="0" smtClean="0">
                          <a:ln>
                            <a:noFill/>
                          </a:ln>
                          <a:solidFill>
                            <a:schemeClr val="bg1"/>
                          </a:solidFill>
                          <a:effectLst/>
                          <a:latin typeface="Arial" charset="0"/>
                          <a:cs typeface="Arial" charset="0"/>
                        </a:rPr>
                        <a:t>هللويا.</a:t>
                      </a:r>
                      <a:r>
                        <a:rPr kumimoji="0" lang="ar-SA" sz="3400" b="0" i="0" u="none" strike="noStrike" cap="none" normalizeH="0" baseline="0" dirty="0" smtClean="0">
                          <a:ln>
                            <a:noFill/>
                          </a:ln>
                          <a:solidFill>
                            <a:schemeClr val="bg1"/>
                          </a:solidFill>
                          <a:effectLst/>
                          <a:latin typeface="Arial" charset="0"/>
                          <a:cs typeface="Arial" charset="0"/>
                        </a:rPr>
                        <a:t> </a:t>
                      </a:r>
                      <a:endParaRPr kumimoji="0" lang="ar-EG" sz="34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Times New Roman" pitchFamily="18" charset="0"/>
                        </a:rPr>
                        <a:t>Psaume</a:t>
                      </a:r>
                      <a:r>
                        <a:rPr kumimoji="0" lang="fr-CA" sz="2400" b="0" i="0" u="sng" strike="noStrike" cap="none" normalizeH="0" baseline="0" dirty="0" smtClean="0">
                          <a:ln>
                            <a:noFill/>
                          </a:ln>
                          <a:solidFill>
                            <a:srgbClr val="FF9933"/>
                          </a:solidFill>
                          <a:effectLst/>
                          <a:latin typeface="Arial" charset="0"/>
                          <a:cs typeface="Times New Roman" pitchFamily="18" charset="0"/>
                        </a:rPr>
                        <a:t> </a:t>
                      </a:r>
                      <a:r>
                        <a:rPr kumimoji="0" lang="en-US" sz="2800" b="0" i="0" u="sng" strike="noStrike" cap="none" normalizeH="0" baseline="0" dirty="0" smtClean="0">
                          <a:ln>
                            <a:noFill/>
                          </a:ln>
                          <a:solidFill>
                            <a:srgbClr val="FF9933"/>
                          </a:solidFill>
                          <a:effectLst/>
                          <a:latin typeface="Arial" charset="0"/>
                          <a:cs typeface="Times New Roman" pitchFamily="18" charset="0"/>
                        </a:rPr>
                        <a:t>106: 21-22 &amp; 4</a:t>
                      </a:r>
                      <a:endParaRPr kumimoji="0" lang="en-US" sz="2400" b="0" i="0" u="sng" strike="noStrike" cap="none" normalizeH="0" baseline="0" dirty="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21 Qui avait fait de grandes choses en Égypte,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22 des miracles au pays de Cham.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 Quand tu seras favorable à ton peuple, pense à moi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r>
                        <a:rPr kumimoji="0" lang="en-US" sz="2400" b="0" i="0" u="none" strike="noStrike" cap="none" normalizeH="0" baseline="0" dirty="0" smtClean="0">
                          <a:ln>
                            <a:noFill/>
                          </a:ln>
                          <a:solidFill>
                            <a:schemeClr val="bg1"/>
                          </a:solidFill>
                          <a:effectLst/>
                          <a:latin typeface="Arial" charset="0"/>
                          <a:cs typeface="Arial" charset="0"/>
                        </a:rPr>
                        <a:t>.</a:t>
                      </a:r>
                      <a:endParaRPr kumimoji="0" lang="fr-CA" sz="24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106: 21-22 &amp;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Who had done great things in Egypt,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Wondrous works in the land of Ham.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Remember me, O LORD, with the favor You have toward Your people; Oh, visit me with Your salvation.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205710" name="Rectangle 14"/>
          <p:cNvSpPr>
            <a:spLocks noGrp="1" noChangeArrowheads="1"/>
          </p:cNvSpPr>
          <p:nvPr>
            <p:ph type="ctrTitle"/>
          </p:nvPr>
        </p:nvSpPr>
        <p:spPr/>
        <p:txBody>
          <a:bodyPr/>
          <a:lstStyle/>
          <a:p>
            <a:r>
              <a:rPr lang="en-US"/>
              <a:t>8pm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6733" name="Group 13"/>
          <p:cNvGraphicFramePr>
            <a:graphicFrameLocks noGrp="1"/>
          </p:cNvGraphicFramePr>
          <p:nvPr/>
        </p:nvGraphicFramePr>
        <p:xfrm>
          <a:off x="107950" y="44450"/>
          <a:ext cx="9072563" cy="6731000"/>
        </p:xfrm>
        <a:graphic>
          <a:graphicData uri="http://schemas.openxmlformats.org/drawingml/2006/table">
            <a:tbl>
              <a:tblPr rtl="1"/>
              <a:tblGrid>
                <a:gridCol w="5040313"/>
                <a:gridCol w="4032250"/>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( 12 : 15 – 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خرج الفريسيون تشاوروا عليه لكي يهلكوه.فعلم يسوع وانصرف من هناك.وتبعته جموع كثيرة فشفاهم جميعا.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Mathieu 12:15 - 23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Les Pharisiens tinrent conseil contre lui, sur les moyens de le faire périr. L'ayant appris, Jésus se retira de là. Beaucoup le suivirent; il les guérit tous.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12:15-23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But when Jesus knew it, He withdrew from there. And great multitudes followed Him, and He healed them all.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206734" name="Rectangle 14"/>
          <p:cNvSpPr>
            <a:spLocks noGrp="1" noChangeArrowheads="1"/>
          </p:cNvSpPr>
          <p:nvPr>
            <p:ph type="ctrTitle"/>
          </p:nvPr>
        </p:nvSpPr>
        <p:spPr/>
        <p:txBody>
          <a:bodyPr/>
          <a:lstStyle/>
          <a:p>
            <a:r>
              <a:rPr lang="en-US"/>
              <a:t>8m</a:t>
            </a:r>
          </a:p>
        </p:txBody>
      </p:sp>
    </p:spTree>
  </p:cSld>
  <p:clrMapOvr>
    <a:masterClrMapping/>
  </p:clrMapOvr>
  <p:timing>
    <p:tnLst>
      <p:par>
        <p:cTn id="1" dur="indefinite" restart="never" nodeType="tmRoot"/>
      </p:par>
    </p:tnLst>
  </p:timing>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7757" name="Group 13"/>
          <p:cNvGraphicFramePr>
            <a:graphicFrameLocks noGrp="1"/>
          </p:cNvGraphicFramePr>
          <p:nvPr/>
        </p:nvGraphicFramePr>
        <p:xfrm>
          <a:off x="107950" y="44450"/>
          <a:ext cx="9072563" cy="6010275"/>
        </p:xfrm>
        <a:graphic>
          <a:graphicData uri="http://schemas.openxmlformats.org/drawingml/2006/table">
            <a:tbl>
              <a:tblPr rtl="1"/>
              <a:tblGrid>
                <a:gridCol w="4248150"/>
                <a:gridCol w="48244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واوصاهم ان لا يظهروه.لكي يتم ما قيل باشعياء النبي القائل. هوذا فتاي الذي اخترته حبيبي الذي سرّت به نفسي.</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Il leur commanda sévèrement de ne pas le faire connaître, 17 afin que soit accompli ce qu'a dit le prophète Esaïe: 18 Voici mon serviteur que j'ai élu, mon Bien-aimé qu'il m'a plu de choisir,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Yet He warned them not to make Him known, 17 that it might be fulfilled which was spoken by Isaiah the prophet, saying: 18 Behold, My Servant whom I have chosen, my Beloved in whom My soul is well pleased!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8770" name="Group 2"/>
          <p:cNvGraphicFramePr>
            <a:graphicFrameLocks noGrp="1"/>
          </p:cNvGraphicFramePr>
          <p:nvPr/>
        </p:nvGraphicFramePr>
        <p:xfrm>
          <a:off x="107950" y="44450"/>
          <a:ext cx="8928100" cy="6480175"/>
        </p:xfrm>
        <a:graphic>
          <a:graphicData uri="http://schemas.openxmlformats.org/drawingml/2006/table">
            <a:tbl>
              <a:tblPr rtl="1"/>
              <a:tblGrid>
                <a:gridCol w="4679950"/>
                <a:gridCol w="4248150"/>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اضع روحي عليه فيخبر الامم بالحق. لا يخاصم ولا يصيح ولا يسمع احد في الشوارع صوته.</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je mettrai mon Esprit sur lui, et il annoncera le droit aux nations. Il ne cherchera pas de querelles, 19 il ne poussera pas de cris, on n'entendra pas sa voix sur les places.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 will put My Spirit upon Him, and He will declare justice to the Gentiles. 19 He will not quarrel nor cry out, nor will anyone hear His voice in the streets.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9806" name="Group 14"/>
          <p:cNvGraphicFramePr>
            <a:graphicFrameLocks noGrp="1"/>
          </p:cNvGraphicFramePr>
          <p:nvPr/>
        </p:nvGraphicFramePr>
        <p:xfrm>
          <a:off x="107950" y="44450"/>
          <a:ext cx="9072563" cy="6480175"/>
        </p:xfrm>
        <a:graphic>
          <a:graphicData uri="http://schemas.openxmlformats.org/drawingml/2006/table">
            <a:tbl>
              <a:tblPr rtl="1"/>
              <a:tblGrid>
                <a:gridCol w="4537075"/>
                <a:gridCol w="4535488"/>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قصبة مرضوضة لا يقصف.وفتيلة مدخنة لا يطفئ.حتى يخرج الحق الى النصرة. وعلى اسمه يكون رجاء الامم حينئذ أحضر اليه مجنون اعمى واخرس.</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20Il ne brisera pas le roseau froissé, il n'éteindra pas la mèche qui fume encore, jusqu'à ce qu'il ait conduit le droit à la victoire. 21 En son nom les nations mettront leur espérance.22 Alors on lui amena un possédé aveugle et muet;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A bruised reed He will not break, and smoking flax He will not quench, till He sends forth justice to victory; 21 And in His name Gentiles will trust.'' 22 Then one was brought to Him who was demon-possessed, blind and mute;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0818" name="Group 2"/>
          <p:cNvGraphicFramePr>
            <a:graphicFrameLocks noGrp="1"/>
          </p:cNvGraphicFramePr>
          <p:nvPr/>
        </p:nvGraphicFramePr>
        <p:xfrm>
          <a:off x="34925" y="44450"/>
          <a:ext cx="9001125" cy="5911851"/>
        </p:xfrm>
        <a:graphic>
          <a:graphicData uri="http://schemas.openxmlformats.org/drawingml/2006/table">
            <a:tbl>
              <a:tblPr rtl="1"/>
              <a:tblGrid>
                <a:gridCol w="4464050"/>
                <a:gridCol w="4537075"/>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فشفاه حتى ان الاعمى الاخرس تكلم وابصر.فبهت كل الجموع وقالوا ألعل هذا هو ابن داود.</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le guérit, en sorte que le muet parlait et voyait. 23 Bouleversées, toutes les foules disaient: Celui-ci n'est-il pas le Fils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He healed him, so that the blind and mute man both spoke and saw. 23 And all the multitudes were amazed and said, Could this be the Son of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2118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2118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21184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3890" name="Group 2"/>
          <p:cNvGraphicFramePr>
            <a:graphicFrameLocks noGrp="1"/>
          </p:cNvGraphicFramePr>
          <p:nvPr/>
        </p:nvGraphicFramePr>
        <p:xfrm>
          <a:off x="34925" y="44450"/>
          <a:ext cx="9074150" cy="6736080"/>
        </p:xfrm>
        <a:graphic>
          <a:graphicData uri="http://schemas.openxmlformats.org/drawingml/2006/table">
            <a:tbl>
              <a:tblPr rtl="1"/>
              <a:tblGrid>
                <a:gridCol w="4392612"/>
                <a:gridCol w="4681538"/>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a:t>
                      </a:r>
                      <a:r>
                        <a:rPr kumimoji="0" lang="ar-EG" sz="3200" b="0" i="0" u="sng" strike="noStrike" cap="none" normalizeH="0" baseline="0" smtClean="0">
                          <a:ln>
                            <a:noFill/>
                          </a:ln>
                          <a:solidFill>
                            <a:srgbClr val="FF9933"/>
                          </a:solidFill>
                          <a:effectLst/>
                          <a:latin typeface="Arial" charset="0"/>
                          <a:cs typeface="Arial" charset="0"/>
                        </a:rPr>
                        <a:t>بولس الرسول الى أهل أفسس ( 2 : 1 – 22 )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وانتم اذ كنتم امواتا بالذنوب والخطايا التي سلكتم فيها قبلا حسب دهر هذا العالم حسب رئيس سلطان الهواء الروح الذي يعمل الآن في ابناء المعصية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Éphésiens 2:1 - 22</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Et vous, qui étiez morts à cause de vos fautes et des péchés 2  où vous étiez autrefois engagés, quand vous suiviez le dieu de ce monde, le prince qui s'interpose entre ciel et terre, l'esprit qui agit maintenant parmi les rebelles.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Ephesians 2:1-22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1And you He made alive, who were dead in trespasses and sins, 2 in which you once walked according to the course of this world, according to the prince of the power of the air, the spirit who now works in the sons of disobedience,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213902" name="Rectangle 14"/>
          <p:cNvSpPr>
            <a:spLocks noGrp="1" noChangeArrowheads="1"/>
          </p:cNvSpPr>
          <p:nvPr>
            <p:ph type="ctrTitle"/>
          </p:nvPr>
        </p:nvSpPr>
        <p:spPr/>
        <p:txBody>
          <a:bodyPr/>
          <a:lstStyle/>
          <a:p>
            <a:r>
              <a:rPr lang="en-US"/>
              <a:t>8p</a:t>
            </a:r>
          </a:p>
        </p:txBody>
      </p:sp>
    </p:spTree>
  </p:cSld>
  <p:clrMapOvr>
    <a:masterClrMapping/>
  </p:clrMapOvr>
  <p:timing>
    <p:tnLst>
      <p:par>
        <p:cTn id="1" dur="indefinite" restart="never" nodeType="tmRoot"/>
      </p:par>
    </p:tnLst>
  </p:timing>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4925" name="Group 13"/>
          <p:cNvGraphicFramePr>
            <a:graphicFrameLocks noGrp="1"/>
          </p:cNvGraphicFramePr>
          <p:nvPr/>
        </p:nvGraphicFramePr>
        <p:xfrm>
          <a:off x="34925" y="44450"/>
          <a:ext cx="9145588" cy="6796405"/>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نحن ايضا جميعا تصرفنا قبلا بينهم في شهوات جسدنا عاملين مشيئات الجسد والافكار وكنا بالطبيعة ابناء الغضب كالباقين ايضا الله الذي هو غني في الرحمة من اجل محبته الكثيرة التي احبنا بها</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Nous étions de ce nombre, nous tous aussi, qui nous abandonnions jadis aux désirs de notre chair: nous faisions ses volontés, suivions ses impulsions, et nous étions par nature, tout comme les autres, voués à la colère.4 Mais Dieu est riche en miséricorde; à cause du grand amour dont il nous a aimés,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among whom also we all once conducted ourselves in the lusts of our flesh, fulfilling the desires of the flesh and of the mind, and were by nature children of wrath, just as the others. 4 But God, who is rich in mercy, because of His great love with which He loved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5949" name="Group 13"/>
          <p:cNvGraphicFramePr>
            <a:graphicFrameLocks noGrp="1"/>
          </p:cNvGraphicFramePr>
          <p:nvPr/>
        </p:nvGraphicFramePr>
        <p:xfrm>
          <a:off x="34925" y="44450"/>
          <a:ext cx="9145588" cy="5618163"/>
        </p:xfrm>
        <a:graphic>
          <a:graphicData uri="http://schemas.openxmlformats.org/drawingml/2006/table">
            <a:tbl>
              <a:tblPr rtl="1"/>
              <a:tblGrid>
                <a:gridCol w="4752975"/>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ونحن اموات بالخطايا احيانا مع المسيح</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بالنعمة انتم مخلّصون. واقامنا معه واجلسنا معه في السماويات في المسيح يسوع</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alors que nous étions morts à cause de nos fautes, Il nous a donné la vie avec le Christ - c'est par grâce que vous êtes sauvés -,6 avec lui, il nous a ressuscités et fait asseoir dans les cieux, en Jésus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even when we were dead in trespasses, made us alive together with Christ (by grace you have been saved), 6 and raised us up together, and made us sit together in the heavenly places in Christ Jesus,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6974" name="Group 14"/>
          <p:cNvGraphicFramePr>
            <a:graphicFrameLocks noGrp="1"/>
          </p:cNvGraphicFramePr>
          <p:nvPr/>
        </p:nvGraphicFramePr>
        <p:xfrm>
          <a:off x="34925" y="44450"/>
          <a:ext cx="9145588" cy="5618163"/>
        </p:xfrm>
        <a:graphic>
          <a:graphicData uri="http://schemas.openxmlformats.org/drawingml/2006/table">
            <a:tbl>
              <a:tblPr rtl="1"/>
              <a:tblGrid>
                <a:gridCol w="4895850"/>
                <a:gridCol w="42497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ليظهر في الدهور الآتية غنى نعمته الفائق باللطف علينا في المسيح يسوع.</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Ainsi, par sa bonté pour nous en Jésus Christ, il a voulu montrer dans les siècles à venir l'incomparable richesse de sa grâce.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that in the ages to come He might show the exceeding riches of His grace in His kindness toward us in Christ Jesus.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7986" name="Group 2"/>
          <p:cNvGraphicFramePr>
            <a:graphicFrameLocks noGrp="1"/>
          </p:cNvGraphicFramePr>
          <p:nvPr/>
        </p:nvGraphicFramePr>
        <p:xfrm>
          <a:off x="34925" y="44450"/>
          <a:ext cx="9145588" cy="5618163"/>
        </p:xfrm>
        <a:graphic>
          <a:graphicData uri="http://schemas.openxmlformats.org/drawingml/2006/table">
            <a:tbl>
              <a:tblPr rtl="1"/>
              <a:tblGrid>
                <a:gridCol w="4968875"/>
                <a:gridCol w="41767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لانكم بالنعمة مخلّصون بالايمان وذلك ليس منكم.هو عطية الله. ليس من اعمال كي لا يفتخر احد</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C'est par la grâce, en effet, que vous êtes sauvés, par le moyen de la foi; vous n'y êtes pour rien, c'est le don de Dieu. 9 Cela ne vient pas des oeuvres, afin que nul n'en tire orgueil.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For by grace you have been saved through faith, and that not of yourselves; it is the gift of God, 9 not of works, lest anyone should boast.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19010" name="Group 2"/>
          <p:cNvGraphicFramePr>
            <a:graphicFrameLocks noGrp="1"/>
          </p:cNvGraphicFramePr>
          <p:nvPr/>
        </p:nvGraphicFramePr>
        <p:xfrm>
          <a:off x="34925" y="44450"/>
          <a:ext cx="9145588" cy="6303328"/>
        </p:xfrm>
        <a:graphic>
          <a:graphicData uri="http://schemas.openxmlformats.org/drawingml/2006/table">
            <a:tbl>
              <a:tblPr rtl="1"/>
              <a:tblGrid>
                <a:gridCol w="4968875"/>
                <a:gridCol w="41767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لاننا نحن عمله مخلوقين في المسيح يسوع لاعمال صالحة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قد سبق الله فاعدها لكي نسلك فيها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لذلك اذكروا انكم انتم الامم قبلا في الجسد</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Car c'est lui qui nous a faits; nous avions été créés en Jésus Christ pour les oeuvres bonnes que Dieu a préparées d'avance afin que nous nous y engagions. 11 Souvenez-vous donc qu'autrefois, vous qui portiez le signe du paganisme dans votre chair,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For we are His workmanship, created in Christ Jesus for good works, which God prepared beforehand that we should walk in them. 11 Therefore remember that you, once Gentiles in the flesh-</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0034" name="Group 2"/>
          <p:cNvGraphicFramePr>
            <a:graphicFrameLocks noGrp="1"/>
          </p:cNvGraphicFramePr>
          <p:nvPr/>
        </p:nvGraphicFramePr>
        <p:xfrm>
          <a:off x="34925" y="44450"/>
          <a:ext cx="9145588" cy="6374765"/>
        </p:xfrm>
        <a:graphic>
          <a:graphicData uri="http://schemas.openxmlformats.org/drawingml/2006/table">
            <a:tbl>
              <a:tblPr rtl="1"/>
              <a:tblGrid>
                <a:gridCol w="4824413"/>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المدعوين غرلة من المدعو ختانا مصنوعا باليد في الجسد</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انكم كنتم في ذلك الوقت بدون مسيح اجنبيين عن رعوية اسرائيل وغرباء عن عهود الموعد</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vous que traitaient d'incirconcis" ceux qui se prétendent les "circoncis", à la suite d'une opération pratiquée dans la chair,12 souvenez-vous qu'en ce temps-là, vous étiez sans Messie, privés du droit de cité en Israël, étrangers aux alliances de la promesse,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who are called Uncircumcision by what is called the Circumcision made in the flesh by hands-- 12 that at that time you were without Christ, being aliens from the commonwealth of Israel and strangers from the covenants of promise,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1058" name="Group 2"/>
          <p:cNvGraphicFramePr>
            <a:graphicFrameLocks noGrp="1"/>
          </p:cNvGraphicFramePr>
          <p:nvPr/>
        </p:nvGraphicFramePr>
        <p:xfrm>
          <a:off x="34925" y="44450"/>
          <a:ext cx="9145588" cy="6441123"/>
        </p:xfrm>
        <a:graphic>
          <a:graphicData uri="http://schemas.openxmlformats.org/drawingml/2006/table">
            <a:tbl>
              <a:tblPr rtl="1"/>
              <a:tblGrid>
                <a:gridCol w="4895850"/>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رجاء لكم وبلا اله في العالم. ولكن الآن في المسيح يسوع انتم الذين كنتم قبلا بعيدين صرتم قريبين بدم المسيح. لانه هو سلامنا الذي جعل الاثنين واحدا ونقض حائط السياج المتوسط اي العداوة</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sans espérance et sans Dieu dans le monde.13 Mais maintenant, en Jésus Christ, vous qui jadis étiez loin, vous avez été rendus proches par le sang du Christ. 14 C'est lui, en effet, qui est notre paix: de ce qui était divisé, il a fait une unité. Dans la chair, il a détruit le mur de séparation: la haine.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having no hope and without God in the world. 13 But now in Christ Jesus you who once were far off have been brought near by the blood of Christ. 14 For He Himself is our peace, who has made both one, and has broken down the middle wall of separation,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2082" name="Group 2"/>
          <p:cNvGraphicFramePr>
            <a:graphicFrameLocks noGrp="1"/>
          </p:cNvGraphicFramePr>
          <p:nvPr/>
        </p:nvGraphicFramePr>
        <p:xfrm>
          <a:off x="34925" y="44450"/>
          <a:ext cx="9145588" cy="6482080"/>
        </p:xfrm>
        <a:graphic>
          <a:graphicData uri="http://schemas.openxmlformats.org/drawingml/2006/table">
            <a:tbl>
              <a:tblPr rtl="1"/>
              <a:tblGrid>
                <a:gridCol w="4537075"/>
                <a:gridCol w="4608513"/>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مبطلا بجسده ناموس الوصايا في فرائض لكي يخلق الاثنين في نفسه انسانا واحدا جديدا صانعا سلاما ويصالح الاثنين في جسد واحد مع الله بالصليب قاتلا العداوة به.</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27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Il a aboli la loi et ses commandements avec leurs observances. Il a voulu ainsi, à partir du Juif et du païen, créer en lui un seul homme nouveau, en établissant la paix,16 et les réconcilier avec Dieu tous les deux en un seul corps, au moyen de la croix: là, il a tué la haine.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having abolished in His flesh the enmity, that is, the law of commandments contained in ordinances, so as to create in Himself one new man from the two, thus making peace, 16 and that He might reconcile them both to God in one body through the cross, thereby putting to death the enmity.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3106" name="Group 2"/>
          <p:cNvGraphicFramePr>
            <a:graphicFrameLocks noGrp="1"/>
          </p:cNvGraphicFramePr>
          <p:nvPr/>
        </p:nvGraphicFramePr>
        <p:xfrm>
          <a:off x="34925" y="44450"/>
          <a:ext cx="9074150" cy="6296025"/>
        </p:xfrm>
        <a:graphic>
          <a:graphicData uri="http://schemas.openxmlformats.org/drawingml/2006/table">
            <a:tbl>
              <a:tblPr rtl="1"/>
              <a:tblGrid>
                <a:gridCol w="4608512"/>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وبشركم بسلام انتم البعيدين والقريبين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لان به لنا كلينا قدوما في روح واحد الى الآب. فلستم اذا بعد غرباء ونزلا.</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27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Il est venu annoncer la paix à vous qui étiez loin, et la paix à ceux qui étaient proches.18 Et c'est grâce à lui que les uns et les autres, dans un seul Esprit, nous avons l'accès auprès du Père. Ainsi, vous n'êtes plus des étrangers, ni des émigrés;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And He came and preached peace to you who were afar off and to those who were near. 18 For through Him we both have access by one Spirit to the Father. 19 Now, therefore, you are no longer strangers and foreigners,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4130" name="Group 2"/>
          <p:cNvGraphicFramePr>
            <a:graphicFrameLocks noGrp="1"/>
          </p:cNvGraphicFramePr>
          <p:nvPr/>
        </p:nvGraphicFramePr>
        <p:xfrm>
          <a:off x="34925" y="44450"/>
          <a:ext cx="9145588" cy="6656388"/>
        </p:xfrm>
        <a:graphic>
          <a:graphicData uri="http://schemas.openxmlformats.org/drawingml/2006/table">
            <a:tbl>
              <a:tblPr rtl="1"/>
              <a:tblGrid>
                <a:gridCol w="4824413"/>
                <a:gridCol w="43211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بل رعية مع القديسين واهل بيت الله  مبنيين على اساس الرسل والانبياء ويسوع المسيح نفسه حجر الزاوية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27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vous êtes concitoyens des saints, vous êtes de la famille de Dieu. 20 Vous avez été intégrés dans la construction qui a pour fondation les apôtres et les prophètes, et Jésus Christ lui-même comme pierre maîtresse.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fellow citizens with the saints and members of the household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having been built on the foundation of the apostles and prophets, Jesus Christ Himself being the chief corner stone,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5154" name="Group 2"/>
          <p:cNvGraphicFramePr>
            <a:graphicFrameLocks noGrp="1"/>
          </p:cNvGraphicFramePr>
          <p:nvPr/>
        </p:nvGraphicFramePr>
        <p:xfrm>
          <a:off x="34925" y="44450"/>
          <a:ext cx="9145588" cy="6624638"/>
        </p:xfrm>
        <a:graphic>
          <a:graphicData uri="http://schemas.openxmlformats.org/drawingml/2006/table">
            <a:tbl>
              <a:tblPr rtl="1"/>
              <a:tblGrid>
                <a:gridCol w="5113338"/>
                <a:gridCol w="4032250"/>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فيه كل البناء مركبا معا ينمو هيكلا مقدسا في الرب. الذي فيه انتم ايضا مبنيون معا مسكنا للّه في الروح</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79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C'est en lui que toute construction s'ajuste et s'élève pour former un temple saint dans le Seigneur. 22 C'est en lui que, vous aussi, vous êtes ensemble intégrés à la construction pour devenir une demeure de Dieu par l'Esprit.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in whom the whole building, being joined together, grows into a holy temple in the Lord,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in whom you also are being built together for a dwelling place of God in the Spirit.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617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720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2272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22720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9250" name="Group 2"/>
          <p:cNvGraphicFramePr>
            <a:graphicFrameLocks noGrp="1"/>
          </p:cNvGraphicFramePr>
          <p:nvPr/>
        </p:nvGraphicFramePr>
        <p:xfrm>
          <a:off x="34925" y="115888"/>
          <a:ext cx="9001125" cy="6076951"/>
        </p:xfrm>
        <a:graphic>
          <a:graphicData uri="http://schemas.openxmlformats.org/drawingml/2006/table">
            <a:tbl>
              <a:tblPr rtl="1"/>
              <a:tblGrid>
                <a:gridCol w="5040312"/>
                <a:gridCol w="3960813"/>
              </a:tblGrid>
              <a:tr h="1827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يوحنا الأولى ( 4 : 7 – 19 )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الاحباء لنحب بعضنا بعضا لان المحبة هي من الله وكل من يحب فقد ولد من الله ويعرف الله.ومن لا يحب لم يعرف الله لان الله محبة</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1 Jean 4 : 7 - 19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Mes bien-aimés, aimons-nous les uns les autres, car l'amour vient de Dieu, et quiconque aime est né de Dieu et parvient à la connaissance de Dieu.8 Qui n'aime pas n'a pas découvert Dieu, puisque Dieu est amour.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John 4:7-19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Beloved, let us love one another, for love is of God; and everyone who loves is born of God and knows God. 8 He who does not love does not know God, for God is love.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229261" name="Rectangle 13"/>
          <p:cNvSpPr>
            <a:spLocks noGrp="1" noChangeArrowheads="1"/>
          </p:cNvSpPr>
          <p:nvPr>
            <p:ph type="ctrTitle"/>
          </p:nvPr>
        </p:nvSpPr>
        <p:spPr/>
        <p:txBody>
          <a:bodyPr/>
          <a:lstStyle/>
          <a:p>
            <a:r>
              <a:rPr lang="en-US"/>
              <a:t>8c</a:t>
            </a:r>
          </a:p>
        </p:txBody>
      </p:sp>
    </p:spTree>
  </p:cSld>
  <p:clrMapOvr>
    <a:masterClrMapping/>
  </p:clrMapOvr>
  <p:timing>
    <p:tnLst>
      <p:par>
        <p:cTn id="1" dur="indefinite" restart="never" nodeType="tmRoot"/>
      </p:par>
    </p:tnLst>
  </p:timing>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0285" name="Group 13"/>
          <p:cNvGraphicFramePr>
            <a:graphicFrameLocks noGrp="1"/>
          </p:cNvGraphicFramePr>
          <p:nvPr/>
        </p:nvGraphicFramePr>
        <p:xfrm>
          <a:off x="34925" y="44450"/>
          <a:ext cx="9074150" cy="6339840"/>
        </p:xfrm>
        <a:graphic>
          <a:graphicData uri="http://schemas.openxmlformats.org/drawingml/2006/table">
            <a:tbl>
              <a:tblPr rtl="1"/>
              <a:tblGrid>
                <a:gridCol w="5041900"/>
                <a:gridCol w="40322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بهذا أظهرت محبة الله فينا ان الله قد ارسل ابنه الوحيد الى العالم لكي نحيا به. في هذه هي المحبة ليس اننا نحن احببنا الله بل انه هو احبنا وارسل ابنه كفارة لخطايانا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Voici comment s'est manifesté l'amour de Dieu au milieu de nous: Dieu a envoyé son Fils unique dans le monde, afin que nous vivions par lui. 10 Voici ce qu'est l'amour: ce n'est pas nous qui avons aimé Dieu, c'est lui qui nous a aimés et qui a envoyé son Fils en victime d'expiation pour nos péchés.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In this the love of God was manifested toward us, that God has sent His only begotten Son into the world, that we might live through Him. 10 In this is love, not that we loved God, but that He loved us and sent His Son to be the propitiation for our sins.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1298" name="Group 2"/>
          <p:cNvGraphicFramePr>
            <a:graphicFrameLocks noGrp="1"/>
          </p:cNvGraphicFramePr>
          <p:nvPr/>
        </p:nvGraphicFramePr>
        <p:xfrm>
          <a:off x="34925" y="44450"/>
          <a:ext cx="9145588" cy="5978526"/>
        </p:xfrm>
        <a:graphic>
          <a:graphicData uri="http://schemas.openxmlformats.org/drawingml/2006/table">
            <a:tbl>
              <a:tblPr rtl="1"/>
              <a:tblGrid>
                <a:gridCol w="5184775"/>
                <a:gridCol w="39608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الاحباء ان كان الله قد احبنا هكذا ينبغي لنا ايضا ان يحب بعضنا بعضا.الله لم ينظره احد قط</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 احب بعضنا بعضا فالله يثبت فينا ومحبته قد تكملت فينا.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Mes bien-aimés, si Dieu nous a aimés ainsi, nous devons, nous aussi, nous aimer les uns les autres. 12 Dieu, nul ne l'a jamais contemplé. Si  nous nous aimons les uns les autres, Dieu demeure en nous, et son amour, en nous, est accompli.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Beloved, if God so loved us, we also ought to love one another. 12 No one has seen God at any time. If we love one another, God abides in us, and His love has been perfected in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2322" name="Group 2"/>
          <p:cNvGraphicFramePr>
            <a:graphicFrameLocks noGrp="1"/>
          </p:cNvGraphicFramePr>
          <p:nvPr/>
        </p:nvGraphicFramePr>
        <p:xfrm>
          <a:off x="34925" y="44450"/>
          <a:ext cx="9145588" cy="6437376"/>
        </p:xfrm>
        <a:graphic>
          <a:graphicData uri="http://schemas.openxmlformats.org/drawingml/2006/table">
            <a:tbl>
              <a:tblPr rtl="1"/>
              <a:tblGrid>
                <a:gridCol w="4968875"/>
                <a:gridCol w="4176713"/>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بهذا نعرف اننا نثبت فيه وهو فينا انه قد اعطانا من روحه. ونحن قد نظرنا ونشهد ان الآب قد ارسل الابن مخلّصا للعالم. من اعترف ان يسوع هو ابن الله فالله يثبت فيه وهو في الله.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A ceci nous reconnaissons que nous demeurons en lui et lui en nous: il nous a donné de son Esprit.14 Et nous, nous témoignons pour l'avoir contemplé, que le Père a envoyé son Fils comme Sauveur du monde. 15 Quiconque confesse que Jésus est le Fils de Dieu, Dieu demeure en lui et lui en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By this we know that we abide in Him, and He in us, because He has given us of His Spirit. 14 And we have seen and testify that the Father has sent the Son as Savior of the world. 15 Whoever confesses that Jesus is the Son of God, God abides in him, and he in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3346" name="Group 2"/>
          <p:cNvGraphicFramePr>
            <a:graphicFrameLocks noGrp="1"/>
          </p:cNvGraphicFramePr>
          <p:nvPr/>
        </p:nvGraphicFramePr>
        <p:xfrm>
          <a:off x="34925" y="44450"/>
          <a:ext cx="9145588" cy="6339840"/>
        </p:xfrm>
        <a:graphic>
          <a:graphicData uri="http://schemas.openxmlformats.org/drawingml/2006/table">
            <a:tbl>
              <a:tblPr rtl="1"/>
              <a:tblGrid>
                <a:gridCol w="5040313"/>
                <a:gridCol w="41052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ونحن قد عرفنا وصدقنا المحبة التي للّه فينا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الله محبة ومن يثبت في المحبة يثبت في الله والله فيه. بهذا تكملت المحبة فينا ان يكون لنا ثقة في يوم الدين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Et nous, nous connaissons, pour y avoir cru, l'amour que Dieu manifeste au milieu de nous. Dieu est amour: qui demeure dans l'amour demeure en Dieu et Dieu demeure en lui. 17 En ceci, l'amour, parmi nous, est accompli, que nous avons pleine assurance pour le jour du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And we have known and believed the love that God has for us. God is love, and he who abides in love abides in God, and God in him. 17 Love has been perfected among us in this: that we may have boldness in the day of judgment;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4370" name="Group 2"/>
          <p:cNvGraphicFramePr>
            <a:graphicFrameLocks noGrp="1"/>
          </p:cNvGraphicFramePr>
          <p:nvPr/>
        </p:nvGraphicFramePr>
        <p:xfrm>
          <a:off x="34925" y="44450"/>
          <a:ext cx="9145588" cy="6339840"/>
        </p:xfrm>
        <a:graphic>
          <a:graphicData uri="http://schemas.openxmlformats.org/drawingml/2006/table">
            <a:tbl>
              <a:tblPr rtl="1"/>
              <a:tblGrid>
                <a:gridCol w="5184775"/>
                <a:gridCol w="39608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كما هو في هذا العالم هكذا نحن ايضا.لا خوف في المحبة بل المحبة الكاملة تطرح الخوف الى خارج لان الخوف له عذاب واما من خاف فلم يتكمل في المحبة. نحن نحبه لانه هو احبنا اولا</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parce que, tel il est, lui, tels nous sommes, nous aussi, dans ce monde. 18 De crainte, il n'y en a pas dans l'amour; mais le parfait amour jette dehors la crainte, car la crainte implique un châtiment; et celui qui craint n'est pas accompli dans l'amour. 19 Nous, nous aimons, parce que lui, le premier nous a aimés.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because as He is, so are we in this world. 18 There is no fear in love; but perfect love casts out fear, because fear involves torment. But he who fears has not been made perfect in love. 19 We love Him because He first loved us.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539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641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2364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23642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23642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8466" name="Group 2"/>
          <p:cNvGraphicFramePr>
            <a:graphicFrameLocks noGrp="1"/>
          </p:cNvGraphicFramePr>
          <p:nvPr/>
        </p:nvGraphicFramePr>
        <p:xfrm>
          <a:off x="34925" y="44450"/>
          <a:ext cx="9001125" cy="6599492"/>
        </p:xfrm>
        <a:graphic>
          <a:graphicData uri="http://schemas.openxmlformats.org/drawingml/2006/table">
            <a:tbl>
              <a:tblPr rtl="1"/>
              <a:tblGrid>
                <a:gridCol w="4392612"/>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a:t>
                      </a:r>
                      <a:r>
                        <a:rPr kumimoji="0" lang="ar-EG" sz="3200" b="0" i="0" u="sng" strike="noStrike" cap="none" normalizeH="0" baseline="0" smtClean="0">
                          <a:ln>
                            <a:noFill/>
                          </a:ln>
                          <a:solidFill>
                            <a:srgbClr val="FF9933"/>
                          </a:solidFill>
                          <a:effectLst/>
                          <a:latin typeface="Arial" charset="0"/>
                          <a:cs typeface="Arial" charset="0"/>
                        </a:rPr>
                        <a:t>7 : 20 - 34</a:t>
                      </a:r>
                      <a:r>
                        <a:rPr kumimoji="0" lang="en-US"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ذلك الوقت ولد موسى وكان جميلا جدا.فربي هذا ثلاثة اشهر في بيت ابيه. ولما نبذ اتخذته ابنة فرعون وربته لنفسها ابنا</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Times New Roman" pitchFamily="18" charset="0"/>
                        </a:rPr>
                        <a:t>Actes 7:20-34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C'est en ce temps-là que naquit Moïse; il était beau aux yeux de Dieu. Pendant trois mois,21 il fut élevé dans la maison de son père et, lorsqu'il fut exposé, la fille du Pharaon le recueillit et l'éleva comme son propre fils.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Acts 7:20-34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At this time Moses was born, and was well pleasing to God; and he was brought up in his father's house for three months. 21 But when he was set out, Pharaoh's daughter took him away and brought him up as her own son.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238477" name="Rectangle 13"/>
          <p:cNvSpPr>
            <a:spLocks noGrp="1" noChangeArrowheads="1"/>
          </p:cNvSpPr>
          <p:nvPr>
            <p:ph type="ctrTitle"/>
          </p:nvPr>
        </p:nvSpPr>
        <p:spPr/>
        <p:txBody>
          <a:bodyPr/>
          <a:lstStyle/>
          <a:p>
            <a:r>
              <a:rPr lang="en-US"/>
              <a:t>8a</a:t>
            </a:r>
          </a:p>
        </p:txBody>
      </p:sp>
    </p:spTree>
  </p:cSld>
  <p:clrMapOvr>
    <a:masterClrMapping/>
  </p:clrMapOvr>
  <p:timing>
    <p:tnLst>
      <p:par>
        <p:cTn id="1" dur="indefinite" restart="never" nodeType="tmRoot"/>
      </p:par>
    </p:tnLst>
  </p:timing>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39501" name="Group 13"/>
          <p:cNvGraphicFramePr>
            <a:graphicFrameLocks noGrp="1"/>
          </p:cNvGraphicFramePr>
          <p:nvPr/>
        </p:nvGraphicFramePr>
        <p:xfrm>
          <a:off x="34925" y="44450"/>
          <a:ext cx="9074150" cy="6900672"/>
        </p:xfrm>
        <a:graphic>
          <a:graphicData uri="http://schemas.openxmlformats.org/drawingml/2006/table">
            <a:tbl>
              <a:tblPr rtl="1"/>
              <a:tblGrid>
                <a:gridCol w="4465637"/>
                <a:gridCol w="4608513"/>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فتهذب موسى بكل حكمة المصريين وكان مقتدرا في الاقوال والاعمال. ولما كملت له مدة اربعين سنة خطر على باله ان يفتقد اخوته بني اسرائيل. واذ رأى واحدا مظلوما حامى عنه وانصف المغلوب</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Moïse fut initié à toute la sagesse des Égyptiens et il était puissant en ses paroles et en ses actions. 23 Quand il eut quarante ans accomplis, l'idée lui vint de se rendre parmi ses frères, les Israélites. 24 Voyant l'un d'eux mis à mal, il en prit la défense et, pour venger ce frère maltraité,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And Moses was learned in all the wisdom of the Egyptians, and was mighty in words and deeds. 23 Now when he was forty years old, it came into his heart to visit his brethren, the children of Israel. 24 And seeing one of them suffer wrong, he defended and avenged him who was oppressed,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0526" name="Group 14"/>
          <p:cNvGraphicFramePr>
            <a:graphicFrameLocks noGrp="1"/>
          </p:cNvGraphicFramePr>
          <p:nvPr/>
        </p:nvGraphicFramePr>
        <p:xfrm>
          <a:off x="107950" y="115888"/>
          <a:ext cx="9001125" cy="6339840"/>
        </p:xfrm>
        <a:graphic>
          <a:graphicData uri="http://schemas.openxmlformats.org/drawingml/2006/table">
            <a:tbl>
              <a:tblPr rtl="1"/>
              <a:tblGrid>
                <a:gridCol w="4321175"/>
                <a:gridCol w="46799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اذ قتل المصري. فظن ان اخوته يفهمون ان الله على يده يعطيهم نجاة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واما هم فلم يفهموا. وفي اليوم الثاني ظهر لهم وهم يتخاصمون فساقهم الى السلامة</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frappa l'Égyptien. 25 Il pensait faire comprendre à ses frères que Dieu, par sa main, leur apportait le salut; mais ils ne le comprirent pas. 26 Le jour suivant, on le vit intervenir dans une rixe pour essayer de réconcilier les adversaires: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struck down the Egyptian. 25 For he supposed that his brethren would have understood that God would deliver them by his hand, but they did not understand. 26 And the next day he appeared to two of them as they were fighting, and tried to reconcile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1538" name="Group 2"/>
          <p:cNvGraphicFramePr>
            <a:graphicFrameLocks noGrp="1"/>
          </p:cNvGraphicFramePr>
          <p:nvPr/>
        </p:nvGraphicFramePr>
        <p:xfrm>
          <a:off x="107950" y="115888"/>
          <a:ext cx="9072563" cy="6158865"/>
        </p:xfrm>
        <a:graphic>
          <a:graphicData uri="http://schemas.openxmlformats.org/drawingml/2006/table">
            <a:tbl>
              <a:tblPr rtl="1"/>
              <a:tblGrid>
                <a:gridCol w="4464050"/>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قائلا ايها الرجال انتم اخوة.لماذا تظلمون بعضكم بعضا. فالذي كان يظلم قريبه دفعه قائلا من اقامك رئيسا وقاضيا علينا. أتريد ان تقتلني كما قتلت امس المصري.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"Amis, leur dit-il, vous êtes frères, pourquoi vous malmener? 27 Mais celui qui maltraitait son compagnon repoussa Moïse en ces termes: "Qui t'a établi chef et juge sur nous? 28 Veux-tu me tuer comme tu as tué hier l'Égyptien?"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saying, "Men, you are brethren; why do you wrong one another?' 27 But he who did his neighbor wrong pushed him away, saying, "Who made you a ruler and a judge over us? 28 "Do you want to kill me as you did the Egyptian yesterday?'</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2562" name="Group 2"/>
          <p:cNvGraphicFramePr>
            <a:graphicFrameLocks noGrp="1"/>
          </p:cNvGraphicFramePr>
          <p:nvPr/>
        </p:nvGraphicFramePr>
        <p:xfrm>
          <a:off x="107950" y="115888"/>
          <a:ext cx="8928100" cy="6231890"/>
        </p:xfrm>
        <a:graphic>
          <a:graphicData uri="http://schemas.openxmlformats.org/drawingml/2006/table">
            <a:tbl>
              <a:tblPr rtl="1"/>
              <a:tblGrid>
                <a:gridCol w="4248150"/>
                <a:gridCol w="4679950"/>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فهرب موسى بسبب هذه الكلمة وصار غريبا في ارض مديان حيث ولد ابنين ولما كملت اربعون سنة ظهر له ملاك الرب في برية جبل سينا في لهيب نار عليقة.</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A ces mots, Moïse s'enfuit et se réfugia à l'étranger dans le pays de Madiân, où il eut deux fils. 30 Au bout de quarante ans, un ange lui apparut au désert du mont Sinaï, dans la flamme d'un buisson en feu.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Then, at this saying, Moses fled and became a dweller in the land of Midian, where he had two sons. 30 And when forty years had passed, an Angel of the Lord appeared to him in a flame of fire in a bush, in the wilderness of Mount Sinai.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3599" name="Group 15"/>
          <p:cNvGraphicFramePr>
            <a:graphicFrameLocks noGrp="1"/>
          </p:cNvGraphicFramePr>
          <p:nvPr/>
        </p:nvGraphicFramePr>
        <p:xfrm>
          <a:off x="107950" y="115888"/>
          <a:ext cx="9001125" cy="6585585"/>
        </p:xfrm>
        <a:graphic>
          <a:graphicData uri="http://schemas.openxmlformats.org/drawingml/2006/table">
            <a:tbl>
              <a:tblPr rtl="1"/>
              <a:tblGrid>
                <a:gridCol w="4321175"/>
                <a:gridCol w="46799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رأى موسى ذلك تعجب من المنظر.وفيما هو يتقدم ليتطلع صار اليه صوت الرب انا اله آبائك اله ابراهيم واله اسحق واله يعقوب</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فارتعد موسى ولم يجسر ان يتطلع.</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Moïse, étonné par cette vision, voulut s'approcher pour regarder; la voix du Seigneur se fit entendre: 32 "Je suis le Dieu de tes pères, le Dieu d'Abraham, d'Isaac et de Jacob." Tout tremblant, Moïse n'osait plus regarder.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When Moses saw it, he marveled at the sight; and as he drew near to observe, the voice of the Lord came to him, 32 saying, "I am the God of your fathers-- the God of Abraham, the God of Isaac, and the God of Jacob.' And Moses trembled and dared not look.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4621" name="Group 13"/>
          <p:cNvGraphicFramePr>
            <a:graphicFrameLocks noGrp="1"/>
          </p:cNvGraphicFramePr>
          <p:nvPr/>
        </p:nvGraphicFramePr>
        <p:xfrm>
          <a:off x="107950" y="115888"/>
          <a:ext cx="9001125" cy="6766560"/>
        </p:xfrm>
        <a:graphic>
          <a:graphicData uri="http://schemas.openxmlformats.org/drawingml/2006/table">
            <a:tbl>
              <a:tblPr rtl="1"/>
              <a:tblGrid>
                <a:gridCol w="4249737"/>
                <a:gridCol w="47513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الرب اخلع نعل رجليك لان الموضع الذي انت واقف عليه ارض مقدسة. اني لقد رأيت مشقة شعبي الذين في مصر وسمعت انينهم ونزلت لأنقذهم.فهلم الآن ارسلك الى مصر</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Alors le Seigneur lui dit: "Ôte les sandales de tes pieds, car le lieu où tu te tiens est une terre sainte. 34 Oui, j'ai vu la misère de mon peuple en Égypte et j'ai entendu son gémissement; je suis descendu pour le délivrer. Et maintenant, va, je veux t'envoyer en Égypte.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"Then the Lord said to him, Take your sandals off your feet, for the place where you stand is holy ground. 34 I have surely seen the oppression of my people who are in Egypt; I have heard their groaning and have come down to deliver them. And now come, I will send you to Egypt.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56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665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76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8717" name="Group 13"/>
          <p:cNvGraphicFramePr>
            <a:graphicFrameLocks noGrp="1"/>
          </p:cNvGraphicFramePr>
          <p:nvPr/>
        </p:nvGraphicFramePr>
        <p:xfrm>
          <a:off x="34925" y="44450"/>
          <a:ext cx="9001125" cy="6338888"/>
        </p:xfrm>
        <a:graphic>
          <a:graphicData uri="http://schemas.openxmlformats.org/drawingml/2006/table">
            <a:tbl>
              <a:tblPr rtl="1"/>
              <a:tblGrid>
                <a:gridCol w="4176712"/>
                <a:gridCol w="4824413"/>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US" sz="3600" b="0" i="0" u="sng" strike="noStrike" cap="none" normalizeH="0" baseline="0" dirty="0" smtClean="0">
                          <a:ln>
                            <a:noFill/>
                          </a:ln>
                          <a:solidFill>
                            <a:srgbClr val="FF9933"/>
                          </a:solidFill>
                          <a:effectLst/>
                          <a:latin typeface="Arial" charset="0"/>
                          <a:cs typeface="Times New Roman" pitchFamily="18" charset="0"/>
                        </a:rPr>
                        <a:t>105:36 &amp; 38</a:t>
                      </a:r>
                      <a:r>
                        <a:rPr kumimoji="0" lang="ar-EG" sz="3600" b="0" i="0" u="sng" strike="noStrike" cap="none" normalizeH="0" baseline="0" dirty="0" smtClean="0">
                          <a:ln>
                            <a:noFill/>
                          </a:ln>
                          <a:solidFill>
                            <a:srgbClr val="FF9933"/>
                          </a:solidFill>
                          <a:effectLst/>
                          <a:latin typeface="Arial" charset="0"/>
                          <a:cs typeface="Times New Roman" pitchFamily="18" charset="0"/>
                        </a:rPr>
                        <a:t>)</a:t>
                      </a:r>
                      <a:endParaRPr kumimoji="0" lang="fr-FR"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قتل كل بكر في ارضهم</a:t>
                      </a:r>
                      <a:r>
                        <a:rPr kumimoji="0" lang="ar-EG"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اوائل كل قوتهم. فرحت مصر بخروجهم لان رعبهم سقط عليهم</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هللويا.</a:t>
                      </a:r>
                      <a:endParaRPr kumimoji="0" lang="en-CA"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 </a:t>
                      </a:r>
                      <a:r>
                        <a:rPr kumimoji="0" lang="en-US" sz="3200" b="0" i="0" u="sng" strike="noStrike" cap="none" normalizeH="0" baseline="0" dirty="0" smtClean="0">
                          <a:ln>
                            <a:noFill/>
                          </a:ln>
                          <a:solidFill>
                            <a:srgbClr val="FF9933"/>
                          </a:solidFill>
                          <a:effectLst/>
                          <a:latin typeface="Arial" charset="0"/>
                          <a:cs typeface="Times New Roman" pitchFamily="18" charset="0"/>
                        </a:rPr>
                        <a:t>105:36 &amp; 38</a:t>
                      </a:r>
                      <a:r>
                        <a:rPr kumimoji="0" lang="ar-EG" sz="2800" b="0" i="0" u="none" strike="noStrike" cap="none" normalizeH="0" baseline="0" dirty="0" smtClean="0">
                          <a:ln>
                            <a:noFill/>
                          </a:ln>
                          <a:solidFill>
                            <a:schemeClr val="bg1"/>
                          </a:solidFill>
                          <a:effectLst/>
                          <a:latin typeface="Arial" charset="0"/>
                          <a:cs typeface="Arial" charset="0"/>
                        </a:rPr>
                        <a:t> </a:t>
                      </a:r>
                      <a:r>
                        <a:rPr kumimoji="0" lang="en-US" sz="2800" b="0" i="0" u="none" strike="noStrike" cap="none" normalizeH="0" baseline="0" dirty="0" smtClean="0">
                          <a:ln>
                            <a:noFill/>
                          </a:ln>
                          <a:solidFill>
                            <a:schemeClr val="bg1"/>
                          </a:solidFill>
                          <a:effectLst/>
                          <a:latin typeface="Arial" charset="0"/>
                          <a:cs typeface="Arial" charset="0"/>
                        </a:rPr>
                        <a:t>36 </a:t>
                      </a:r>
                      <a:r>
                        <a:rPr kumimoji="0" lang="fr-FR" sz="2800" b="0" i="0" u="none" strike="noStrike" cap="none" normalizeH="0" baseline="0" dirty="0" smtClean="0">
                          <a:ln>
                            <a:noFill/>
                          </a:ln>
                          <a:solidFill>
                            <a:schemeClr val="bg1"/>
                          </a:solidFill>
                          <a:effectLst/>
                          <a:latin typeface="Arial" charset="0"/>
                          <a:cs typeface="Arial" charset="0"/>
                        </a:rPr>
                        <a:t>Il frappa tous les aînés du pays, prémices de leur maturité.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38 L'Égypte se réjouit de leur sortie, car la terreur était tombée sur elle,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105:36 &amp; 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He also destroyed all the firstborn in their land, the first of all their strength.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Egypt was glad when they departed, for the fear of them had fallen upon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248718" name="Rectangle 14"/>
          <p:cNvSpPr>
            <a:spLocks noGrp="1" noChangeArrowheads="1"/>
          </p:cNvSpPr>
          <p:nvPr>
            <p:ph type="ctrTitle"/>
          </p:nvPr>
        </p:nvSpPr>
        <p:spPr/>
        <p:txBody>
          <a:bodyPr/>
          <a:lstStyle/>
          <a:p>
            <a:r>
              <a:rPr lang="en-US"/>
              <a:t>8pg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9730" name="Group 2"/>
          <p:cNvGraphicFramePr>
            <a:graphicFrameLocks noGrp="1"/>
          </p:cNvGraphicFramePr>
          <p:nvPr/>
        </p:nvGraphicFramePr>
        <p:xfrm>
          <a:off x="34925" y="44450"/>
          <a:ext cx="9145588" cy="6678168"/>
        </p:xfrm>
        <a:graphic>
          <a:graphicData uri="http://schemas.openxmlformats.org/drawingml/2006/table">
            <a:tbl>
              <a:tblPr rtl="1"/>
              <a:tblGrid>
                <a:gridCol w="4537075"/>
                <a:gridCol w="4608513"/>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متى ( 2 : 13 – 23 )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وبعدما انصرفوا اذا ملاك الرب قد ظهر ليوسف في حلم قائلا قم وخذ الصبي وامه واهرب الى مصر وكن هناك حتى اقول لك.لان هيرودس مزمع ان يطلب الصبي ليهلكه.</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Matthieu 2:13 - 23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Après leur départ, voici que l'Ange du Seigneur apparaît en songe à Joseph et lui dit: "Lève-toi, prends avec toi l'enfant et sa mère, et fuis en Égypte; restes-y jusqu'à nouvel ordre, car Hérode va rechercher l'enfant pour le faire périr."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Matthew 2:13-23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Now when they had departed, behold, an angel of the Lord appeared to Joseph in a dream, saying, Arise, take the young Child and His mother, flee to Egypt, and stay there until I bring you word; for Herod will seek the young Child to destroy Him.''</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249742" name="Rectangle 14"/>
          <p:cNvSpPr>
            <a:spLocks noGrp="1" noChangeArrowheads="1"/>
          </p:cNvSpPr>
          <p:nvPr>
            <p:ph type="ctrTitle"/>
          </p:nvPr>
        </p:nvSpPr>
        <p:spPr/>
        <p:txBody>
          <a:bodyPr/>
          <a:lstStyle/>
          <a:p>
            <a:r>
              <a:rPr lang="en-US"/>
              <a:t>8g</a:t>
            </a:r>
          </a:p>
        </p:txBody>
      </p:sp>
    </p:spTree>
  </p:cSld>
  <p:clrMapOvr>
    <a:masterClrMapping/>
  </p:clrMapOvr>
  <p:timing>
    <p:tnLst>
      <p:par>
        <p:cTn id="1" dur="indefinite" restart="never" nodeType="tmRoot"/>
      </p:par>
    </p:tnLst>
  </p:timing>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0754" name="Group 2"/>
          <p:cNvGraphicFramePr>
            <a:graphicFrameLocks noGrp="1"/>
          </p:cNvGraphicFramePr>
          <p:nvPr/>
        </p:nvGraphicFramePr>
        <p:xfrm>
          <a:off x="34925" y="44450"/>
          <a:ext cx="9001125" cy="6087428"/>
        </p:xfrm>
        <a:graphic>
          <a:graphicData uri="http://schemas.openxmlformats.org/drawingml/2006/table">
            <a:tbl>
              <a:tblPr rtl="1"/>
              <a:tblGrid>
                <a:gridCol w="4319587"/>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فقام واخذ الصبي وامه ليلا وانصرف الى مصر. وكان هناك الى وفاة هيرودس.لكي يتم ما قيل من الرب بالنبي القائل من مصر دعوت ابني</a:t>
                      </a:r>
                      <a:endParaRPr kumimoji="0" lang="ar-EG" sz="30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Joseph se leva, prit avec lui l'enfant et sa mère, de nuit, et se retira en Égypte. 15 il y resta jusqu'à la mort d'Hérode, pour que s'accomplisse ce qu'avait dit le Seigneur par le prophète: D'Égypte, j'ai appelé mon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When he arose, he took the young Child and His mother by night and departed for Egypt, 15 and was there until the death of Herod, that it might be fulfilled which was spoken by the Lord through the prophet, saying, Out of Egypt I called My Son.''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1778" name="Group 2"/>
          <p:cNvGraphicFramePr>
            <a:graphicFrameLocks noGrp="1"/>
          </p:cNvGraphicFramePr>
          <p:nvPr/>
        </p:nvGraphicFramePr>
        <p:xfrm>
          <a:off x="34925" y="-26988"/>
          <a:ext cx="9145588" cy="6339840"/>
        </p:xfrm>
        <a:graphic>
          <a:graphicData uri="http://schemas.openxmlformats.org/drawingml/2006/table">
            <a:tbl>
              <a:tblPr rtl="1"/>
              <a:tblGrid>
                <a:gridCol w="3960813"/>
                <a:gridCol w="5184775"/>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لما رأى هيرودس ان المجوس سخروا به غضب جدا.فارسل وقتل جميع الصبيان الذين في بيت لحم وفي كل تخومها من ابن سنتين فما دون بحسب الزمان الذي تحققه من المجوس.</a:t>
                      </a:r>
                      <a:r>
                        <a:rPr kumimoji="0" lang="ar-EG" sz="3200" b="0" i="0" u="none" strike="noStrike" cap="none" normalizeH="0" baseline="0" smtClean="0">
                          <a:ln>
                            <a:noFill/>
                          </a:ln>
                          <a:solidFill>
                            <a:schemeClr val="bg1"/>
                          </a:solidFill>
                          <a:effectLst/>
                          <a:latin typeface="Arial" charset="0"/>
                          <a:cs typeface="Arial" charset="0"/>
                        </a:rPr>
                        <a:t> </a:t>
                      </a:r>
                      <a:endParaRPr kumimoji="0" lang="ar-EG" sz="30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Alors Hérode, se voyant joué par les mages, entra dans une grande fureur et envoya tuer, dans Bethléem et tous son territoire, tous les enfants jusqu'à deux ans, d'après l'époque qu'il s'était fait préciser par les mages.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Then Herod, when he saw that he was deceived by the wise men, was exceedingly angry; and he sent forth and put to death all the male children who were in Bethlehem and in all its districts, from two years old and under, according to the time which he had determined from the wise men.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2815" name="Group 15"/>
          <p:cNvGraphicFramePr>
            <a:graphicFrameLocks noGrp="1"/>
          </p:cNvGraphicFramePr>
          <p:nvPr/>
        </p:nvGraphicFramePr>
        <p:xfrm>
          <a:off x="34925" y="44450"/>
          <a:ext cx="9074150" cy="6158865"/>
        </p:xfrm>
        <a:graphic>
          <a:graphicData uri="http://schemas.openxmlformats.org/drawingml/2006/table">
            <a:tbl>
              <a:tblPr rtl="1"/>
              <a:tblGrid>
                <a:gridCol w="4537075"/>
                <a:gridCol w="45370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تم ما قيل بارميا النبي القائل. صوت سمع في الرامة نوح وبكاء وعويل كثير.راحيل تبكي على اولادها ولا تريد ان تتعزى لانهم ليسوا بموجودين</a:t>
                      </a:r>
                      <a:r>
                        <a:rPr kumimoji="0" lang="ar-EG" sz="3200" b="0" i="0" u="none" strike="noStrike" cap="none" normalizeH="0" baseline="0" smtClean="0">
                          <a:ln>
                            <a:noFill/>
                          </a:ln>
                          <a:solidFill>
                            <a:schemeClr val="bg1"/>
                          </a:solidFill>
                          <a:effectLst/>
                          <a:latin typeface="Arial" charset="0"/>
                          <a:cs typeface="Arial" charset="0"/>
                        </a:rPr>
                        <a:t> </a:t>
                      </a:r>
                      <a:endParaRPr kumimoji="0" lang="ar-EG" sz="30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Alors s'accomplit ce qui avait été dit par le prophète Jérémie:18 Une voix dans Rama s'est fait entendre, des pleurs et une longue plainte: c'est Rachel qui pleure ses enfants et ne veut pas être consolée, parce qu'ils ne sont plus.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Then was fulfilled what was spoken by Jeremiah the prophet, saying: 18 A voice was heard in Ramah, lamentation, weeping, and great mourning, Rachel weeping for her children, refusing to be comforted, because they are no more.''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3826" name="Group 2"/>
          <p:cNvGraphicFramePr>
            <a:graphicFrameLocks noGrp="1"/>
          </p:cNvGraphicFramePr>
          <p:nvPr/>
        </p:nvGraphicFramePr>
        <p:xfrm>
          <a:off x="34925" y="44450"/>
          <a:ext cx="9145588" cy="6158865"/>
        </p:xfrm>
        <a:graphic>
          <a:graphicData uri="http://schemas.openxmlformats.org/drawingml/2006/table">
            <a:tbl>
              <a:tblPr rtl="1"/>
              <a:tblGrid>
                <a:gridCol w="4752975"/>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مات هيرودس اذا ملاك الرب قد ظهر في حلم ليوسف في مصر</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قائلا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قم وخذ الصبي وامه واذهب الى ارض اسرائيل.لانه قد مات الذين كانوا يطلبون نفس الصبي.</a:t>
                      </a:r>
                      <a:endParaRPr kumimoji="0" lang="ar-EG" sz="30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Après la mort d'Hérode, l'Ange du Seigneur apparaît en songe à Joseph, en Égypte, 20 et lui dit: "Lève-toi, prends avec toi l'enfant et sa mère, et mets-toi en route pour la terre d'Israël; en effet, ils sont morts, ceux qui en voulaient à la vie de l'enfant."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But when Herod was dead, behold, an angel of the Lord appeared in a dream to Joseph in Egypt, 20 saying, Arise, take the young Child and His mother, and go to the land of Israel, for those who sought the young Child's life are dead.''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4861" name="Group 13"/>
          <p:cNvGraphicFramePr>
            <a:graphicFrameLocks noGrp="1"/>
          </p:cNvGraphicFramePr>
          <p:nvPr/>
        </p:nvGraphicFramePr>
        <p:xfrm>
          <a:off x="34925" y="115888"/>
          <a:ext cx="9074150" cy="6369685"/>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فقام واخذ الصبي وامه وجاء الى ارض اسرائيل.ولكن لما سمع ان ارخيلاوس يملك على اليهودية عوضا عن هيرودس ابيه خاف ان يذهب الى هناك.واذ أوحي اليه في حلم انصرف الى نواحي الجليل.</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Joseph se leva, prit avec lui l'enfant et sa mère, et il entra dans la terre d'Israël. 22  Mais, apprenant qu'Archélaüs régnait sur la Judée à la place de son père Hérode, il eut peur de s'y rendre; et divinement averti en songe, il se retira dans la région de Galilée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Then he arose, took the young Child and His mother, and came into the land of Israel. 22 But when he heard that Archelaus was reigning over Judea instead of his father Herod, he was afraid to go there. And being warned by God in a dream, he turned aside into the region of Galilee.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5874" name="Group 2"/>
          <p:cNvGraphicFramePr>
            <a:graphicFrameLocks noGrp="1"/>
          </p:cNvGraphicFramePr>
          <p:nvPr/>
        </p:nvGraphicFramePr>
        <p:xfrm>
          <a:off x="107950" y="115888"/>
          <a:ext cx="8928100" cy="5546726"/>
        </p:xfrm>
        <a:graphic>
          <a:graphicData uri="http://schemas.openxmlformats.org/drawingml/2006/table">
            <a:tbl>
              <a:tblPr rtl="1"/>
              <a:tblGrid>
                <a:gridCol w="4464050"/>
                <a:gridCol w="4464050"/>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وأتى وسكن في مدينة يقال لها ناصرة.لكي يتم ما قيل بالانبياء انه سيدعى ناصريا</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 والمجد للـه دائماً )</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et vint habiter une ville appelée Nazareth, pour que s'accomplisse ce qui avait été dit par les prophètes: Il sera appelé Nazaréen.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And he came and dwelt in a city called Nazareth, that it might be fulfilled which was spoken by the prophets, He shall be called a Nazarene.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53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96364" name="Group 12"/>
          <p:cNvGraphicFramePr>
            <a:graphicFrameLocks noGrp="1"/>
          </p:cNvGraphicFramePr>
          <p:nvPr/>
        </p:nvGraphicFramePr>
        <p:xfrm>
          <a:off x="539750" y="333375"/>
          <a:ext cx="8137525" cy="5821680"/>
        </p:xfrm>
        <a:graphic>
          <a:graphicData uri="http://schemas.openxmlformats.org/drawingml/2006/table">
            <a:tbl>
              <a:tblPr rtl="1"/>
              <a:tblGrid>
                <a:gridCol w="8137525"/>
              </a:tblGrid>
              <a:tr h="28067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Ninth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(8</a:t>
                      </a:r>
                      <a:r>
                        <a:rPr kumimoji="0" lang="en-US" sz="4000" b="0" i="0" u="none" strike="noStrike" cap="none" normalizeH="0" baseline="30000" smtClean="0">
                          <a:ln>
                            <a:noFill/>
                          </a:ln>
                          <a:solidFill>
                            <a:srgbClr val="FF9900"/>
                          </a:solidFill>
                          <a:effectLst/>
                          <a:latin typeface="Arial" charset="0"/>
                          <a:cs typeface="Arial" charset="0"/>
                        </a:rPr>
                        <a:t>th</a:t>
                      </a:r>
                      <a:r>
                        <a:rPr kumimoji="0" lang="en-US" sz="4000" b="0" i="0" u="none" strike="noStrike" cap="none" normalizeH="0" baseline="0" smtClean="0">
                          <a:ln>
                            <a:noFill/>
                          </a:ln>
                          <a:solidFill>
                            <a:srgbClr val="FF9900"/>
                          </a:solidFill>
                          <a:effectLst/>
                          <a:latin typeface="Arial" charset="0"/>
                          <a:cs typeface="Arial" charset="0"/>
                        </a:rPr>
                        <a:t> of Tout)</a:t>
                      </a:r>
                      <a:r>
                        <a:rPr kumimoji="0" lang="en-US" sz="4000" b="1" i="0" u="none" strike="noStrike" cap="none" normalizeH="0" baseline="0" smtClean="0">
                          <a:ln>
                            <a:noFill/>
                          </a:ln>
                          <a:solidFill>
                            <a:srgbClr val="FF9900"/>
                          </a:solidFill>
                          <a:effectLst/>
                          <a:latin typeface="Arial" charset="0"/>
                          <a:cs typeface="Arial" charset="0"/>
                        </a:rPr>
                        <a:t>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التاسع</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الثامن من توت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Neuvième  jour du mois de </a:t>
                      </a:r>
                      <a:r>
                        <a:rPr kumimoji="0" lang="en-US" sz="4000" b="0" i="0" u="none" strike="noStrike" cap="none" normalizeH="0" baseline="0" smtClean="0">
                          <a:ln>
                            <a:noFill/>
                          </a:ln>
                          <a:solidFill>
                            <a:srgbClr val="FF9900"/>
                          </a:solidFill>
                          <a:effectLst/>
                          <a:latin typeface="Arial" charset="0"/>
                          <a:cs typeface="Arial" charset="0"/>
                        </a:rPr>
                        <a:t>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 Huitième du Tout)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73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9973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98415" name="Group 15"/>
          <p:cNvGraphicFramePr>
            <a:graphicFrameLocks noGrp="1"/>
          </p:cNvGraphicFramePr>
          <p:nvPr/>
        </p:nvGraphicFramePr>
        <p:xfrm>
          <a:off x="107950" y="115888"/>
          <a:ext cx="9001125" cy="6040820"/>
        </p:xfrm>
        <a:graphic>
          <a:graphicData uri="http://schemas.openxmlformats.org/drawingml/2006/table">
            <a:tbl>
              <a:tblPr rtl="1"/>
              <a:tblGrid>
                <a:gridCol w="4537075"/>
                <a:gridCol w="44640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عشية </a:t>
                      </a:r>
                      <a:r>
                        <a:rPr kumimoji="0" lang="fr-FR" sz="3600" b="0" i="0" u="sng" strike="noStrike" cap="none" normalizeH="0" baseline="0" dirty="0" smtClean="0">
                          <a:ln>
                            <a:noFill/>
                          </a:ln>
                          <a:solidFill>
                            <a:srgbClr val="FF9933"/>
                          </a:solidFill>
                          <a:effectLst/>
                          <a:latin typeface="Arial" charset="0"/>
                          <a:cs typeface="Times New Roman" pitchFamily="18" charset="0"/>
                        </a:rPr>
                        <a:t>105 : 14 - 15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Times New Roman" pitchFamily="18" charset="0"/>
                        </a:rPr>
                        <a:t>Psalms</a:t>
                      </a:r>
                      <a:r>
                        <a:rPr kumimoji="0" lang="fr-FR" sz="3600" b="0" i="0" u="sng" strike="noStrike" cap="none" normalizeH="0" baseline="0" dirty="0" smtClean="0">
                          <a:ln>
                            <a:noFill/>
                          </a:ln>
                          <a:solidFill>
                            <a:srgbClr val="FF9933"/>
                          </a:solidFill>
                          <a:effectLst/>
                          <a:latin typeface="Arial" charset="0"/>
                          <a:cs typeface="Times New Roman" pitchFamily="18"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105:14-15</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998416" name="Rectangle 16"/>
          <p:cNvSpPr>
            <a:spLocks noGrp="1" noChangeArrowheads="1"/>
          </p:cNvSpPr>
          <p:nvPr>
            <p:ph type="ctrTitle"/>
          </p:nvPr>
        </p:nvSpPr>
        <p:spPr/>
        <p:txBody>
          <a:bodyPr/>
          <a:lstStyle/>
          <a:p>
            <a:r>
              <a:rPr lang="en-US"/>
              <a:t>9pv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99438" name="Group 14"/>
          <p:cNvGraphicFramePr>
            <a:graphicFrameLocks noGrp="1"/>
          </p:cNvGraphicFramePr>
          <p:nvPr/>
        </p:nvGraphicFramePr>
        <p:xfrm>
          <a:off x="34925" y="-26988"/>
          <a:ext cx="9074150" cy="6856413"/>
        </p:xfrm>
        <a:graphic>
          <a:graphicData uri="http://schemas.openxmlformats.org/drawingml/2006/table">
            <a:tbl>
              <a:tblPr rtl="1"/>
              <a:tblGrid>
                <a:gridCol w="4465637"/>
                <a:gridCol w="4608513"/>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لوقا( 11 : 37</a:t>
                      </a:r>
                      <a:r>
                        <a:rPr kumimoji="0" lang="ar-SA" sz="3600" b="0" i="0" u="sng" strike="noStrike" cap="none" normalizeH="0" baseline="0" smtClean="0">
                          <a:ln>
                            <a:noFill/>
                          </a:ln>
                          <a:solidFill>
                            <a:srgbClr val="FF9933"/>
                          </a:solidFill>
                          <a:effectLst/>
                          <a:latin typeface="Arial" charset="0"/>
                          <a:cs typeface="Arial" charset="0"/>
                        </a:rPr>
                        <a:t> ـ </a:t>
                      </a:r>
                      <a:r>
                        <a:rPr kumimoji="0" lang="ar-EG" sz="3600" b="0" i="0" u="sng" strike="noStrike" cap="none" normalizeH="0" baseline="0" smtClean="0">
                          <a:ln>
                            <a:noFill/>
                          </a:ln>
                          <a:solidFill>
                            <a:srgbClr val="FF9933"/>
                          </a:solidFill>
                          <a:effectLst/>
                          <a:latin typeface="Arial" charset="0"/>
                          <a:cs typeface="Arial" charset="0"/>
                        </a:rPr>
                        <a:t>51</a:t>
                      </a:r>
                      <a:r>
                        <a:rPr kumimoji="0" lang="ar-SA" sz="3600" b="0" i="0" u="sng" strike="noStrike" cap="none" normalizeH="0" baseline="0" smtClean="0">
                          <a:ln>
                            <a:noFill/>
                          </a:ln>
                          <a:solidFill>
                            <a:srgbClr val="FF9933"/>
                          </a:solidFill>
                          <a:effectLst/>
                          <a:latin typeface="Arial" charset="0"/>
                          <a:cs typeface="Arial" charset="0"/>
                        </a:rPr>
                        <a:t>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a:t>
                      </a:r>
                      <a:r>
                        <a:rPr kumimoji="0" lang="fr-FR" sz="2800" b="0" i="0" u="none" strike="noStrike" cap="none" normalizeH="0" baseline="0" smtClean="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999439" name="Rectangle 15"/>
          <p:cNvSpPr>
            <a:spLocks noGrp="1" noChangeArrowheads="1"/>
          </p:cNvSpPr>
          <p:nvPr>
            <p:ph type="ctrTitle"/>
          </p:nvPr>
        </p:nvSpPr>
        <p:spPr/>
        <p:txBody>
          <a:bodyPr/>
          <a:lstStyle/>
          <a:p>
            <a:r>
              <a:rPr lang="en-US"/>
              <a:t>9v</a:t>
            </a:r>
          </a:p>
        </p:txBody>
      </p:sp>
    </p:spTree>
  </p:cSld>
  <p:clrMapOvr>
    <a:masterClrMapping/>
  </p:clrMapOvr>
  <p:timing>
    <p:tnLst>
      <p:par>
        <p:cTn id="1" dur="indefinite" restart="never" nodeType="tmRoot"/>
      </p:par>
    </p:tnLst>
  </p:timing>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00463" name="Group 15"/>
          <p:cNvGraphicFramePr>
            <a:graphicFrameLocks noGrp="1"/>
          </p:cNvGraphicFramePr>
          <p:nvPr/>
        </p:nvGraphicFramePr>
        <p:xfrm>
          <a:off x="34925" y="44450"/>
          <a:ext cx="9074150" cy="5834063"/>
        </p:xfrm>
        <a:graphic>
          <a:graphicData uri="http://schemas.openxmlformats.org/drawingml/2006/table">
            <a:tbl>
              <a:tblPr rtl="1"/>
              <a:tblGrid>
                <a:gridCol w="5041900"/>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01486" name="Group 14"/>
          <p:cNvGraphicFramePr>
            <a:graphicFrameLocks noGrp="1"/>
          </p:cNvGraphicFramePr>
          <p:nvPr/>
        </p:nvGraphicFramePr>
        <p:xfrm>
          <a:off x="34925" y="0"/>
          <a:ext cx="9074150" cy="5878513"/>
        </p:xfrm>
        <a:graphic>
          <a:graphicData uri="http://schemas.openxmlformats.org/drawingml/2006/table">
            <a:tbl>
              <a:tblPr rtl="1"/>
              <a:tblGrid>
                <a:gridCol w="4537075"/>
                <a:gridCol w="4537075"/>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02511" name="Group 15"/>
          <p:cNvGraphicFramePr>
            <a:graphicFrameLocks noGrp="1"/>
          </p:cNvGraphicFramePr>
          <p:nvPr/>
        </p:nvGraphicFramePr>
        <p:xfrm>
          <a:off x="34925" y="0"/>
          <a:ext cx="9074150" cy="5878513"/>
        </p:xfrm>
        <a:graphic>
          <a:graphicData uri="http://schemas.openxmlformats.org/drawingml/2006/table">
            <a:tbl>
              <a:tblPr rtl="1"/>
              <a:tblGrid>
                <a:gridCol w="5257800"/>
                <a:gridCol w="38163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03533" name="Group 13"/>
          <p:cNvGraphicFramePr>
            <a:graphicFrameLocks noGrp="1"/>
          </p:cNvGraphicFramePr>
          <p:nvPr/>
        </p:nvGraphicFramePr>
        <p:xfrm>
          <a:off x="34925" y="0"/>
          <a:ext cx="9074150" cy="6165851"/>
        </p:xfrm>
        <a:graphic>
          <a:graphicData uri="http://schemas.openxmlformats.org/drawingml/2006/table">
            <a:tbl>
              <a:tblPr rtl="1"/>
              <a:tblGrid>
                <a:gridCol w="4752975"/>
                <a:gridCol w="4321175"/>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04557" name="Group 13"/>
          <p:cNvGraphicFramePr>
            <a:graphicFrameLocks noGrp="1"/>
          </p:cNvGraphicFramePr>
          <p:nvPr/>
        </p:nvGraphicFramePr>
        <p:xfrm>
          <a:off x="34925" y="44450"/>
          <a:ext cx="9074150" cy="6400800"/>
        </p:xfrm>
        <a:graphic>
          <a:graphicData uri="http://schemas.openxmlformats.org/drawingml/2006/table">
            <a:tbl>
              <a:tblPr rtl="1"/>
              <a:tblGrid>
                <a:gridCol w="4105275"/>
                <a:gridCol w="49688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Malheureux, vous qui êtes comme ces tombes que rien ne signale et sur lesquelles on marche sans le savoir.45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05570" name="Group 2"/>
          <p:cNvGraphicFramePr>
            <a:graphicFrameLocks noGrp="1"/>
          </p:cNvGraphicFramePr>
          <p:nvPr/>
        </p:nvGraphicFramePr>
        <p:xfrm>
          <a:off x="34925" y="0"/>
          <a:ext cx="9074150" cy="6414135"/>
        </p:xfrm>
        <a:graphic>
          <a:graphicData uri="http://schemas.openxmlformats.org/drawingml/2006/table">
            <a:tbl>
              <a:tblPr rtl="1"/>
              <a:tblGrid>
                <a:gridCol w="5041900"/>
                <a:gridCol w="40322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06607" name="Group 15"/>
          <p:cNvGraphicFramePr>
            <a:graphicFrameLocks noGrp="1"/>
          </p:cNvGraphicFramePr>
          <p:nvPr/>
        </p:nvGraphicFramePr>
        <p:xfrm>
          <a:off x="34925" y="0"/>
          <a:ext cx="9074150" cy="6485573"/>
        </p:xfrm>
        <a:graphic>
          <a:graphicData uri="http://schemas.openxmlformats.org/drawingml/2006/table">
            <a:tbl>
              <a:tblPr rtl="1"/>
              <a:tblGrid>
                <a:gridCol w="4752975"/>
                <a:gridCol w="4321175"/>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07635" name="Group 19"/>
          <p:cNvGraphicFramePr>
            <a:graphicFrameLocks noGrp="1"/>
          </p:cNvGraphicFramePr>
          <p:nvPr/>
        </p:nvGraphicFramePr>
        <p:xfrm>
          <a:off x="34925" y="44450"/>
          <a:ext cx="9074150" cy="6757164"/>
        </p:xfrm>
        <a:graphic>
          <a:graphicData uri="http://schemas.openxmlformats.org/drawingml/2006/table">
            <a:tbl>
              <a:tblPr rtl="1"/>
              <a:tblGrid>
                <a:gridCol w="4681537"/>
                <a:gridCol w="4392613"/>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a:t>
                      </a:r>
                      <a:r>
                        <a:rPr kumimoji="0" lang="fr-FR" sz="2600" b="0" i="0" u="none" strike="noStrike" cap="none" normalizeH="0" baseline="0" smtClean="0">
                          <a:ln>
                            <a:noFill/>
                          </a:ln>
                          <a:solidFill>
                            <a:schemeClr val="bg1"/>
                          </a:solidFill>
                          <a:effectLst/>
                          <a:latin typeface="Arial" charset="0"/>
                          <a:cs typeface="Arial" charset="0"/>
                        </a:rPr>
                        <a:t>génération</a:t>
                      </a:r>
                      <a:r>
                        <a:rPr kumimoji="0" lang="fr-FR" sz="2800" b="0" i="0" u="none" strike="noStrike" cap="none" normalizeH="0" baseline="0" smtClean="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1800" b="1" i="0" u="none" strike="noStrike" cap="none" normalizeH="0" baseline="0" smtClean="0">
                          <a:ln>
                            <a:noFill/>
                          </a:ln>
                          <a:solidFill>
                            <a:srgbClr val="FF9900"/>
                          </a:solidFill>
                          <a:effectLst/>
                          <a:latin typeface="Arial" charset="0"/>
                          <a:cs typeface="Arial" charset="0"/>
                        </a:rPr>
                        <a:t>(Gloire à Dieu éternellement.)</a:t>
                      </a:r>
                      <a:endParaRPr kumimoji="0" lang="en-US" sz="1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1800" b="1" i="0" u="none" strike="noStrike" cap="none" normalizeH="0" baseline="0" smtClean="0">
                          <a:ln>
                            <a:noFill/>
                          </a:ln>
                          <a:solidFill>
                            <a:srgbClr val="FF9900"/>
                          </a:solidFill>
                          <a:effectLst/>
                          <a:latin typeface="Arial" charset="0"/>
                          <a:cs typeface="Arial" charset="0"/>
                        </a:rPr>
                        <a:t>(Glory be to God forever.)</a:t>
                      </a:r>
                      <a:endParaRPr kumimoji="0" lang="en-CA" sz="1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86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00864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09678" name="Group 14"/>
          <p:cNvGraphicFramePr>
            <a:graphicFrameLocks noGrp="1"/>
          </p:cNvGraphicFramePr>
          <p:nvPr/>
        </p:nvGraphicFramePr>
        <p:xfrm>
          <a:off x="107950" y="44450"/>
          <a:ext cx="9072563" cy="6961632"/>
        </p:xfrm>
        <a:graphic>
          <a:graphicData uri="http://schemas.openxmlformats.org/drawingml/2006/table">
            <a:tbl>
              <a:tblPr rtl="1"/>
              <a:tblGrid>
                <a:gridCol w="4824413"/>
                <a:gridCol w="42481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باكر</a:t>
                      </a:r>
                      <a:r>
                        <a:rPr kumimoji="0" lang="ar-SA" sz="3600" b="0" i="0" u="sng" strike="noStrike" cap="none" normalizeH="0" baseline="0" dirty="0" smtClean="0">
                          <a:ln>
                            <a:noFill/>
                          </a:ln>
                          <a:solidFill>
                            <a:srgbClr val="FF9933"/>
                          </a:solidFill>
                          <a:effectLst/>
                          <a:latin typeface="Arial" charset="0"/>
                          <a:cs typeface="Arial" charset="0"/>
                        </a:rPr>
                        <a:t> </a:t>
                      </a:r>
                      <a:r>
                        <a:rPr kumimoji="0" lang="en-US" sz="3200" b="0" i="0" u="sng" strike="noStrike" cap="none" normalizeH="0" baseline="0" dirty="0" smtClean="0">
                          <a:ln>
                            <a:noFill/>
                          </a:ln>
                          <a:solidFill>
                            <a:srgbClr val="FF9933"/>
                          </a:solidFill>
                          <a:effectLst/>
                          <a:latin typeface="Arial" charset="0"/>
                          <a:cs typeface="Times New Roman" pitchFamily="18" charset="0"/>
                        </a:rPr>
                        <a:t>105 : 26, 27, 45</a:t>
                      </a:r>
                      <a:endParaRPr kumimoji="0" lang="ar-SA"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 </a:t>
                      </a:r>
                      <a:r>
                        <a:rPr kumimoji="0" lang="en-US" sz="3200" b="0" i="0" u="sng" strike="noStrike" cap="none" normalizeH="0" baseline="0" dirty="0" smtClean="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009679" name="Rectangle 15"/>
          <p:cNvSpPr>
            <a:spLocks noGrp="1" noChangeArrowheads="1"/>
          </p:cNvSpPr>
          <p:nvPr>
            <p:ph type="ctrTitle"/>
          </p:nvPr>
        </p:nvSpPr>
        <p:spPr/>
        <p:txBody>
          <a:bodyPr/>
          <a:lstStyle/>
          <a:p>
            <a:r>
              <a:rPr lang="en-US"/>
              <a:t>9pm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0702" name="Group 14"/>
          <p:cNvGraphicFramePr>
            <a:graphicFrameLocks noGrp="1"/>
          </p:cNvGraphicFramePr>
          <p:nvPr/>
        </p:nvGraphicFramePr>
        <p:xfrm>
          <a:off x="107950" y="44450"/>
          <a:ext cx="9072563" cy="6968935"/>
        </p:xfrm>
        <a:graphic>
          <a:graphicData uri="http://schemas.openxmlformats.org/drawingml/2006/table">
            <a:tbl>
              <a:tblPr rtl="1"/>
              <a:tblGrid>
                <a:gridCol w="4608513"/>
                <a:gridCol w="4464050"/>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600" b="0" i="0" u="sng" strike="noStrike" cap="none" normalizeH="0" baseline="0" smtClean="0">
                          <a:ln>
                            <a:noFill/>
                          </a:ln>
                          <a:solidFill>
                            <a:srgbClr val="FF9933"/>
                          </a:solidFill>
                          <a:effectLst/>
                          <a:latin typeface="Arial" charset="0"/>
                          <a:cs typeface="Times New Roman" pitchFamily="18" charset="0"/>
                        </a:rPr>
                        <a:t>17:1-9</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6886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t>
                      </a:r>
                      <a:r>
                        <a:rPr kumimoji="0" lang="fr-FR" sz="2800" b="0" i="0" u="none" strike="noStrike" cap="none" normalizeH="0" baseline="0" smtClean="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010703" name="Rectangle 15"/>
          <p:cNvSpPr>
            <a:spLocks noGrp="1" noChangeArrowheads="1"/>
          </p:cNvSpPr>
          <p:nvPr>
            <p:ph type="ctrTitle"/>
          </p:nvPr>
        </p:nvSpPr>
        <p:spPr/>
        <p:txBody>
          <a:bodyPr/>
          <a:lstStyle/>
          <a:p>
            <a:r>
              <a:rPr lang="en-US"/>
              <a:t>9m</a:t>
            </a:r>
          </a:p>
        </p:txBody>
      </p:sp>
    </p:spTree>
  </p:cSld>
  <p:clrMapOvr>
    <a:masterClrMapping/>
  </p:clrMapOvr>
  <p:timing>
    <p:tnLst>
      <p:par>
        <p:cTn id="1" dur="indefinite" restart="never" nodeType="tmRoot"/>
      </p:par>
    </p:tnLst>
  </p:timing>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1726" name="Group 14"/>
          <p:cNvGraphicFramePr>
            <a:graphicFrameLocks noGrp="1"/>
          </p:cNvGraphicFramePr>
          <p:nvPr/>
        </p:nvGraphicFramePr>
        <p:xfrm>
          <a:off x="107950" y="115888"/>
          <a:ext cx="9001125" cy="6191250"/>
        </p:xfrm>
        <a:graphic>
          <a:graphicData uri="http://schemas.openxmlformats.org/drawingml/2006/table">
            <a:tbl>
              <a:tblPr rtl="1"/>
              <a:tblGrid>
                <a:gridCol w="4465637"/>
                <a:gridCol w="45354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2751" name="Group 15"/>
          <p:cNvGraphicFramePr>
            <a:graphicFrameLocks noGrp="1"/>
          </p:cNvGraphicFramePr>
          <p:nvPr/>
        </p:nvGraphicFramePr>
        <p:xfrm>
          <a:off x="107950" y="44450"/>
          <a:ext cx="9072563" cy="6766560"/>
        </p:xfrm>
        <a:graphic>
          <a:graphicData uri="http://schemas.openxmlformats.org/drawingml/2006/table">
            <a:tbl>
              <a:tblPr rtl="1"/>
              <a:tblGrid>
                <a:gridCol w="4608513"/>
                <a:gridCol w="4464050"/>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3773" name="Group 13"/>
          <p:cNvGraphicFramePr>
            <a:graphicFrameLocks noGrp="1"/>
          </p:cNvGraphicFramePr>
          <p:nvPr/>
        </p:nvGraphicFramePr>
        <p:xfrm>
          <a:off x="71438" y="188913"/>
          <a:ext cx="9072562" cy="5975350"/>
        </p:xfrm>
        <a:graphic>
          <a:graphicData uri="http://schemas.openxmlformats.org/drawingml/2006/table">
            <a:tbl>
              <a:tblPr rtl="1"/>
              <a:tblGrid>
                <a:gridCol w="4537075"/>
                <a:gridCol w="4535487"/>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4798" name="Group 14"/>
          <p:cNvGraphicFramePr>
            <a:graphicFrameLocks noGrp="1"/>
          </p:cNvGraphicFramePr>
          <p:nvPr/>
        </p:nvGraphicFramePr>
        <p:xfrm>
          <a:off x="34925" y="115888"/>
          <a:ext cx="9001125" cy="5840413"/>
        </p:xfrm>
        <a:graphic>
          <a:graphicData uri="http://schemas.openxmlformats.org/drawingml/2006/table">
            <a:tbl>
              <a:tblPr rtl="1"/>
              <a:tblGrid>
                <a:gridCol w="4895850"/>
                <a:gridCol w="4105275"/>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58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0158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0158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01581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7869" name="Group 13"/>
          <p:cNvGraphicFramePr>
            <a:graphicFrameLocks noGrp="1"/>
          </p:cNvGraphicFramePr>
          <p:nvPr/>
        </p:nvGraphicFramePr>
        <p:xfrm>
          <a:off x="34925" y="44450"/>
          <a:ext cx="9001125" cy="6289675"/>
        </p:xfrm>
        <a:graphic>
          <a:graphicData uri="http://schemas.openxmlformats.org/drawingml/2006/table">
            <a:tbl>
              <a:tblPr rtl="1"/>
              <a:tblGrid>
                <a:gridCol w="4608512"/>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رسالة بولس الرسول إلى العبرانيين</a:t>
                      </a:r>
                      <a:r>
                        <a:rPr kumimoji="0" lang="en-US" sz="2800" b="0" i="0" u="sng" strike="noStrike" cap="none" normalizeH="0" baseline="0" smtClean="0">
                          <a:ln>
                            <a:noFill/>
                          </a:ln>
                          <a:solidFill>
                            <a:srgbClr val="FF9933"/>
                          </a:solidFill>
                          <a:effectLst/>
                          <a:latin typeface="Arial" charset="0"/>
                          <a:cs typeface="Arial" charset="0"/>
                        </a:rPr>
                        <a:t> </a:t>
                      </a:r>
                      <a:r>
                        <a:rPr kumimoji="0" lang="ar-EG" sz="2800" b="0" i="0" u="sng" strike="noStrike" cap="none" normalizeH="0" baseline="0" smtClean="0">
                          <a:ln>
                            <a:noFill/>
                          </a:ln>
                          <a:solidFill>
                            <a:srgbClr val="FF9933"/>
                          </a:solidFill>
                          <a:effectLst/>
                          <a:latin typeface="Arial" charset="0"/>
                          <a:cs typeface="Arial" charset="0"/>
                        </a:rPr>
                        <a:t>( </a:t>
                      </a:r>
                      <a:r>
                        <a:rPr kumimoji="0" lang="ar-SA" sz="2800" b="0" i="0" u="sng" strike="noStrike" cap="none" normalizeH="0" baseline="0" smtClean="0">
                          <a:ln>
                            <a:noFill/>
                          </a:ln>
                          <a:solidFill>
                            <a:srgbClr val="FF9933"/>
                          </a:solidFill>
                          <a:effectLst/>
                          <a:latin typeface="Arial" charset="0"/>
                          <a:cs typeface="Arial" charset="0"/>
                        </a:rPr>
                        <a:t>11 : 17 ـ 27 )</a:t>
                      </a:r>
                      <a:endParaRPr kumimoji="0" lang="ar-EG"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Hébreux 11 : 17 - 27</a:t>
                      </a:r>
                      <a:r>
                        <a:rPr kumimoji="0" lang="en-US"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017870" name="Rectangle 14"/>
          <p:cNvSpPr>
            <a:spLocks noGrp="1" noChangeArrowheads="1"/>
          </p:cNvSpPr>
          <p:nvPr>
            <p:ph type="ctrTitle"/>
          </p:nvPr>
        </p:nvSpPr>
        <p:spPr/>
        <p:txBody>
          <a:bodyPr/>
          <a:lstStyle/>
          <a:p>
            <a:r>
              <a:rPr lang="en-US"/>
              <a:t>9p</a:t>
            </a:r>
          </a:p>
        </p:txBody>
      </p:sp>
    </p:spTree>
  </p:cSld>
  <p:clrMapOvr>
    <a:masterClrMapping/>
  </p:clrMapOvr>
  <p:timing>
    <p:tnLst>
      <p:par>
        <p:cTn id="1" dur="indefinite" restart="never" nodeType="tmRoot"/>
      </p:par>
    </p:tnLst>
  </p:timing>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8894" name="Group 14"/>
          <p:cNvGraphicFramePr>
            <a:graphicFrameLocks noGrp="1"/>
          </p:cNvGraphicFramePr>
          <p:nvPr/>
        </p:nvGraphicFramePr>
        <p:xfrm>
          <a:off x="34925" y="44450"/>
          <a:ext cx="9145588" cy="5834063"/>
        </p:xfrm>
        <a:graphic>
          <a:graphicData uri="http://schemas.openxmlformats.org/drawingml/2006/table">
            <a:tbl>
              <a:tblPr rtl="1"/>
              <a:tblGrid>
                <a:gridCol w="4248150"/>
                <a:gridCol w="48974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9906" name="Group 2"/>
          <p:cNvGraphicFramePr>
            <a:graphicFrameLocks noGrp="1"/>
          </p:cNvGraphicFramePr>
          <p:nvPr/>
        </p:nvGraphicFramePr>
        <p:xfrm>
          <a:off x="34925" y="44450"/>
          <a:ext cx="9145588" cy="6339840"/>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0943" name="Group 15"/>
          <p:cNvGraphicFramePr>
            <a:graphicFrameLocks noGrp="1"/>
          </p:cNvGraphicFramePr>
          <p:nvPr/>
        </p:nvGraphicFramePr>
        <p:xfrm>
          <a:off x="34925" y="44450"/>
          <a:ext cx="9074150" cy="5689601"/>
        </p:xfrm>
        <a:graphic>
          <a:graphicData uri="http://schemas.openxmlformats.org/drawingml/2006/table">
            <a:tbl>
              <a:tblPr rtl="1"/>
              <a:tblGrid>
                <a:gridCol w="4392612"/>
                <a:gridCol w="46815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1954" name="Group 2"/>
          <p:cNvGraphicFramePr>
            <a:graphicFrameLocks noGrp="1"/>
          </p:cNvGraphicFramePr>
          <p:nvPr/>
        </p:nvGraphicFramePr>
        <p:xfrm>
          <a:off x="34925" y="44450"/>
          <a:ext cx="9145588" cy="6049963"/>
        </p:xfrm>
        <a:graphic>
          <a:graphicData uri="http://schemas.openxmlformats.org/drawingml/2006/table">
            <a:tbl>
              <a:tblPr rtl="1"/>
              <a:tblGrid>
                <a:gridCol w="4392613"/>
                <a:gridCol w="47529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2989" name="Group 13"/>
          <p:cNvGraphicFramePr>
            <a:graphicFrameLocks noGrp="1"/>
          </p:cNvGraphicFramePr>
          <p:nvPr/>
        </p:nvGraphicFramePr>
        <p:xfrm>
          <a:off x="34925" y="44450"/>
          <a:ext cx="9145588" cy="5942965"/>
        </p:xfrm>
        <a:graphic>
          <a:graphicData uri="http://schemas.openxmlformats.org/drawingml/2006/table">
            <a:tbl>
              <a:tblPr rtl="1"/>
              <a:tblGrid>
                <a:gridCol w="4968875"/>
                <a:gridCol w="41767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0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0250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0250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7087" name="Group 15"/>
          <p:cNvGraphicFramePr>
            <a:graphicFrameLocks noGrp="1"/>
          </p:cNvGraphicFramePr>
          <p:nvPr/>
        </p:nvGraphicFramePr>
        <p:xfrm>
          <a:off x="34925" y="44450"/>
          <a:ext cx="9074150" cy="6644640"/>
        </p:xfrm>
        <a:graphic>
          <a:graphicData uri="http://schemas.openxmlformats.org/drawingml/2006/table">
            <a:tbl>
              <a:tblPr rtl="1"/>
              <a:tblGrid>
                <a:gridCol w="5113337"/>
                <a:gridCol w="39608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1 : 19 ـ 2 : 1 ـ 8 )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t>
                      </a:r>
                      <a:r>
                        <a:rPr kumimoji="0" lang="fr-FR" sz="2800" b="0" i="0" u="none" strike="noStrike" cap="none" normalizeH="0" baseline="0" smtClean="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027088" name="Rectangle 16"/>
          <p:cNvSpPr>
            <a:spLocks noGrp="1" noChangeArrowheads="1"/>
          </p:cNvSpPr>
          <p:nvPr>
            <p:ph type="ctrTitle"/>
          </p:nvPr>
        </p:nvSpPr>
        <p:spPr/>
        <p:txBody>
          <a:bodyPr/>
          <a:lstStyle/>
          <a:p>
            <a:r>
              <a:rPr lang="en-US"/>
              <a:t>9c</a:t>
            </a:r>
          </a:p>
        </p:txBody>
      </p:sp>
    </p:spTree>
  </p:cSld>
  <p:clrMapOvr>
    <a:masterClrMapping/>
  </p:clrMapOvr>
  <p:timing>
    <p:tnLst>
      <p:par>
        <p:cTn id="1" dur="indefinite" restart="never" nodeType="tmRoot"/>
      </p:par>
    </p:tnLst>
  </p:timing>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8112" name="Group 16"/>
          <p:cNvGraphicFramePr>
            <a:graphicFrameLocks noGrp="1"/>
          </p:cNvGraphicFramePr>
          <p:nvPr/>
        </p:nvGraphicFramePr>
        <p:xfrm>
          <a:off x="34925" y="44450"/>
          <a:ext cx="9074150" cy="5942965"/>
        </p:xfrm>
        <a:graphic>
          <a:graphicData uri="http://schemas.openxmlformats.org/drawingml/2006/table">
            <a:tbl>
              <a:tblPr rtl="1"/>
              <a:tblGrid>
                <a:gridCol w="4897437"/>
                <a:gridCol w="41767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9122" name="Group 2"/>
          <p:cNvGraphicFramePr>
            <a:graphicFrameLocks noGrp="1"/>
          </p:cNvGraphicFramePr>
          <p:nvPr/>
        </p:nvGraphicFramePr>
        <p:xfrm>
          <a:off x="107950" y="44450"/>
          <a:ext cx="9072563" cy="6339840"/>
        </p:xfrm>
        <a:graphic>
          <a:graphicData uri="http://schemas.openxmlformats.org/drawingml/2006/table">
            <a:tbl>
              <a:tblPr rtl="1"/>
              <a:tblGrid>
                <a:gridCol w="4679950"/>
                <a:gridCol w="4392613"/>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0157" name="Group 13"/>
          <p:cNvGraphicFramePr>
            <a:graphicFrameLocks noGrp="1"/>
          </p:cNvGraphicFramePr>
          <p:nvPr/>
        </p:nvGraphicFramePr>
        <p:xfrm>
          <a:off x="107950" y="44450"/>
          <a:ext cx="9072563" cy="6585585"/>
        </p:xfrm>
        <a:graphic>
          <a:graphicData uri="http://schemas.openxmlformats.org/drawingml/2006/table">
            <a:tbl>
              <a:tblPr rtl="1"/>
              <a:tblGrid>
                <a:gridCol w="4608513"/>
                <a:gridCol w="44640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1184" name="Group 16"/>
          <p:cNvGraphicFramePr>
            <a:graphicFrameLocks noGrp="1"/>
          </p:cNvGraphicFramePr>
          <p:nvPr/>
        </p:nvGraphicFramePr>
        <p:xfrm>
          <a:off x="107950" y="44450"/>
          <a:ext cx="9001125" cy="5618163"/>
        </p:xfrm>
        <a:graphic>
          <a:graphicData uri="http://schemas.openxmlformats.org/drawingml/2006/table">
            <a:tbl>
              <a:tblPr rtl="1"/>
              <a:tblGrid>
                <a:gridCol w="4608512"/>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2205" name="Group 13"/>
          <p:cNvGraphicFramePr>
            <a:graphicFrameLocks noGrp="1"/>
          </p:cNvGraphicFramePr>
          <p:nvPr/>
        </p:nvGraphicFramePr>
        <p:xfrm>
          <a:off x="107950" y="44450"/>
          <a:ext cx="9072563" cy="5834063"/>
        </p:xfrm>
        <a:graphic>
          <a:graphicData uri="http://schemas.openxmlformats.org/drawingml/2006/table">
            <a:tbl>
              <a:tblPr rtl="1"/>
              <a:tblGrid>
                <a:gridCol w="4752975"/>
                <a:gridCol w="431958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3218" name="Group 2"/>
          <p:cNvGraphicFramePr>
            <a:graphicFrameLocks noGrp="1"/>
          </p:cNvGraphicFramePr>
          <p:nvPr/>
        </p:nvGraphicFramePr>
        <p:xfrm>
          <a:off x="107950" y="44450"/>
          <a:ext cx="9072563" cy="5913120"/>
        </p:xfrm>
        <a:graphic>
          <a:graphicData uri="http://schemas.openxmlformats.org/drawingml/2006/table">
            <a:tbl>
              <a:tblPr rtl="1"/>
              <a:tblGrid>
                <a:gridCol w="4392613"/>
                <a:gridCol w="4679950"/>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4253" name="Group 13"/>
          <p:cNvGraphicFramePr>
            <a:graphicFrameLocks noGrp="1"/>
          </p:cNvGraphicFramePr>
          <p:nvPr/>
        </p:nvGraphicFramePr>
        <p:xfrm>
          <a:off x="107950" y="44450"/>
          <a:ext cx="9072563" cy="5901754"/>
        </p:xfrm>
        <a:graphic>
          <a:graphicData uri="http://schemas.openxmlformats.org/drawingml/2006/table">
            <a:tbl>
              <a:tblPr rtl="1"/>
              <a:tblGrid>
                <a:gridCol w="4824413"/>
                <a:gridCol w="42481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52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629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0362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03629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03629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8355" name="Group 19"/>
          <p:cNvGraphicFramePr>
            <a:graphicFrameLocks noGrp="1"/>
          </p:cNvGraphicFramePr>
          <p:nvPr/>
        </p:nvGraphicFramePr>
        <p:xfrm>
          <a:off x="107950" y="44450"/>
          <a:ext cx="8928100" cy="6338888"/>
        </p:xfrm>
        <a:graphic>
          <a:graphicData uri="http://schemas.openxmlformats.org/drawingml/2006/table">
            <a:tbl>
              <a:tblPr rtl="1"/>
              <a:tblGrid>
                <a:gridCol w="4319587"/>
                <a:gridCol w="4608513"/>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smtClean="0">
                          <a:ln>
                            <a:noFill/>
                          </a:ln>
                          <a:solidFill>
                            <a:srgbClr val="FF9900"/>
                          </a:solidFill>
                          <a:effectLst/>
                          <a:latin typeface="Arial" charset="0"/>
                          <a:cs typeface="Arial" charset="0"/>
                        </a:rPr>
                        <a:t> ( </a:t>
                      </a:r>
                      <a:r>
                        <a:rPr kumimoji="0" lang="en-US" sz="3200" b="0" i="0" u="sng" strike="noStrike" cap="none" normalizeH="0" baseline="0" smtClean="0">
                          <a:ln>
                            <a:noFill/>
                          </a:ln>
                          <a:solidFill>
                            <a:srgbClr val="FF9900"/>
                          </a:solidFill>
                          <a:effectLst/>
                          <a:latin typeface="Arial" charset="0"/>
                          <a:cs typeface="Arial" charset="0"/>
                        </a:rPr>
                        <a:t>15:21-29</a:t>
                      </a:r>
                      <a:r>
                        <a:rPr kumimoji="0" lang="ar-SA" sz="3200" b="0" i="0" u="sng" strike="noStrike" cap="none" normalizeH="0" baseline="0" smtClean="0">
                          <a:ln>
                            <a:noFill/>
                          </a:ln>
                          <a:solidFill>
                            <a:srgbClr val="FF9900"/>
                          </a:solidFill>
                          <a:effectLst/>
                          <a:latin typeface="Arial" charset="0"/>
                          <a:cs typeface="Arial" charset="0"/>
                        </a:rPr>
                        <a:t>)</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15:21-29</a:t>
                      </a:r>
                      <a:endParaRPr kumimoji="0" lang="en-US" sz="24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a:t>
                      </a:r>
                      <a:r>
                        <a:rPr kumimoji="0" lang="fr-FR" sz="2800" b="0" i="0" u="none" strike="noStrike" cap="none" normalizeH="0" baseline="0" smtClean="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038356" name="Rectangle 20"/>
          <p:cNvSpPr>
            <a:spLocks noGrp="1" noChangeArrowheads="1"/>
          </p:cNvSpPr>
          <p:nvPr>
            <p:ph type="ctrTitle"/>
          </p:nvPr>
        </p:nvSpPr>
        <p:spPr/>
        <p:txBody>
          <a:bodyPr/>
          <a:lstStyle/>
          <a:p>
            <a:r>
              <a:rPr lang="en-US"/>
              <a:t>9a</a:t>
            </a:r>
          </a:p>
        </p:txBody>
      </p:sp>
    </p:spTree>
  </p:cSld>
  <p:clrMapOvr>
    <a:masterClrMapping/>
  </p:clrMapOvr>
  <p:timing>
    <p:tnLst>
      <p:par>
        <p:cTn id="1" dur="indefinite" restart="never" nodeType="tmRoot"/>
      </p:par>
    </p:tnLst>
  </p:timing>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9373" name="Group 13"/>
          <p:cNvGraphicFramePr>
            <a:graphicFrameLocks noGrp="1"/>
          </p:cNvGraphicFramePr>
          <p:nvPr/>
        </p:nvGraphicFramePr>
        <p:xfrm>
          <a:off x="34925" y="44450"/>
          <a:ext cx="9145588" cy="6087428"/>
        </p:xfrm>
        <a:graphic>
          <a:graphicData uri="http://schemas.openxmlformats.org/drawingml/2006/table">
            <a:tbl>
              <a:tblPr rtl="1"/>
              <a:tblGrid>
                <a:gridCol w="4895850"/>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0386" name="Group 2"/>
          <p:cNvGraphicFramePr>
            <a:graphicFrameLocks noGrp="1"/>
          </p:cNvGraphicFramePr>
          <p:nvPr/>
        </p:nvGraphicFramePr>
        <p:xfrm>
          <a:off x="34925" y="44450"/>
          <a:ext cx="9145588" cy="5618163"/>
        </p:xfrm>
        <a:graphic>
          <a:graphicData uri="http://schemas.openxmlformats.org/drawingml/2006/table">
            <a:tbl>
              <a:tblPr rtl="1"/>
              <a:tblGrid>
                <a:gridCol w="4537075"/>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1421" name="Group 13"/>
          <p:cNvGraphicFramePr>
            <a:graphicFrameLocks noGrp="1"/>
          </p:cNvGraphicFramePr>
          <p:nvPr/>
        </p:nvGraphicFramePr>
        <p:xfrm>
          <a:off x="34925" y="44450"/>
          <a:ext cx="9145588" cy="6842760"/>
        </p:xfrm>
        <a:graphic>
          <a:graphicData uri="http://schemas.openxmlformats.org/drawingml/2006/table">
            <a:tbl>
              <a:tblPr rtl="1"/>
              <a:tblGrid>
                <a:gridCol w="4248150"/>
                <a:gridCol w="4897438"/>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2446" name="Group 14"/>
          <p:cNvGraphicFramePr>
            <a:graphicFrameLocks noGrp="1"/>
          </p:cNvGraphicFramePr>
          <p:nvPr/>
        </p:nvGraphicFramePr>
        <p:xfrm>
          <a:off x="34925" y="44450"/>
          <a:ext cx="9074150" cy="5618163"/>
        </p:xfrm>
        <a:graphic>
          <a:graphicData uri="http://schemas.openxmlformats.org/drawingml/2006/table">
            <a:tbl>
              <a:tblPr rtl="1"/>
              <a:tblGrid>
                <a:gridCol w="4752975"/>
                <a:gridCol w="43211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3458" name="Group 2"/>
          <p:cNvGraphicFramePr>
            <a:graphicFrameLocks noGrp="1"/>
          </p:cNvGraphicFramePr>
          <p:nvPr/>
        </p:nvGraphicFramePr>
        <p:xfrm>
          <a:off x="34925" y="44450"/>
          <a:ext cx="9145588" cy="6766560"/>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8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550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653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7554" name="Group 2"/>
          <p:cNvGraphicFramePr>
            <a:graphicFrameLocks noGrp="1"/>
          </p:cNvGraphicFramePr>
          <p:nvPr/>
        </p:nvGraphicFramePr>
        <p:xfrm>
          <a:off x="107950" y="44450"/>
          <a:ext cx="9072563" cy="6449568"/>
        </p:xfrm>
        <a:graphic>
          <a:graphicData uri="http://schemas.openxmlformats.org/drawingml/2006/table">
            <a:tbl>
              <a:tblPr rtl="1"/>
              <a:tblGrid>
                <a:gridCol w="4464050"/>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US" sz="3600" b="0" i="0" u="sng" strike="noStrike" cap="none" normalizeH="0" baseline="0" dirty="0" smtClean="0">
                          <a:ln>
                            <a:noFill/>
                          </a:ln>
                          <a:solidFill>
                            <a:srgbClr val="FF9933"/>
                          </a:solidFill>
                          <a:effectLst/>
                          <a:latin typeface="Arial" charset="0"/>
                          <a:cs typeface="Arial" charset="0"/>
                        </a:rPr>
                        <a:t>99 : 6 - 7</a:t>
                      </a:r>
                      <a:endParaRPr kumimoji="0" lang="ar-EG" sz="28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 </a:t>
                      </a:r>
                      <a:r>
                        <a:rPr kumimoji="0" lang="en-US" sz="3600" b="0" i="0" u="sng" strike="noStrike" cap="none" normalizeH="0" baseline="0" dirty="0" smtClean="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047565" name="Rectangle 13"/>
          <p:cNvSpPr>
            <a:spLocks noGrp="1" noChangeArrowheads="1"/>
          </p:cNvSpPr>
          <p:nvPr>
            <p:ph type="ctrTitle"/>
          </p:nvPr>
        </p:nvSpPr>
        <p:spPr/>
        <p:txBody>
          <a:bodyPr/>
          <a:lstStyle/>
          <a:p>
            <a:r>
              <a:rPr lang="en-US"/>
              <a:t>9pg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8578" name="Group 2"/>
          <p:cNvGraphicFramePr>
            <a:graphicFrameLocks noGrp="1"/>
          </p:cNvGraphicFramePr>
          <p:nvPr/>
        </p:nvGraphicFramePr>
        <p:xfrm>
          <a:off x="34925" y="44450"/>
          <a:ext cx="9145588" cy="6885496"/>
        </p:xfrm>
        <a:graphic>
          <a:graphicData uri="http://schemas.openxmlformats.org/drawingml/2006/table">
            <a:tbl>
              <a:tblPr rtl="1"/>
              <a:tblGrid>
                <a:gridCol w="4752975"/>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متى </a:t>
                      </a:r>
                      <a:r>
                        <a:rPr kumimoji="0" lang="fr-FR" sz="4000" b="0" i="0" u="sng" strike="noStrike" cap="none" normalizeH="0" baseline="0" smtClean="0">
                          <a:ln>
                            <a:noFill/>
                          </a:ln>
                          <a:solidFill>
                            <a:srgbClr val="FF9933"/>
                          </a:solidFill>
                          <a:effectLst/>
                          <a:latin typeface="Arial" charset="0"/>
                          <a:cs typeface="Arial" charset="0"/>
                        </a:rPr>
                        <a:t>23 : 14 - 36</a:t>
                      </a:r>
                      <a:endParaRPr kumimoji="0" lang="ar-EG"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700" b="0" i="0" u="sng" strike="noStrike" cap="none" normalizeH="0" baseline="0" smtClean="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Malheureux êtes-vous, scribes et Pharisiens hypocrites, vous qui fermez devant les hommes l'entrée du Royaume des cieux! Vous-mêmes n'y entrez pas, et vous ne laissez pas entrer ceux qui le voudraient!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sng" strike="noStrike" cap="none" normalizeH="0" baseline="0" smtClean="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048589" name="Rectangle 13"/>
          <p:cNvSpPr>
            <a:spLocks noGrp="1" noChangeArrowheads="1"/>
          </p:cNvSpPr>
          <p:nvPr>
            <p:ph type="ctrTitle"/>
          </p:nvPr>
        </p:nvSpPr>
        <p:spPr/>
        <p:txBody>
          <a:bodyPr/>
          <a:lstStyle/>
          <a:p>
            <a:r>
              <a:rPr lang="en-US"/>
              <a:t>9g</a:t>
            </a:r>
          </a:p>
        </p:txBody>
      </p:sp>
    </p:spTree>
  </p:cSld>
  <p:clrMapOvr>
    <a:masterClrMapping/>
  </p:clrMapOvr>
  <p:timing>
    <p:tnLst>
      <p:par>
        <p:cTn id="1" dur="indefinite" restart="never" nodeType="tmRoot"/>
      </p:par>
    </p:tnLst>
  </p:timing>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49616" name="Group 16"/>
          <p:cNvGraphicFramePr>
            <a:graphicFrameLocks noGrp="1"/>
          </p:cNvGraphicFramePr>
          <p:nvPr/>
        </p:nvGraphicFramePr>
        <p:xfrm>
          <a:off x="34925" y="115888"/>
          <a:ext cx="9001125" cy="5618163"/>
        </p:xfrm>
        <a:graphic>
          <a:graphicData uri="http://schemas.openxmlformats.org/drawingml/2006/table">
            <a:tbl>
              <a:tblPr rtl="1"/>
              <a:tblGrid>
                <a:gridCol w="5040312"/>
                <a:gridCol w="39608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الارامل.</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0638" name="Group 14"/>
          <p:cNvGraphicFramePr>
            <a:graphicFrameLocks noGrp="1"/>
          </p:cNvGraphicFramePr>
          <p:nvPr/>
        </p:nvGraphicFramePr>
        <p:xfrm>
          <a:off x="34925" y="44450"/>
          <a:ext cx="9074150" cy="5689601"/>
        </p:xfrm>
        <a:graphic>
          <a:graphicData uri="http://schemas.openxmlformats.org/drawingml/2006/table">
            <a:tbl>
              <a:tblPr rtl="1"/>
              <a:tblGrid>
                <a:gridCol w="4897437"/>
                <a:gridCol w="41767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1661" name="Group 13"/>
          <p:cNvGraphicFramePr>
            <a:graphicFrameLocks noGrp="1"/>
          </p:cNvGraphicFramePr>
          <p:nvPr/>
        </p:nvGraphicFramePr>
        <p:xfrm>
          <a:off x="34925" y="-26988"/>
          <a:ext cx="9145588" cy="6512560"/>
        </p:xfrm>
        <a:graphic>
          <a:graphicData uri="http://schemas.openxmlformats.org/drawingml/2006/table">
            <a:tbl>
              <a:tblPr rtl="1"/>
              <a:tblGrid>
                <a:gridCol w="4679950"/>
                <a:gridCol w="4465638"/>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2686" name="Group 14"/>
          <p:cNvGraphicFramePr>
            <a:graphicFrameLocks noGrp="1"/>
          </p:cNvGraphicFramePr>
          <p:nvPr/>
        </p:nvGraphicFramePr>
        <p:xfrm>
          <a:off x="34925" y="-26988"/>
          <a:ext cx="9145588" cy="5804218"/>
        </p:xfrm>
        <a:graphic>
          <a:graphicData uri="http://schemas.openxmlformats.org/drawingml/2006/table">
            <a:tbl>
              <a:tblPr rtl="1"/>
              <a:tblGrid>
                <a:gridCol w="4752975"/>
                <a:gridCol w="4392613"/>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Fools and blind! For which is greater, the gift or the altar that sanctifies the gift?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3715" name="Group 19"/>
          <p:cNvGraphicFramePr>
            <a:graphicFrameLocks noGrp="1"/>
          </p:cNvGraphicFramePr>
          <p:nvPr/>
        </p:nvGraphicFramePr>
        <p:xfrm>
          <a:off x="34925" y="44450"/>
          <a:ext cx="9074150" cy="6087428"/>
        </p:xfrm>
        <a:graphic>
          <a:graphicData uri="http://schemas.openxmlformats.org/drawingml/2006/table">
            <a:tbl>
              <a:tblPr rtl="1"/>
              <a:tblGrid>
                <a:gridCol w="4392612"/>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Aussi bien, celui qui jure par l'autel jure-t-il par lui et par tout ce qui est dessus; 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Therefore he who swears by the altar, swears by it and by all things on it. 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4734" name="Group 14"/>
          <p:cNvGraphicFramePr>
            <a:graphicFrameLocks noGrp="1"/>
          </p:cNvGraphicFramePr>
          <p:nvPr/>
        </p:nvGraphicFramePr>
        <p:xfrm>
          <a:off x="34925" y="-26988"/>
          <a:ext cx="9145588" cy="6339840"/>
        </p:xfrm>
        <a:graphic>
          <a:graphicData uri="http://schemas.openxmlformats.org/drawingml/2006/table">
            <a:tbl>
              <a:tblPr rtl="1"/>
              <a:tblGrid>
                <a:gridCol w="4752975"/>
                <a:gridCol w="4392613"/>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5759" name="Group 15"/>
          <p:cNvGraphicFramePr>
            <a:graphicFrameLocks noGrp="1"/>
          </p:cNvGraphicFramePr>
          <p:nvPr/>
        </p:nvGraphicFramePr>
        <p:xfrm>
          <a:off x="34925" y="44450"/>
          <a:ext cx="9074150" cy="5913120"/>
        </p:xfrm>
        <a:graphic>
          <a:graphicData uri="http://schemas.openxmlformats.org/drawingml/2006/table">
            <a:tbl>
              <a:tblPr rtl="1"/>
              <a:tblGrid>
                <a:gridCol w="4968875"/>
                <a:gridCol w="41052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6781" name="Group 13"/>
          <p:cNvGraphicFramePr>
            <a:graphicFrameLocks noGrp="1"/>
          </p:cNvGraphicFramePr>
          <p:nvPr/>
        </p:nvGraphicFramePr>
        <p:xfrm>
          <a:off x="34925" y="44450"/>
          <a:ext cx="9145588" cy="6931152"/>
        </p:xfrm>
        <a:graphic>
          <a:graphicData uri="http://schemas.openxmlformats.org/drawingml/2006/table">
            <a:tbl>
              <a:tblPr rtl="1"/>
              <a:tblGrid>
                <a:gridCol w="4824413"/>
                <a:gridCol w="4321175"/>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7806" name="Group 14"/>
          <p:cNvGraphicFramePr>
            <a:graphicFrameLocks noGrp="1"/>
          </p:cNvGraphicFramePr>
          <p:nvPr/>
        </p:nvGraphicFramePr>
        <p:xfrm>
          <a:off x="34925" y="-26988"/>
          <a:ext cx="9145588" cy="6551613"/>
        </p:xfrm>
        <a:graphic>
          <a:graphicData uri="http://schemas.openxmlformats.org/drawingml/2006/table">
            <a:tbl>
              <a:tblPr rtl="1"/>
              <a:tblGrid>
                <a:gridCol w="4608513"/>
                <a:gridCol w="4537075"/>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8818" name="Group 2"/>
          <p:cNvGraphicFramePr>
            <a:graphicFrameLocks noGrp="1"/>
          </p:cNvGraphicFramePr>
          <p:nvPr/>
        </p:nvGraphicFramePr>
        <p:xfrm>
          <a:off x="34925" y="-26988"/>
          <a:ext cx="9145588" cy="6766560"/>
        </p:xfrm>
        <a:graphic>
          <a:graphicData uri="http://schemas.openxmlformats.org/drawingml/2006/table">
            <a:tbl>
              <a:tblPr rtl="1"/>
              <a:tblGrid>
                <a:gridCol w="4608513"/>
                <a:gridCol w="4537075"/>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9854" name="Group 14"/>
          <p:cNvGraphicFramePr>
            <a:graphicFrameLocks noGrp="1"/>
          </p:cNvGraphicFramePr>
          <p:nvPr/>
        </p:nvGraphicFramePr>
        <p:xfrm>
          <a:off x="34925" y="-26988"/>
          <a:ext cx="9145588" cy="6958076"/>
        </p:xfrm>
        <a:graphic>
          <a:graphicData uri="http://schemas.openxmlformats.org/drawingml/2006/table">
            <a:tbl>
              <a:tblPr rtl="1"/>
              <a:tblGrid>
                <a:gridCol w="4895850"/>
                <a:gridCol w="4249738"/>
              </a:tblGrid>
              <a:tr h="15113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0877" name="Group 13"/>
          <p:cNvGraphicFramePr>
            <a:graphicFrameLocks noGrp="1"/>
          </p:cNvGraphicFramePr>
          <p:nvPr/>
        </p:nvGraphicFramePr>
        <p:xfrm>
          <a:off x="34925" y="44450"/>
          <a:ext cx="9145588" cy="6778752"/>
        </p:xfrm>
        <a:graphic>
          <a:graphicData uri="http://schemas.openxmlformats.org/drawingml/2006/table">
            <a:tbl>
              <a:tblPr rtl="1"/>
              <a:tblGrid>
                <a:gridCol w="4679950"/>
                <a:gridCol w="4465638"/>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smtClean="0">
                          <a:ln>
                            <a:noFill/>
                          </a:ln>
                          <a:solidFill>
                            <a:schemeClr val="bg1"/>
                          </a:solidFill>
                          <a:effectLst/>
                          <a:latin typeface="Arial" charset="0"/>
                          <a:cs typeface="Arial" charset="0"/>
                        </a:rPr>
                        <a:t> </a:t>
                      </a: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US" sz="23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18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2927" name="Group 15"/>
          <p:cNvGraphicFramePr>
            <a:graphicFrameLocks noGrp="1"/>
          </p:cNvGraphicFramePr>
          <p:nvPr/>
        </p:nvGraphicFramePr>
        <p:xfrm>
          <a:off x="468313" y="692150"/>
          <a:ext cx="8137525" cy="5821680"/>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Tenth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(22</a:t>
                      </a:r>
                      <a:r>
                        <a:rPr kumimoji="0" lang="en-US" sz="4000" b="1" i="0" u="none" strike="noStrike" cap="none" normalizeH="0" baseline="30000" smtClean="0">
                          <a:ln>
                            <a:noFill/>
                          </a:ln>
                          <a:solidFill>
                            <a:srgbClr val="FF9900"/>
                          </a:solidFill>
                          <a:effectLst/>
                          <a:latin typeface="Arial" charset="0"/>
                          <a:cs typeface="Arial" charset="0"/>
                        </a:rPr>
                        <a:t>nd</a:t>
                      </a:r>
                      <a:r>
                        <a:rPr kumimoji="0" lang="en-US" sz="4000" b="1" i="0" u="none" strike="noStrike" cap="none" normalizeH="0" baseline="0" smtClean="0">
                          <a:ln>
                            <a:noFill/>
                          </a:ln>
                          <a:solidFill>
                            <a:srgbClr val="FF9900"/>
                          </a:solidFill>
                          <a:effectLst/>
                          <a:latin typeface="Arial" charset="0"/>
                          <a:cs typeface="Arial" charset="0"/>
                        </a:rPr>
                        <a:t>  of Hatour)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العاشر</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الثانى والعشرون من هاتور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Dixième  jour du mois de </a:t>
                      </a:r>
                      <a:r>
                        <a:rPr kumimoji="0" lang="en-US" sz="4000" b="0" i="0" u="none" strike="noStrike" cap="none" normalizeH="0" baseline="0" smtClean="0">
                          <a:ln>
                            <a:noFill/>
                          </a:ln>
                          <a:solidFill>
                            <a:srgbClr val="FF9900"/>
                          </a:solidFill>
                          <a:effectLst/>
                          <a:latin typeface="Arial" charset="0"/>
                          <a:cs typeface="Arial" charset="0"/>
                        </a:rPr>
                        <a:t>Baouna</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Vingt-deuxième du Hatour)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39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0639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4976" name="Group 16"/>
          <p:cNvGraphicFramePr>
            <a:graphicFrameLocks noGrp="1"/>
          </p:cNvGraphicFramePr>
          <p:nvPr/>
        </p:nvGraphicFramePr>
        <p:xfrm>
          <a:off x="34925" y="115888"/>
          <a:ext cx="9001125" cy="6467540"/>
        </p:xfrm>
        <a:graphic>
          <a:graphicData uri="http://schemas.openxmlformats.org/drawingml/2006/table">
            <a:tbl>
              <a:tblPr rtl="1"/>
              <a:tblGrid>
                <a:gridCol w="4392612"/>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عشية </a:t>
                      </a:r>
                      <a:r>
                        <a:rPr kumimoji="0" lang="en-US" sz="3600" b="0" i="0" u="sng" strike="noStrike" cap="none" normalizeH="0" baseline="0" dirty="0" smtClean="0">
                          <a:ln>
                            <a:noFill/>
                          </a:ln>
                          <a:solidFill>
                            <a:srgbClr val="FF9933"/>
                          </a:solidFill>
                          <a:effectLst/>
                          <a:latin typeface="Arial" charset="0"/>
                          <a:cs typeface="Times New Roman" pitchFamily="18" charset="0"/>
                        </a:rPr>
                        <a:t>4 : 3,6-7</a:t>
                      </a:r>
                      <a:endParaRPr kumimoji="0" lang="fr-FR"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فاعلموا ان الرب قد ميّز تقيّه.الرب يسمع عندما ادعوه. ارفع علينا نور وجهك يا رب.</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جعلت سرورا في قلبي </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err="1" smtClean="0">
                          <a:ln>
                            <a:noFill/>
                          </a:ln>
                          <a:solidFill>
                            <a:srgbClr val="FF9933"/>
                          </a:solidFill>
                          <a:effectLst/>
                          <a:latin typeface="Arial" charset="0"/>
                          <a:cs typeface="Times New Roman" pitchFamily="18" charset="0"/>
                        </a:rPr>
                        <a:t>Psaumes</a:t>
                      </a:r>
                      <a:r>
                        <a:rPr kumimoji="0" lang="en-US" sz="3600" b="0" i="0" u="sng" strike="noStrike" cap="none" normalizeH="0" baseline="0" dirty="0" smtClean="0">
                          <a:ln>
                            <a:noFill/>
                          </a:ln>
                          <a:solidFill>
                            <a:srgbClr val="FF9933"/>
                          </a:solidFill>
                          <a:effectLst/>
                          <a:latin typeface="Arial" charset="0"/>
                          <a:cs typeface="Times New Roman" pitchFamily="18" charset="0"/>
                        </a:rPr>
                        <a:t> 4 : 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Sachez que le Seigneur a mis à part Son fidèle; quand j'appelle le Seigneur, il m'écoute.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Tu m'as mis plus de joie au </a:t>
                      </a:r>
                      <a:r>
                        <a:rPr kumimoji="0" lang="fr-FR" sz="2800" b="0" i="0" u="none" strike="noStrike" cap="none" normalizeH="0" baseline="0" dirty="0" err="1" smtClean="0">
                          <a:ln>
                            <a:noFill/>
                          </a:ln>
                          <a:solidFill>
                            <a:schemeClr val="bg1"/>
                          </a:solidFill>
                          <a:effectLst/>
                          <a:latin typeface="Arial" charset="0"/>
                          <a:cs typeface="Arial" charset="0"/>
                        </a:rPr>
                        <a:t>coeur</a:t>
                      </a:r>
                      <a:r>
                        <a:rPr kumimoji="0" lang="fr-FR" sz="2800" b="0" i="0" u="none" strike="noStrike" cap="none" normalizeH="0" baseline="0" dirty="0" smtClean="0">
                          <a:ln>
                            <a:noFill/>
                          </a:ln>
                          <a:solidFill>
                            <a:schemeClr val="bg1"/>
                          </a:solidFill>
                          <a:effectLst/>
                          <a:latin typeface="Arial" charset="0"/>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4:3,6-7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But know that the LORD has set apart for Himself him who is godly; the LORD will hear when I call to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You have put gladness in my heart. 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064977" name="Rectangle 17"/>
          <p:cNvSpPr>
            <a:spLocks noGrp="1" noChangeArrowheads="1"/>
          </p:cNvSpPr>
          <p:nvPr>
            <p:ph type="ctrTitle"/>
          </p:nvPr>
        </p:nvSpPr>
        <p:spPr/>
        <p:txBody>
          <a:bodyPr/>
          <a:lstStyle/>
          <a:p>
            <a:r>
              <a:rPr lang="en-US"/>
              <a:t>10pv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5986" name="Group 2"/>
          <p:cNvGraphicFramePr>
            <a:graphicFrameLocks noGrp="1"/>
          </p:cNvGraphicFramePr>
          <p:nvPr/>
        </p:nvGraphicFramePr>
        <p:xfrm>
          <a:off x="34925" y="-26988"/>
          <a:ext cx="9074150" cy="6719824"/>
        </p:xfrm>
        <a:graphic>
          <a:graphicData uri="http://schemas.openxmlformats.org/drawingml/2006/table">
            <a:tbl>
              <a:tblPr rtl="1"/>
              <a:tblGrid>
                <a:gridCol w="4824412"/>
                <a:gridCol w="4249738"/>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600" b="0" i="0" u="sng" strike="noStrike" cap="none" normalizeH="0" baseline="0" smtClean="0">
                          <a:ln>
                            <a:noFill/>
                          </a:ln>
                          <a:solidFill>
                            <a:srgbClr val="FF9933"/>
                          </a:solidFill>
                          <a:effectLst/>
                          <a:latin typeface="Arial" charset="0"/>
                          <a:cs typeface="Times New Roman" pitchFamily="18" charset="0"/>
                        </a:rPr>
                        <a:t>10:24-33</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ليس التلميذ افضل من المعلم ولا العبد افضل من سيده. يكفي التلميذ ان يكون كمعلمه والعبد كسيده.</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 كانوا قد لقبوا رب البيت بعلزبول</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Matthieu </a:t>
                      </a:r>
                      <a:r>
                        <a:rPr kumimoji="0" lang="en-US" sz="3600" b="0" i="0" u="sng" strike="noStrike" cap="none" normalizeH="0" baseline="0" smtClean="0">
                          <a:ln>
                            <a:noFill/>
                          </a:ln>
                          <a:solidFill>
                            <a:srgbClr val="FF9933"/>
                          </a:solidFill>
                          <a:effectLst/>
                          <a:latin typeface="Arial" charset="0"/>
                          <a:cs typeface="Times New Roman" pitchFamily="18" charset="0"/>
                        </a:rPr>
                        <a:t>10:24-33</a:t>
                      </a:r>
                      <a:endParaRPr kumimoji="0" lang="fr-FR"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Le disciple n'est pas au-dessus de son maître, ni le serviteur au-dessus de son seigneur. 25 Au disciple il suffit d'être comme son maître, et au serviteur d'être comme son seigneur. Puisqu'ils ont traité de Belzébul le maître de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24 A disciple is not above his teacher, nor a servant above his master. 25 It is enough for a disciple that he be like his teacher, and a servant like his master. If they have called the master of the house Beelzebub,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065997" name="Rectangle 13"/>
          <p:cNvSpPr>
            <a:spLocks noGrp="1" noChangeArrowheads="1"/>
          </p:cNvSpPr>
          <p:nvPr>
            <p:ph type="ctrTitle"/>
          </p:nvPr>
        </p:nvSpPr>
        <p:spPr/>
        <p:txBody>
          <a:bodyPr/>
          <a:lstStyle/>
          <a:p>
            <a:r>
              <a:rPr lang="en-US"/>
              <a:t>10v</a:t>
            </a:r>
          </a:p>
        </p:txBody>
      </p:sp>
    </p:spTree>
  </p:cSld>
  <p:clrMapOvr>
    <a:masterClrMapping/>
  </p:clrMapOvr>
  <p:timing>
    <p:tnLst>
      <p:par>
        <p:cTn id="1" dur="indefinite" restart="never" nodeType="tmRoot"/>
      </p:par>
    </p:tnLst>
  </p:timing>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7022" name="Group 14"/>
          <p:cNvGraphicFramePr>
            <a:graphicFrameLocks noGrp="1"/>
          </p:cNvGraphicFramePr>
          <p:nvPr/>
        </p:nvGraphicFramePr>
        <p:xfrm>
          <a:off x="107950" y="115888"/>
          <a:ext cx="9001125" cy="6766560"/>
        </p:xfrm>
        <a:graphic>
          <a:graphicData uri="http://schemas.openxmlformats.org/drawingml/2006/table">
            <a:tbl>
              <a:tblPr rtl="1"/>
              <a:tblGrid>
                <a:gridCol w="4537075"/>
                <a:gridCol w="44640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فكم بالحري اهل بيته.فلا تخافوهم.لان ليس مكتوم لن يستعلن ولا خفي لن يعرف.الذي اقوله لكم في الظلمة قولوه في النور.والذي تسمعونه في الاذن نادوا به على السطوح.</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à combien plus forte raison le diront-ils de ceux de sa maison! 26 Ne les craignez donc pas! Rien n'est voilé qui ne sera dévoilé, rien n'est secret qui ne sera connu.27 Ce que je vous dis dans l'ombre, dites-le au grand jour; ce que vous entendez dans le creux de l'oreille, proclamez-le sur les terrasses.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how much more will they call those of his household! 26 Therefore do not fear them. For there is nothing covered that will not be revealed, and hidden that will not be known. 27 Whatever I tell you in the dark, speak in the light; and what you hear in the ear, preach on the housetops.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8060" name="Group 28"/>
          <p:cNvGraphicFramePr>
            <a:graphicFrameLocks noGrp="1"/>
          </p:cNvGraphicFramePr>
          <p:nvPr/>
        </p:nvGraphicFramePr>
        <p:xfrm>
          <a:off x="107950" y="44450"/>
          <a:ext cx="9001125" cy="6642101"/>
        </p:xfrm>
        <a:graphic>
          <a:graphicData uri="http://schemas.openxmlformats.org/drawingml/2006/table">
            <a:tbl>
              <a:tblPr rtl="1"/>
              <a:tblGrid>
                <a:gridCol w="4897437"/>
                <a:gridCol w="410368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جهنم.أليس عصفوران يباعان بفلس.</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Ne craignez pas ceux qui tuent le corps, mais ne peuvent tuer l'âme; craignez bien plutôt celui qui peut  faire périr âme et corps dans la géhenne. 29 Est-ce que l'on ne vend pas deux moineaux pour un sou?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28 And do not fear those who kill the body but cannot kill the soul. But rather fear Him who is able to destroy both soul and body in hell. 29 Are not two sparrows sold for a copper coin?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9072" name="Group 16"/>
          <p:cNvGraphicFramePr>
            <a:graphicFrameLocks noGrp="1"/>
          </p:cNvGraphicFramePr>
          <p:nvPr/>
        </p:nvGraphicFramePr>
        <p:xfrm>
          <a:off x="107950" y="115888"/>
          <a:ext cx="9001125" cy="6497638"/>
        </p:xfrm>
        <a:graphic>
          <a:graphicData uri="http://schemas.openxmlformats.org/drawingml/2006/table">
            <a:tbl>
              <a:tblPr rtl="1"/>
              <a:tblGrid>
                <a:gridCol w="4608512"/>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وواحد منهما لا يسقط على الارض بدون ابيكم.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واما انتم فحتى شعور رؤوسكم جميعها محصاة. فلا تخافوا.انتم افضل من عصافير كثيرة.</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Pourtant, pas un d'entre eux ne tombe à terre indépendamment de votre Père. 30 Quant à vous, même vos cheveux sont tous comptés. </a:t>
                      </a:r>
                      <a:r>
                        <a:rPr kumimoji="0" lang="fr-FR" sz="2800" b="0" i="0" u="none" strike="noStrike" cap="none" normalizeH="0" baseline="0" smtClean="0">
                          <a:ln>
                            <a:noFill/>
                          </a:ln>
                          <a:solidFill>
                            <a:schemeClr val="bg1"/>
                          </a:solidFill>
                          <a:effectLst/>
                          <a:latin typeface="Arial" charset="0"/>
                          <a:cs typeface="Times New Roman" pitchFamily="18" charset="0"/>
                        </a:rPr>
                        <a:t>31</a:t>
                      </a:r>
                      <a:r>
                        <a:rPr kumimoji="0" lang="fr-FR" sz="2800" b="0" i="0" u="none" strike="noStrike" cap="none" normalizeH="0" baseline="0" smtClean="0">
                          <a:ln>
                            <a:noFill/>
                          </a:ln>
                          <a:solidFill>
                            <a:schemeClr val="bg1"/>
                          </a:solidFill>
                          <a:effectLst/>
                          <a:latin typeface="Arial" charset="0"/>
                          <a:cs typeface="Arial" charset="0"/>
                        </a:rPr>
                        <a:t>Soyez donc sans crainte:  vous valez mieux, vous,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And not one of them falls to the ground apart from your Father's will.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30 But the very hairs of your head are all numbered. 31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0095" name="Group 15"/>
          <p:cNvGraphicFramePr>
            <a:graphicFrameLocks noGrp="1"/>
          </p:cNvGraphicFramePr>
          <p:nvPr/>
        </p:nvGraphicFramePr>
        <p:xfrm>
          <a:off x="34925" y="44450"/>
          <a:ext cx="9145588" cy="5929632"/>
        </p:xfrm>
        <a:graphic>
          <a:graphicData uri="http://schemas.openxmlformats.org/drawingml/2006/table">
            <a:tbl>
              <a:tblPr rtl="1"/>
              <a:tblGrid>
                <a:gridCol w="4968875"/>
                <a:gridCol w="41767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فكل من يعترف بي قدام الناس اعترف انا ايضا به قدام ابي الذي في السموات.ولكن من ينكرني قدام الناس انكره انا ايضا قدام ابي الذي في السموات</a:t>
                      </a:r>
                      <a:r>
                        <a:rPr kumimoji="0" lang="ar-SA" sz="2800" b="1" i="0" u="none" strike="noStrike" cap="none" normalizeH="0" baseline="0" smtClean="0">
                          <a:ln>
                            <a:noFill/>
                          </a:ln>
                          <a:solidFill>
                            <a:srgbClr val="FF9900"/>
                          </a:solidFill>
                          <a:effectLst/>
                          <a:latin typeface="Arial" charset="0"/>
                          <a:cs typeface="Arial" charset="0"/>
                        </a:rPr>
                        <a:t>( والمجد للـه دائماً)</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Quiconque se déclarera pour moi devant les hommes, je me déclarerai moi aussi pour lui devant mon Père qui est aux cieux; 33 mais quiconque me reniera devant les hommes, je le renierai moi aussi devant mon Père qui est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32 Therefore whoever confesses Me before men, him I will also confess before My Father who is in heaven. 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11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07110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2143" name="Group 15"/>
          <p:cNvGraphicFramePr>
            <a:graphicFrameLocks noGrp="1"/>
          </p:cNvGraphicFramePr>
          <p:nvPr/>
        </p:nvGraphicFramePr>
        <p:xfrm>
          <a:off x="107950" y="44450"/>
          <a:ext cx="9072563" cy="6338888"/>
        </p:xfrm>
        <a:graphic>
          <a:graphicData uri="http://schemas.openxmlformats.org/drawingml/2006/table">
            <a:tbl>
              <a:tblPr rtl="1"/>
              <a:tblGrid>
                <a:gridCol w="4176713"/>
                <a:gridCol w="4895850"/>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باكر</a:t>
                      </a:r>
                      <a:r>
                        <a:rPr kumimoji="0" lang="ar-SA" sz="3600" b="0" i="0" u="sng" strike="noStrike" cap="none" normalizeH="0" baseline="0" dirty="0" smtClean="0">
                          <a:ln>
                            <a:noFill/>
                          </a:ln>
                          <a:solidFill>
                            <a:srgbClr val="FF9933"/>
                          </a:solidFill>
                          <a:effectLst/>
                          <a:latin typeface="Arial" charset="0"/>
                          <a:cs typeface="Arial" charset="0"/>
                        </a:rPr>
                        <a:t> </a:t>
                      </a:r>
                      <a:r>
                        <a:rPr kumimoji="0" lang="en-US" sz="3600" b="0" i="0" u="sng" strike="noStrike" cap="none" normalizeH="0" baseline="0" dirty="0" smtClean="0">
                          <a:ln>
                            <a:noFill/>
                          </a:ln>
                          <a:solidFill>
                            <a:srgbClr val="FF9933"/>
                          </a:solidFill>
                          <a:effectLst/>
                          <a:latin typeface="Arial" charset="0"/>
                          <a:cs typeface="Times New Roman" pitchFamily="18" charset="0"/>
                        </a:rPr>
                        <a:t>113:1-2</a:t>
                      </a:r>
                      <a:endParaRPr kumimoji="0" lang="ar-EG"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سبحوا يا عبيد الرب.</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سبحوا اسم الرب.ليكن اسم الرب مباركا من الآن والى الابد.</a:t>
                      </a:r>
                      <a:r>
                        <a:rPr kumimoji="0" lang="en-US" sz="3200" b="0" i="0" u="none" strike="noStrike" cap="none" normalizeH="0" baseline="0" dirty="0" smtClean="0">
                          <a:ln>
                            <a:noFill/>
                          </a:ln>
                          <a:solidFill>
                            <a:schemeClr val="bg1"/>
                          </a:solidFill>
                          <a:effectLst/>
                          <a:latin typeface="Arial" charset="0"/>
                          <a:cs typeface="Arial" charset="0"/>
                        </a:rPr>
                        <a:t>          </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 </a:t>
                      </a:r>
                      <a:r>
                        <a:rPr kumimoji="0" lang="en-US" sz="3600" b="0" i="0" u="sng" strike="noStrike" cap="none" normalizeH="0" baseline="0" dirty="0" smtClean="0">
                          <a:ln>
                            <a:noFill/>
                          </a:ln>
                          <a:solidFill>
                            <a:srgbClr val="FF9933"/>
                          </a:solidFill>
                          <a:effectLst/>
                          <a:latin typeface="Arial" charset="0"/>
                          <a:cs typeface="Times New Roman" pitchFamily="18" charset="0"/>
                        </a:rPr>
                        <a:t>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Serviteurs du Seigneur, louez, louez le nom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 Que le nom du Seigneur soit béni dès maintenant et pour toujours,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1Praise the LORD! Praise, O servants of the LORD, praise the name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Blessed be the name of the LORD from this time forth and forevermore.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072144" name="Rectangle 16"/>
          <p:cNvSpPr>
            <a:spLocks noGrp="1" noChangeArrowheads="1"/>
          </p:cNvSpPr>
          <p:nvPr>
            <p:ph type="ctrTitle"/>
          </p:nvPr>
        </p:nvSpPr>
        <p:spPr/>
        <p:txBody>
          <a:bodyPr/>
          <a:lstStyle/>
          <a:p>
            <a:r>
              <a:rPr lang="en-US"/>
              <a:t>10pm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3170" name="Group 18"/>
          <p:cNvGraphicFramePr>
            <a:graphicFrameLocks noGrp="1"/>
          </p:cNvGraphicFramePr>
          <p:nvPr/>
        </p:nvGraphicFramePr>
        <p:xfrm>
          <a:off x="34925" y="44450"/>
          <a:ext cx="9074150" cy="6129338"/>
        </p:xfrm>
        <a:graphic>
          <a:graphicData uri="http://schemas.openxmlformats.org/drawingml/2006/table">
            <a:tbl>
              <a:tblPr rtl="1"/>
              <a:tblGrid>
                <a:gridCol w="4249737"/>
                <a:gridCol w="48244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 </a:t>
                      </a:r>
                      <a:r>
                        <a:rPr kumimoji="0" lang="fr-FR" sz="3600" b="0" i="0" u="sng" strike="noStrike" cap="none" normalizeH="0" baseline="0" smtClean="0">
                          <a:ln>
                            <a:noFill/>
                          </a:ln>
                          <a:solidFill>
                            <a:srgbClr val="FF9933"/>
                          </a:solidFill>
                          <a:effectLst/>
                          <a:latin typeface="Arial" charset="0"/>
                          <a:cs typeface="Arial" charset="0"/>
                        </a:rPr>
                        <a:t>8 : 34 - 9 : </a:t>
                      </a:r>
                      <a:r>
                        <a:rPr kumimoji="0" lang="ar-EG" sz="3600" b="0" i="0" u="sng" strike="noStrike" cap="none" normalizeH="0" baseline="0" smtClean="0">
                          <a:ln>
                            <a:noFill/>
                          </a:ln>
                          <a:solidFill>
                            <a:srgbClr val="FF9933"/>
                          </a:solidFill>
                          <a:effectLst/>
                          <a:latin typeface="Arial" charset="0"/>
                          <a:cs typeface="Arial" charset="0"/>
                        </a:rPr>
                        <a:t>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ودعا الجمع مع تلاميذه وقال لهم من اراد ان يأتي ورائي فلينكر نفسه ويحمل صليبه ويتبعني.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291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Marc 8 : 34 - 9 : 1</a:t>
                      </a:r>
                      <a:endParaRPr kumimoji="0" lang="en-US"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Puis il fit venir la foule avec ses disciples et il leur dit: "Si quelqu'un veut venir à ma suite, qu'il se renie lui-même et prenne sa croix, et qu'il me suive.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Mark 8:34-38 &amp; 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073171" name="Rectangle 19"/>
          <p:cNvSpPr>
            <a:spLocks noGrp="1" noChangeArrowheads="1"/>
          </p:cNvSpPr>
          <p:nvPr>
            <p:ph type="ctrTitle"/>
          </p:nvPr>
        </p:nvSpPr>
        <p:spPr/>
        <p:txBody>
          <a:bodyPr/>
          <a:lstStyle/>
          <a:p>
            <a:r>
              <a:rPr lang="en-US"/>
              <a:t>10m</a:t>
            </a:r>
          </a:p>
        </p:txBody>
      </p:sp>
    </p:spTree>
  </p:cSld>
  <p:clrMapOvr>
    <a:masterClrMapping/>
  </p:clrMapOvr>
  <p:timing>
    <p:tnLst>
      <p:par>
        <p:cTn id="1" dur="indefinite" restart="never" nodeType="tmRoot"/>
      </p:par>
    </p:tnLst>
  </p:timing>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4192" name="Group 16"/>
          <p:cNvGraphicFramePr>
            <a:graphicFrameLocks noGrp="1"/>
          </p:cNvGraphicFramePr>
          <p:nvPr/>
        </p:nvGraphicFramePr>
        <p:xfrm>
          <a:off x="107950" y="44450"/>
          <a:ext cx="9001125" cy="6369685"/>
        </p:xfrm>
        <a:graphic>
          <a:graphicData uri="http://schemas.openxmlformats.org/drawingml/2006/table">
            <a:tbl>
              <a:tblPr rtl="1"/>
              <a:tblGrid>
                <a:gridCol w="4608512"/>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 من اراد ان يخلّص نفسه يهلكها.ومن يهلك نفسه من اجلي ومن اجل الانجيل فهو يخلّصها. لانه ماذا ينتفع الانسان لو ربح العالم كله وخسر نفسه. او ماذا يعطي الانسان فداء عن نفسه.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En effet, qui veut sauver sa vie, la perdra; mais qui perdra sa vie à cause de moi et de l'Évangile, la sauvera. 36 Et quel avantage l'homme a-t-il à gagner le monde entier, s'il le paie de sa vie? 37 Que pourrait donner l'homme qui ait la valeur de sa vie?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5202" name="Group 2"/>
          <p:cNvGraphicFramePr>
            <a:graphicFrameLocks noGrp="1"/>
          </p:cNvGraphicFramePr>
          <p:nvPr/>
        </p:nvGraphicFramePr>
        <p:xfrm>
          <a:off x="107950" y="44450"/>
          <a:ext cx="9072563" cy="6244209"/>
        </p:xfrm>
        <a:graphic>
          <a:graphicData uri="http://schemas.openxmlformats.org/drawingml/2006/table">
            <a:tbl>
              <a:tblPr rtl="1"/>
              <a:tblGrid>
                <a:gridCol w="4752975"/>
                <a:gridCol w="43195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من استحى بي وبكلامي في هذا الجيل الفاسق الخاطئ فان ابن الانسان يستحي به متى جاء بمجد ابيه مع الملائكة القديسين</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Car si quelqu'un 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6226" name="Group 2"/>
          <p:cNvGraphicFramePr>
            <a:graphicFrameLocks noGrp="1"/>
          </p:cNvGraphicFramePr>
          <p:nvPr/>
        </p:nvGraphicFramePr>
        <p:xfrm>
          <a:off x="34925" y="115888"/>
          <a:ext cx="9001125" cy="5402263"/>
        </p:xfrm>
        <a:graphic>
          <a:graphicData uri="http://schemas.openxmlformats.org/drawingml/2006/table">
            <a:tbl>
              <a:tblPr rtl="1"/>
              <a:tblGrid>
                <a:gridCol w="4535487"/>
                <a:gridCol w="4465638"/>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وقال لهم الحق اقول لكم ان من القيام ههنا قوما لا يذوقون الموت حتى يروا ملكوت الله قد أتى بقوة</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Et il leur disait: "En vérité, je vous le déclare, parmi ceux qui sont ici, certains ne mourront pas avant de voir le Règne de Dieu venu avec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And He said to them, Assuredly, I say to you that there are some standing here who will not taste death till they see the kingdom of God present with power.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72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07725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0772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07725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9313" name="Group 17"/>
          <p:cNvGraphicFramePr>
            <a:graphicFrameLocks noGrp="1"/>
          </p:cNvGraphicFramePr>
          <p:nvPr/>
        </p:nvGraphicFramePr>
        <p:xfrm>
          <a:off x="34925" y="44450"/>
          <a:ext cx="9074150" cy="6690106"/>
        </p:xfrm>
        <a:graphic>
          <a:graphicData uri="http://schemas.openxmlformats.org/drawingml/2006/table">
            <a:tbl>
              <a:tblPr rtl="1"/>
              <a:tblGrid>
                <a:gridCol w="4752975"/>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رسالة بولس الرسول إلى </a:t>
                      </a:r>
                      <a:r>
                        <a:rPr kumimoji="0" lang="ar-EG" sz="3600" b="0" i="0" u="sng" strike="noStrike" cap="none" normalizeH="0" baseline="0" smtClean="0">
                          <a:ln>
                            <a:noFill/>
                          </a:ln>
                          <a:solidFill>
                            <a:srgbClr val="FF9933"/>
                          </a:solidFill>
                          <a:effectLst/>
                          <a:latin typeface="Arial" charset="0"/>
                          <a:cs typeface="Arial" charset="0"/>
                        </a:rPr>
                        <a:t>رومية </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a:t>
                      </a:r>
                      <a:r>
                        <a:rPr kumimoji="0" lang="en-US" sz="3600" b="0" i="0" u="sng" strike="noStrike" cap="none" normalizeH="0" baseline="0" smtClean="0">
                          <a:ln>
                            <a:noFill/>
                          </a:ln>
                          <a:solidFill>
                            <a:srgbClr val="FF9933"/>
                          </a:solidFill>
                          <a:effectLst/>
                          <a:latin typeface="Arial" charset="0"/>
                          <a:cs typeface="Times New Roman" pitchFamily="18" charset="0"/>
                        </a:rPr>
                        <a:t>8:14-27</a:t>
                      </a:r>
                      <a:r>
                        <a:rPr kumimoji="0" lang="ar-SA" sz="3600" b="0" i="0" u="sng" strike="noStrike" cap="none" normalizeH="0" baseline="0" smtClean="0">
                          <a:ln>
                            <a:noFill/>
                          </a:ln>
                          <a:solidFill>
                            <a:srgbClr val="FF9933"/>
                          </a:solidFill>
                          <a:effectLst/>
                          <a:latin typeface="Arial" charset="0"/>
                          <a:cs typeface="Arial" charset="0"/>
                        </a:rPr>
                        <a:t>)</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كل الذين ينقادون بروح الله فاولئك هم ابناء الله. اذ لم تأخذوا روح العبودية ايضا للخوف بل اخذتم روح التبني الذي به نصرخ يا أبا الآب.</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Times New Roman" pitchFamily="18" charset="0"/>
                        </a:rPr>
                        <a:t>Romains 8 : 14 - 27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a:t>
                      </a:r>
                      <a:r>
                        <a:rPr kumimoji="0" lang="fr-FR" sz="2800" b="0" i="0" u="none" strike="noStrike" cap="none" normalizeH="0" baseline="0" smtClean="0">
                          <a:ln>
                            <a:noFill/>
                          </a:ln>
                          <a:solidFill>
                            <a:schemeClr val="bg1"/>
                          </a:solidFill>
                          <a:effectLst/>
                          <a:latin typeface="Arial" charset="0"/>
                          <a:cs typeface="Arial" charset="0"/>
                        </a:rPr>
                        <a:t>En effet; ceux-là sont fils de Dieu qui sont conduits par l'Esprit de Dieu:15 vous n'avez pas reçu un esprit qui vous rende esclaves et vous ramène à la peur, mais un Esprit qui fait de vous des fils adoptifs et par lequel nous crions: Abba,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Romans 8:14-27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For as many as are led by the Spirit of God, these are sons of God. 15 For you did not receive the spirit of bondage again to fear, but you received the Spirit of adoption by whom we cry out, Abba, Father.''</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079314" name="Rectangle 18"/>
          <p:cNvSpPr>
            <a:spLocks noGrp="1" noChangeArrowheads="1"/>
          </p:cNvSpPr>
          <p:nvPr>
            <p:ph type="ctrTitle"/>
          </p:nvPr>
        </p:nvSpPr>
        <p:spPr/>
        <p:txBody>
          <a:bodyPr/>
          <a:lstStyle/>
          <a:p>
            <a:r>
              <a:rPr lang="en-US"/>
              <a:t>10p</a:t>
            </a:r>
          </a:p>
        </p:txBody>
      </p:sp>
    </p:spTree>
  </p:cSld>
  <p:clrMapOvr>
    <a:masterClrMapping/>
  </p:clrMapOvr>
  <p:timing>
    <p:tnLst>
      <p:par>
        <p:cTn id="1" dur="indefinite" restart="never" nodeType="tmRoot"/>
      </p:par>
    </p:tnLst>
  </p:timing>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0333" name="Group 13"/>
          <p:cNvGraphicFramePr>
            <a:graphicFrameLocks noGrp="1"/>
          </p:cNvGraphicFramePr>
          <p:nvPr/>
        </p:nvGraphicFramePr>
        <p:xfrm>
          <a:off x="34925" y="44450"/>
          <a:ext cx="9145588" cy="6315647"/>
        </p:xfrm>
        <a:graphic>
          <a:graphicData uri="http://schemas.openxmlformats.org/drawingml/2006/table">
            <a:tbl>
              <a:tblPr rtl="1"/>
              <a:tblGrid>
                <a:gridCol w="4752975"/>
                <a:gridCol w="43926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الروح نفسه ايضا يشهد لارواحنا اننا اولاد الله. فان كنا اولادا فاننا ورثة ايضا ورثة الله ووارثون مع المسيح.ان كنا نتألم معه لكي نتمجد ايضا معه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Cet Esprit lui-même atteste à notre esprit que nous sommes enfants de Dieu. 17 Enfants, et donc héritiers: héritiers de Dieu, cohéritiers de Christ, puisque, ayant part à ses souffrances, nous aurons part aussi à sa gloire.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The Spirit Himself bears witness with our spirit that we are children of God, 17 and if children, then heirs-- heirs of God and joint heirs with Christ, if indeed we suffer with Him, that we may also be glorified together.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1346" name="Group 2"/>
          <p:cNvGraphicFramePr>
            <a:graphicFrameLocks noGrp="1"/>
          </p:cNvGraphicFramePr>
          <p:nvPr/>
        </p:nvGraphicFramePr>
        <p:xfrm>
          <a:off x="34925" y="44450"/>
          <a:ext cx="9145588" cy="5901754"/>
        </p:xfrm>
        <a:graphic>
          <a:graphicData uri="http://schemas.openxmlformats.org/drawingml/2006/table">
            <a:tbl>
              <a:tblPr rtl="1"/>
              <a:tblGrid>
                <a:gridCol w="4321175"/>
                <a:gridCol w="48244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فاني احسب ان آلام الزمان الحاضر لا تقاس بالمجد العتيد ان يستعلن فينا. لان انتظار الخليقة يتوقع استعلان ابناء الله.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J'estime en effet que les souffrances du temps présent sont sans proportion avec la gloire qui doit être révélée en nous.19 Car la création attend avec impatience la révélation des fils de Dieu:</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2381" name="Group 13"/>
          <p:cNvGraphicFramePr>
            <a:graphicFrameLocks noGrp="1"/>
          </p:cNvGraphicFramePr>
          <p:nvPr/>
        </p:nvGraphicFramePr>
        <p:xfrm>
          <a:off x="34925" y="44450"/>
          <a:ext cx="9145588" cy="6303328"/>
        </p:xfrm>
        <a:graphic>
          <a:graphicData uri="http://schemas.openxmlformats.org/drawingml/2006/table">
            <a:tbl>
              <a:tblPr rtl="1"/>
              <a:tblGrid>
                <a:gridCol w="4608513"/>
                <a:gridCol w="45370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اذ أخضعت الخليقة للبطل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ليس طوعا بل من اجل الذي اخضعها.على الرجاء. لان الخليقة نفسها ايضا ستعتق من عبودية الفساد الى حرية مجد اولاد الله.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livrée au pouvoir du néant - non de son propre gré, mais par l'autorité de celui qui l'a livrée -, elle garde l'espérance, 21 car elle aussi sera libérée de l'esclavage de la corruption, pour avoir part à la liberté et à la gloire des enfants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3405" name="Group 13"/>
          <p:cNvGraphicFramePr>
            <a:graphicFrameLocks noGrp="1"/>
          </p:cNvGraphicFramePr>
          <p:nvPr/>
        </p:nvGraphicFramePr>
        <p:xfrm>
          <a:off x="34925" y="44450"/>
          <a:ext cx="9001125" cy="6796405"/>
        </p:xfrm>
        <a:graphic>
          <a:graphicData uri="http://schemas.openxmlformats.org/drawingml/2006/table">
            <a:tbl>
              <a:tblPr rtl="1"/>
              <a:tblGrid>
                <a:gridCol w="4608512"/>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فاننا نعلم ان كل الخليقة تئن وتتمخض معا الى الآن. وليس هكذا فقط بل نحن الذين لنا باكورة الروح نحن انفسنا ايضا نئن في انفسنا متوقعين التبني فداء اجسادنا.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4429" name="Group 13"/>
          <p:cNvGraphicFramePr>
            <a:graphicFrameLocks noGrp="1"/>
          </p:cNvGraphicFramePr>
          <p:nvPr/>
        </p:nvGraphicFramePr>
        <p:xfrm>
          <a:off x="34925" y="44450"/>
          <a:ext cx="9145588" cy="6696076"/>
        </p:xfrm>
        <a:graphic>
          <a:graphicData uri="http://schemas.openxmlformats.org/drawingml/2006/table">
            <a:tbl>
              <a:tblPr rtl="1"/>
              <a:tblGrid>
                <a:gridCol w="4824413"/>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لاننا بالرجاء خلصنا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ولكن الرجاء المنظور ليس رجاء.لان ما ينظره احد كيف يرجوه ايضا.ولكن ان كنا نرجو ما لسنا ننظره فاننا نتوقعه بالصبر.وكذلك الروح ايضا يعين ضعفاتنا</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Car nous avons été sauvés, mais c'est en espérance. Or, voir ce qu'on espère n'est plus espérer: ce que l'on voit, comment l'espérer encore? 25 Mais espérer ce que nous ne voyons pas, c'est l'attendre avec persévérance.26 De même, l'Esprit aussi vient en aide à notre faiblesse,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26 Likewise the Spirit also helps in our weaknesses.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5442" name="Group 2"/>
          <p:cNvGraphicFramePr>
            <a:graphicFrameLocks noGrp="1"/>
          </p:cNvGraphicFramePr>
          <p:nvPr/>
        </p:nvGraphicFramePr>
        <p:xfrm>
          <a:off x="34925" y="44450"/>
          <a:ext cx="9145588" cy="6624638"/>
        </p:xfrm>
        <a:graphic>
          <a:graphicData uri="http://schemas.openxmlformats.org/drawingml/2006/table">
            <a:tbl>
              <a:tblPr rtl="1"/>
              <a:tblGrid>
                <a:gridCol w="4392613"/>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لاننا لسنا نعلم ما نصلّي لاجله كما ينبغي</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الروح نفسه يشفع فينا بأنّات لا ينطق بها.</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الذي يفحص القلوب يعلم ما هو اهتمام الروح.لانه بحسب مشيئة الله يشفع في القديسين.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car nous ne savons pas prier comme il faut, mais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l'Esprit lui-même intercède pour nous en gémissements inexprimables 27 et celui qui scrute les coeurs sait quelle est l'intention de l'Esprit: c'est selon Dieu en effet que l'Esprit intercède pour les saints.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we do not know what we should pray for as we ought,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the Spirit Himself makes intercession for us with groanings which cannot be uttered. 27 Now He who searches the hearts knows what the mind of the Spirit is, because He makes intercession for the saints according to the will of God.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646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6" name="Action Button: Custom 5">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749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0874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08749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9553" name="Group 17"/>
          <p:cNvGraphicFramePr>
            <a:graphicFrameLocks noGrp="1"/>
          </p:cNvGraphicFramePr>
          <p:nvPr/>
        </p:nvGraphicFramePr>
        <p:xfrm>
          <a:off x="34925" y="44450"/>
          <a:ext cx="9074150" cy="5932234"/>
        </p:xfrm>
        <a:graphic>
          <a:graphicData uri="http://schemas.openxmlformats.org/drawingml/2006/table">
            <a:tbl>
              <a:tblPr rtl="1"/>
              <a:tblGrid>
                <a:gridCol w="5257800"/>
                <a:gridCol w="38163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smtClean="0">
                          <a:ln>
                            <a:noFill/>
                          </a:ln>
                          <a:solidFill>
                            <a:srgbClr val="FF9933"/>
                          </a:solidFill>
                          <a:effectLst/>
                          <a:latin typeface="Arial" charset="0"/>
                          <a:cs typeface="Arial" charset="0"/>
                        </a:rPr>
                        <a:t>الكاثوليكون من رسالة</a:t>
                      </a:r>
                      <a:r>
                        <a:rPr kumimoji="0" lang="ar-EG" sz="3400" b="0" i="0" u="sng" strike="noStrike" cap="none" normalizeH="0" baseline="0" smtClean="0">
                          <a:ln>
                            <a:noFill/>
                          </a:ln>
                          <a:solidFill>
                            <a:srgbClr val="FF9933"/>
                          </a:solidFill>
                          <a:effectLst/>
                          <a:latin typeface="Arial" charset="0"/>
                          <a:cs typeface="Arial" charset="0"/>
                        </a:rPr>
                        <a:t> بطرس</a:t>
                      </a:r>
                      <a:r>
                        <a:rPr kumimoji="0" lang="ar-SA" sz="3400" b="0" i="0" u="sng" strike="noStrike" cap="none" normalizeH="0" baseline="0" smtClean="0">
                          <a:ln>
                            <a:noFill/>
                          </a:ln>
                          <a:solidFill>
                            <a:srgbClr val="FF9933"/>
                          </a:solidFill>
                          <a:effectLst/>
                          <a:latin typeface="Arial" charset="0"/>
                          <a:cs typeface="Arial" charset="0"/>
                        </a:rPr>
                        <a:t> الرسول </a:t>
                      </a:r>
                      <a:r>
                        <a:rPr kumimoji="0" lang="ar-EG" sz="3400" b="0" i="0" u="sng" strike="noStrike" cap="none" normalizeH="0" baseline="0" smtClean="0">
                          <a:ln>
                            <a:noFill/>
                          </a:ln>
                          <a:solidFill>
                            <a:srgbClr val="FF9933"/>
                          </a:solidFill>
                          <a:effectLst/>
                          <a:latin typeface="Arial" charset="0"/>
                          <a:cs typeface="Arial" charset="0"/>
                        </a:rPr>
                        <a:t>الإولى ( </a:t>
                      </a:r>
                      <a:r>
                        <a:rPr kumimoji="0" lang="fr-FR" sz="3400" b="0" i="0" u="sng" strike="noStrike" cap="none" normalizeH="0" baseline="0" smtClean="0">
                          <a:ln>
                            <a:noFill/>
                          </a:ln>
                          <a:solidFill>
                            <a:srgbClr val="FF9933"/>
                          </a:solidFill>
                          <a:effectLst/>
                          <a:latin typeface="Arial" charset="0"/>
                          <a:cs typeface="Times New Roman" pitchFamily="18" charset="0"/>
                        </a:rPr>
                        <a:t>2 :11 - 17</a:t>
                      </a:r>
                      <a:r>
                        <a:rPr kumimoji="0" lang="ar-SA" sz="3400" b="0" i="0" u="sng" strike="noStrike" cap="none" normalizeH="0" baseline="0" smtClean="0">
                          <a:ln>
                            <a:noFill/>
                          </a:ln>
                          <a:solidFill>
                            <a:srgbClr val="FF9933"/>
                          </a:solidFill>
                          <a:effectLst/>
                          <a:latin typeface="Arial" charset="0"/>
                          <a:cs typeface="Arial" charset="0"/>
                        </a:rPr>
                        <a:t>)</a:t>
                      </a:r>
                      <a:endParaRPr kumimoji="0" lang="en-US" sz="34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الاحباء اطلب اليكم كغرباء ونزلاء ان تمتنعوا عن الشهوات الجسدية التي تحارب النفس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1 Pierre 2 : 11 - 17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Bien-aimés, je vous exhorte, comme des gens de passage et des étrangers, à vous abstenir des convoitises charnelles, qui font la guerre à l'âme.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1 Peter 2:11-17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Beloved, I beg you as sojourners and pilgrims, abstain from fleshly lusts which war against the soul,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089554" name="Rectangle 18"/>
          <p:cNvSpPr>
            <a:spLocks noGrp="1" noChangeArrowheads="1"/>
          </p:cNvSpPr>
          <p:nvPr>
            <p:ph type="ctrTitle"/>
          </p:nvPr>
        </p:nvSpPr>
        <p:spPr/>
        <p:txBody>
          <a:bodyPr/>
          <a:lstStyle/>
          <a:p>
            <a:r>
              <a:rPr lang="en-US"/>
              <a:t>10c</a:t>
            </a:r>
          </a:p>
        </p:txBody>
      </p:sp>
    </p:spTree>
  </p:cSld>
  <p:clrMapOvr>
    <a:masterClrMapping/>
  </p:clrMapOvr>
  <p:timing>
    <p:tnLst>
      <p:par>
        <p:cTn id="1" dur="indefinite" restart="never" nodeType="tmRoot"/>
      </p:par>
    </p:tnLst>
  </p:timing>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0562" name="Group 2"/>
          <p:cNvGraphicFramePr>
            <a:graphicFrameLocks noGrp="1"/>
          </p:cNvGraphicFramePr>
          <p:nvPr/>
        </p:nvGraphicFramePr>
        <p:xfrm>
          <a:off x="34925" y="115888"/>
          <a:ext cx="9074150" cy="6122988"/>
        </p:xfrm>
        <a:graphic>
          <a:graphicData uri="http://schemas.openxmlformats.org/drawingml/2006/table">
            <a:tbl>
              <a:tblPr rtl="1"/>
              <a:tblGrid>
                <a:gridCol w="4608512"/>
                <a:gridCol w="446563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 تكون سيرتكم بين الامم حسنة لكي يكونوا في ما يفترون عليكم كفاعلي شر يمجدون الله في يوم الافتقاد من اجل اعمالكم الحسنة التي يلاحظونها.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Ayez une belle conduite parmi les païens, afin que, sur le point même où ils vous calomnient comme malfaiteurs, ils soient éclairés par vos bonnes oeuvres et glorifient Dieu au jour de sa venue.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having your conduct honorable among the Gentiles, that when they speak against you as evildoers, they may, by your good works which they observe, glorify God in the day of visitation.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1601" name="Group 17"/>
          <p:cNvGraphicFramePr>
            <a:graphicFrameLocks noGrp="1"/>
          </p:cNvGraphicFramePr>
          <p:nvPr/>
        </p:nvGraphicFramePr>
        <p:xfrm>
          <a:off x="34925" y="44450"/>
          <a:ext cx="9001125" cy="6303328"/>
        </p:xfrm>
        <a:graphic>
          <a:graphicData uri="http://schemas.openxmlformats.org/drawingml/2006/table">
            <a:tbl>
              <a:tblPr rtl="1"/>
              <a:tblGrid>
                <a:gridCol w="4176712"/>
                <a:gridCol w="48244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فاخضعوا لكل ترتيب بشري من اجل الرب</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 كان للملك فكمن هو فوق الكل</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او للولاة فكمرسلين منه للانتقام من فاعلي الشر وللمدح لفاعلي الخير.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S</a:t>
                      </a:r>
                      <a:r>
                        <a:rPr kumimoji="0" lang="fr-FR" sz="2800" b="0" i="0" u="none" strike="noStrike" cap="none" normalizeH="0" baseline="0" smtClean="0">
                          <a:ln>
                            <a:noFill/>
                          </a:ln>
                          <a:solidFill>
                            <a:schemeClr val="bg1"/>
                          </a:solidFill>
                          <a:effectLst/>
                          <a:latin typeface="Arial" charset="0"/>
                          <a:cs typeface="Arial" charset="0"/>
                        </a:rPr>
                        <a:t>oyez soumis à toute institution humaine, à cause du Seigneur; soit au roi, en sa qualité de souverain, 14 soit aux gouverneurs, délégués par lui pour punir les malfaiteurs et louer les gens de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Therefore submit yourselves to every ordinance of man for the Lord's sake, whether to the king as supreme, 14 or to governors, as to those who are sent by him for the punishment of evildoers and for the praise of those who do good.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2622" name="Group 14"/>
          <p:cNvGraphicFramePr>
            <a:graphicFrameLocks noGrp="1"/>
          </p:cNvGraphicFramePr>
          <p:nvPr/>
        </p:nvGraphicFramePr>
        <p:xfrm>
          <a:off x="34925" y="44450"/>
          <a:ext cx="9217025" cy="6864096"/>
        </p:xfrm>
        <a:graphic>
          <a:graphicData uri="http://schemas.openxmlformats.org/drawingml/2006/table">
            <a:tbl>
              <a:tblPr rtl="1"/>
              <a:tblGrid>
                <a:gridCol w="5111750"/>
                <a:gridCol w="41052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هكذا هي مشيئة الله ان تفعلوا الخير فتسكّتوا جهالة الناس الاغبياء.</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كاحرار وليس كالذين الحرية عندهم سترة للشر بل كعبيد الله. اكرموا الجميع.احبوا الاخوة.خافوا الله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اكرموا الملك</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Car c'est la volonté de Dieu qu'en faisant le bien vous réduisiez au silence l'ignorance des insensés.16 Comportez-vous en hommes libres, sans utiliser la liberté comme un voile pour votre méchanceté, mais agissez en serviteurs de Dieu.17 Honorez tous les hommes, aimez vos frères, craignez Dieu, honorez le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For this is the will of God, that by doing good you may put to silence the ignorance of foolish men-- 16 as free, yet not using liberty as a cloak for vice, but as bondservants of God. 17 Honor all people. Love the brotherhood. Fear God. Honor the king.</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363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465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0946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09466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09466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6718" name="Group 14"/>
          <p:cNvGraphicFramePr>
            <a:graphicFrameLocks noGrp="1"/>
          </p:cNvGraphicFramePr>
          <p:nvPr/>
        </p:nvGraphicFramePr>
        <p:xfrm>
          <a:off x="71438" y="115888"/>
          <a:ext cx="9072562" cy="6827520"/>
        </p:xfrm>
        <a:graphic>
          <a:graphicData uri="http://schemas.openxmlformats.org/drawingml/2006/table">
            <a:tbl>
              <a:tblPr rtl="1"/>
              <a:tblGrid>
                <a:gridCol w="5076825"/>
                <a:gridCol w="3995737"/>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الإبركسيس فصل من أعمال آبائنا الرسل </a:t>
                      </a:r>
                      <a:r>
                        <a:rPr kumimoji="0" lang="ar-SA" sz="3200" b="0" i="0" u="sng" strike="noStrike" cap="none" normalizeH="0" baseline="0" smtClean="0">
                          <a:ln>
                            <a:noFill/>
                          </a:ln>
                          <a:solidFill>
                            <a:srgbClr val="FF9900"/>
                          </a:solidFill>
                          <a:effectLst/>
                          <a:latin typeface="Arial" charset="0"/>
                          <a:cs typeface="Arial" charset="0"/>
                        </a:rPr>
                        <a:t>الأطهار</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00"/>
                          </a:solidFill>
                          <a:effectLst/>
                          <a:latin typeface="Arial" charset="0"/>
                          <a:cs typeface="Arial" charset="0"/>
                        </a:rPr>
                        <a:t>19:11-20</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الله يصنع على يدي بولس قوات غير المعتادة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 19:11-20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a:t>
                      </a:r>
                      <a:r>
                        <a:rPr kumimoji="0" lang="fr-FR" sz="2800" b="0" i="0" u="none" strike="noStrike" cap="none" normalizeH="0" baseline="0" smtClean="0">
                          <a:ln>
                            <a:noFill/>
                          </a:ln>
                          <a:solidFill>
                            <a:schemeClr val="bg1"/>
                          </a:solidFill>
                          <a:effectLst/>
                          <a:latin typeface="Arial" charset="0"/>
                          <a:cs typeface="Arial" charset="0"/>
                        </a:rPr>
                        <a:t>Dieu accomplissait par les mains de Paul des miracles peu banals,12 à tel point qu'on prenait, pour les appliquer aux malades, des mouchoirs ou des linges qui avaient touché sa peau. Ces gens étaient alors débarrassés de leurs maladies et les esprits mauvais s'en allaient.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19:11-20</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096719" name="Rectangle 15"/>
          <p:cNvSpPr>
            <a:spLocks noGrp="1" noChangeArrowheads="1"/>
          </p:cNvSpPr>
          <p:nvPr>
            <p:ph type="ctrTitle"/>
          </p:nvPr>
        </p:nvSpPr>
        <p:spPr/>
        <p:txBody>
          <a:bodyPr/>
          <a:lstStyle/>
          <a:p>
            <a:r>
              <a:rPr lang="en-US"/>
              <a:t>10a</a:t>
            </a:r>
          </a:p>
        </p:txBody>
      </p:sp>
    </p:spTree>
  </p:cSld>
  <p:clrMapOvr>
    <a:masterClrMapping/>
  </p:clrMapOvr>
  <p:timing>
    <p:tnLst>
      <p:par>
        <p:cTn id="1" dur="indefinite" restart="never" nodeType="tmRoot"/>
      </p:par>
    </p:tnLst>
  </p:timing>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7745" name="Group 17"/>
          <p:cNvGraphicFramePr>
            <a:graphicFrameLocks noGrp="1"/>
          </p:cNvGraphicFramePr>
          <p:nvPr/>
        </p:nvGraphicFramePr>
        <p:xfrm>
          <a:off x="34925" y="-26988"/>
          <a:ext cx="9074150" cy="6900672"/>
        </p:xfrm>
        <a:graphic>
          <a:graphicData uri="http://schemas.openxmlformats.org/drawingml/2006/table">
            <a:tbl>
              <a:tblPr rtl="1"/>
              <a:tblGrid>
                <a:gridCol w="4681537"/>
                <a:gridCol w="4392613"/>
              </a:tblGrid>
              <a:tr h="1439863">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 وكان سبعة بنين لسكاوا رجل يهودي رئيس كهنة الذين فعلوا هذا.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Des exorcistes Juifs itinérants entreprirent à leur tour de prononcer, sur ceux qui avaient des esprits mauvais, le nom du Seigneur Jésus; ils disaient: "Je vous conjure par ce Jésus que Paul proclame!" 14 Sept fils d'un grand prêtre Juif, un certain Scéva, s'essayaient à cette pratique.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Then some of the itinerant Jewish exorcists took it upon themselves to call the name of the Lord Jesus over those who had evil spirits, saying, We exorcise you by the Jesus whom Paul preaches.'' 14 Also there were seven sons of Sceva, a Jewish chief priest, who did so.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8754" name="Group 2"/>
          <p:cNvGraphicFramePr>
            <a:graphicFrameLocks noGrp="1"/>
          </p:cNvGraphicFramePr>
          <p:nvPr/>
        </p:nvGraphicFramePr>
        <p:xfrm>
          <a:off x="34925" y="44450"/>
          <a:ext cx="9145588" cy="6766560"/>
        </p:xfrm>
        <a:graphic>
          <a:graphicData uri="http://schemas.openxmlformats.org/drawingml/2006/table">
            <a:tbl>
              <a:tblPr rtl="1"/>
              <a:tblGrid>
                <a:gridCol w="4824413"/>
                <a:gridCol w="43211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 الروح الشرير وقال اما يسوع فانا اعرفه وبولس انا اعلمه واما انتم فمن انتم.فوثب عليهم الانسان الذي كان فيه الروح الشرير وغلبهم وقوي عليهم حتى هربوا من ذلك البيت عراة ومجرحين</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L'esprit mauvais leur répliqua: "Jésus, je le connais et je sais qui est Paul. Mais vous, qui êtes-vous donc? 16 Et, leur sautant dessus, l'homme qu'habitait l'esprit mauvais prit l'avantage sur eux tous avec une telle violence qu'ils s'échappèrent  de la maison à moitié nus et couverts de plaies.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9778" name="Group 2"/>
          <p:cNvGraphicFramePr>
            <a:graphicFrameLocks noGrp="1"/>
          </p:cNvGraphicFramePr>
          <p:nvPr/>
        </p:nvGraphicFramePr>
        <p:xfrm>
          <a:off x="34925" y="44450"/>
          <a:ext cx="9145588" cy="6158865"/>
        </p:xfrm>
        <a:graphic>
          <a:graphicData uri="http://schemas.openxmlformats.org/drawingml/2006/table">
            <a:tbl>
              <a:tblPr rtl="1"/>
              <a:tblGrid>
                <a:gridCol w="4752975"/>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 وكان كثيرون من الذين آمنوا يأتون مقرين ومخبرين بافعالهم.</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Toute la population d'Éphèse, Juifs et Grecs, fut au courant de cette aventure; la crainte  les envahit tous et l'on célébrait la grandeur du nom du Seigneur Jésus.18 Une foule de fidèles venaient faire à haute voix l'aveu de leurs pratiques.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0813" name="Group 13"/>
          <p:cNvGraphicFramePr>
            <a:graphicFrameLocks noGrp="1"/>
          </p:cNvGraphicFramePr>
          <p:nvPr/>
        </p:nvGraphicFramePr>
        <p:xfrm>
          <a:off x="34925" y="44450"/>
          <a:ext cx="9145588" cy="6514148"/>
        </p:xfrm>
        <a:graphic>
          <a:graphicData uri="http://schemas.openxmlformats.org/drawingml/2006/table">
            <a:tbl>
              <a:tblPr rtl="1"/>
              <a:tblGrid>
                <a:gridCol w="4752975"/>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  هكذا كانت كلمة الرب تنمو وتقوى بشدة</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Un bon nombre de ceux qui s'étaient adonnés à la magie firent un tas de leurs livres et les brûlèrent en public. Quand on calcula leur valeur, on constata qu'il y en avait pour cinquante mille pièces d'argent. 20 Ainsi, par la force du Seigneur, la Parole croissait et gagnait en puissance.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182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285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38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4898" name="Group 2"/>
          <p:cNvGraphicFramePr>
            <a:graphicFrameLocks noGrp="1"/>
          </p:cNvGraphicFramePr>
          <p:nvPr/>
        </p:nvGraphicFramePr>
        <p:xfrm>
          <a:off x="107950" y="44450"/>
          <a:ext cx="9072563" cy="6364224"/>
        </p:xfrm>
        <a:graphic>
          <a:graphicData uri="http://schemas.openxmlformats.org/drawingml/2006/table">
            <a:tbl>
              <a:tblPr rtl="1"/>
              <a:tblGrid>
                <a:gridCol w="4679950"/>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US" sz="3600" b="0" i="0" u="sng" strike="noStrike" cap="none" normalizeH="0" baseline="0" dirty="0" smtClean="0">
                          <a:ln>
                            <a:noFill/>
                          </a:ln>
                          <a:solidFill>
                            <a:srgbClr val="FF9933"/>
                          </a:solidFill>
                          <a:effectLst/>
                          <a:latin typeface="Arial" charset="0"/>
                          <a:cs typeface="Arial" charset="0"/>
                        </a:rPr>
                        <a:t>66:12-14</a:t>
                      </a:r>
                      <a:endParaRPr kumimoji="0" lang="ar-EG" sz="28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دخلنا في النار والماء ثم اخرجتنا الى الخصب</a:t>
                      </a:r>
                      <a:r>
                        <a:rPr kumimoji="0" lang="en-US"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 ادخل الى بيتك بمحرقات اوفيك نذوري</a:t>
                      </a:r>
                      <a:r>
                        <a:rPr kumimoji="0" lang="en-US"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 التي نطقت بها شفتاي </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 </a:t>
                      </a:r>
                      <a:r>
                        <a:rPr kumimoji="0" lang="en-US" sz="3600" b="0" i="0" u="sng" strike="noStrike" cap="none" normalizeH="0" baseline="0" dirty="0" smtClean="0">
                          <a:ln>
                            <a:noFill/>
                          </a:ln>
                          <a:solidFill>
                            <a:srgbClr val="FF9933"/>
                          </a:solidFill>
                          <a:effectLst/>
                          <a:latin typeface="Arial" charset="0"/>
                          <a:cs typeface="Arial" charset="0"/>
                        </a:rPr>
                        <a:t>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Nous sommes entrés dans le feu et dans l'eau, mais tu nous as fait sortir pour 	un banquet.13 J'entre dans ta maison avec des holocaustes; envers toi, j'accomplis	les </a:t>
                      </a:r>
                      <a:r>
                        <a:rPr kumimoji="0" lang="fr-FR" sz="2800" b="0" i="0" u="none" strike="noStrike" cap="none" normalizeH="0" baseline="0" dirty="0" err="1" smtClean="0">
                          <a:ln>
                            <a:noFill/>
                          </a:ln>
                          <a:solidFill>
                            <a:schemeClr val="bg1"/>
                          </a:solidFill>
                          <a:effectLst/>
                          <a:latin typeface="Arial" charset="0"/>
                          <a:cs typeface="Arial" charset="0"/>
                        </a:rPr>
                        <a:t>voeux</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14 Ceux que mes lèvres ont exprimés,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We went through fire and through water; but You brought us out to rich fulfillment.13 I will go into Your house with burnt offerings; I will pay You my vows,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which my lips have uttered.   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104909" name="Rectangle 13"/>
          <p:cNvSpPr>
            <a:spLocks noGrp="1" noChangeArrowheads="1"/>
          </p:cNvSpPr>
          <p:nvPr>
            <p:ph type="ctrTitle"/>
          </p:nvPr>
        </p:nvSpPr>
        <p:spPr/>
        <p:txBody>
          <a:bodyPr/>
          <a:lstStyle/>
          <a:p>
            <a:r>
              <a:rPr lang="en-US"/>
              <a:t>10pg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5922" name="Group 2"/>
          <p:cNvGraphicFramePr>
            <a:graphicFrameLocks noGrp="1"/>
          </p:cNvGraphicFramePr>
          <p:nvPr/>
        </p:nvGraphicFramePr>
        <p:xfrm>
          <a:off x="34925" y="44450"/>
          <a:ext cx="9145588" cy="6571552"/>
        </p:xfrm>
        <a:graphic>
          <a:graphicData uri="http://schemas.openxmlformats.org/drawingml/2006/table">
            <a:tbl>
              <a:tblPr rtl="1"/>
              <a:tblGrid>
                <a:gridCol w="4824413"/>
                <a:gridCol w="43211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لوقا </a:t>
                      </a:r>
                      <a:r>
                        <a:rPr kumimoji="0" lang="en-US" sz="4000" b="0" i="0" u="sng" strike="noStrike" cap="none" normalizeH="0" baseline="0" smtClean="0">
                          <a:ln>
                            <a:noFill/>
                          </a:ln>
                          <a:solidFill>
                            <a:srgbClr val="FF9933"/>
                          </a:solidFill>
                          <a:effectLst/>
                          <a:latin typeface="Arial" charset="0"/>
                          <a:cs typeface="Arial" charset="0"/>
                        </a:rPr>
                        <a:t>21:12-19</a:t>
                      </a:r>
                      <a:endParaRPr kumimoji="0" lang="ar-EG"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وقبل هذا كله يلقون ايديهم عليكم ويطردونكم ويسلمونكم الى مجامع وسجون وتساقون امام ملوك وولاة لاجل اسمي.</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Mais avant tout cela, on portera la main sur vous et on vous  persécutera; on vous livrera aux synagogues, on vous mettra en prison; on vous traînera devant des rois et des gouverneurs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105933" name="Rectangle 13"/>
          <p:cNvSpPr>
            <a:spLocks noGrp="1" noChangeArrowheads="1"/>
          </p:cNvSpPr>
          <p:nvPr>
            <p:ph type="ctrTitle"/>
          </p:nvPr>
        </p:nvSpPr>
        <p:spPr/>
        <p:txBody>
          <a:bodyPr/>
          <a:lstStyle/>
          <a:p>
            <a:r>
              <a:rPr lang="en-US"/>
              <a:t>10g</a:t>
            </a:r>
          </a:p>
        </p:txBody>
      </p:sp>
    </p:spTree>
  </p:cSld>
  <p:clrMapOvr>
    <a:masterClrMapping/>
  </p:clrMapOvr>
  <p:timing>
    <p:tnLst>
      <p:par>
        <p:cTn id="1" dur="indefinite" restart="never" nodeType="tmRoot"/>
      </p:par>
    </p:tnLst>
  </p:timing>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6946" name="Group 2"/>
          <p:cNvGraphicFramePr>
            <a:graphicFrameLocks noGrp="1"/>
          </p:cNvGraphicFramePr>
          <p:nvPr/>
        </p:nvGraphicFramePr>
        <p:xfrm>
          <a:off x="34925" y="115888"/>
          <a:ext cx="9145588" cy="6087428"/>
        </p:xfrm>
        <a:graphic>
          <a:graphicData uri="http://schemas.openxmlformats.org/drawingml/2006/table">
            <a:tbl>
              <a:tblPr rtl="1"/>
              <a:tblGrid>
                <a:gridCol w="4608513"/>
                <a:gridCol w="45370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فيؤول ذلك لكم شهادة. فضعوا في قلوبكم ان لا تهتموا من قبل لكي تحتجوا. لاني انا اعطيكم فما وحكمة لا يقدر جميع معانديكم ان يقاوموها او يناقضوها.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13 </a:t>
                      </a:r>
                      <a:r>
                        <a:rPr kumimoji="0" lang="fr-FR" sz="2800" b="0" i="0" u="none" strike="noStrike" cap="none" normalizeH="0" baseline="0" smtClean="0">
                          <a:ln>
                            <a:noFill/>
                          </a:ln>
                          <a:solidFill>
                            <a:schemeClr val="bg1"/>
                          </a:solidFill>
                          <a:effectLst/>
                          <a:latin typeface="Arial" charset="0"/>
                          <a:cs typeface="Arial" charset="0"/>
                        </a:rPr>
                        <a:t>Cela vous donnera une occasion de témoignage.14 Mettez-vous en tête que vous n'avez pas à préparer votre défense.15 Car, moi, je vous donnerai un langage et une sagesse que ne pourront contrarier ni contredire aucun de ceux qui seront contre vous. </a:t>
                      </a:r>
                      <a:endParaRPr kumimoji="0" lang="fr-FR" sz="28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7981" name="Group 13"/>
          <p:cNvGraphicFramePr>
            <a:graphicFrameLocks noGrp="1"/>
          </p:cNvGraphicFramePr>
          <p:nvPr/>
        </p:nvGraphicFramePr>
        <p:xfrm>
          <a:off x="34925" y="44450"/>
          <a:ext cx="9145588" cy="6778752"/>
        </p:xfrm>
        <a:graphic>
          <a:graphicData uri="http://schemas.openxmlformats.org/drawingml/2006/table">
            <a:tbl>
              <a:tblPr rtl="1"/>
              <a:tblGrid>
                <a:gridCol w="4968875"/>
                <a:gridCol w="41767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وسوف تسلمون من الوالدين والاخوة والاقرباء والاصدقاء.ويقتلون منكم. وتكونون مبغضين من الجميع من اجل اسمي.</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شعرة من رؤوسكم لا تهلك.بصبركم اقتنوا انفسكم.</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16 </a:t>
                      </a:r>
                      <a:r>
                        <a:rPr kumimoji="0" lang="fr-FR" sz="2800" b="0" i="0" u="none" strike="noStrike" cap="none" normalizeH="0" baseline="0" smtClean="0">
                          <a:ln>
                            <a:noFill/>
                          </a:ln>
                          <a:solidFill>
                            <a:schemeClr val="bg1"/>
                          </a:solidFill>
                          <a:effectLst/>
                          <a:latin typeface="Arial" charset="0"/>
                          <a:cs typeface="Arial" charset="0"/>
                        </a:rPr>
                        <a:t>Vous serez livrés même par vos pères et mères, par vos frères, vos parents et vos amis, et ils feront condamner à mort plusieurs d'entre vous.17 Vous serez haïs de tous à cause de mon nom; </a:t>
                      </a:r>
                      <a:r>
                        <a:rPr kumimoji="0" lang="ar-EG" sz="2800" b="0" i="0" u="none" strike="noStrike" cap="none" normalizeH="0" baseline="0" smtClean="0">
                          <a:ln>
                            <a:noFill/>
                          </a:ln>
                          <a:solidFill>
                            <a:schemeClr val="bg1"/>
                          </a:solidFill>
                          <a:effectLst/>
                          <a:latin typeface="Arial" charset="0"/>
                          <a:cs typeface="Arial" charset="0"/>
                        </a:rPr>
                        <a:t>18 </a:t>
                      </a:r>
                      <a:r>
                        <a:rPr kumimoji="0" lang="fr-FR" sz="2800" b="0" i="0" u="none" strike="noStrike" cap="none" normalizeH="0" baseline="0" smtClean="0">
                          <a:ln>
                            <a:noFill/>
                          </a:ln>
                          <a:solidFill>
                            <a:schemeClr val="bg1"/>
                          </a:solidFill>
                          <a:effectLst/>
                          <a:latin typeface="Arial" charset="0"/>
                          <a:cs typeface="Arial" charset="0"/>
                        </a:rPr>
                        <a:t>mais pas un cheveu de votre tête ne sera perdu. </a:t>
                      </a:r>
                      <a:r>
                        <a:rPr kumimoji="0" lang="en-US" sz="2800" b="0" i="0" u="none" strike="noStrike" cap="none" normalizeH="0" baseline="0" smtClean="0">
                          <a:ln>
                            <a:noFill/>
                          </a:ln>
                          <a:solidFill>
                            <a:schemeClr val="bg1"/>
                          </a:solidFill>
                          <a:effectLst/>
                          <a:latin typeface="Arial" charset="0"/>
                          <a:cs typeface="Arial" charset="0"/>
                        </a:rPr>
                        <a:t>19</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C'est par votre persévérance que vous gagnerez la vie. </a:t>
                      </a:r>
                      <a:endParaRPr kumimoji="0" lang="fr-FR" sz="2800" b="0" i="0" u="none" strike="noStrike" cap="none" normalizeH="0" baseline="0" smtClean="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89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0033" name="Group 17"/>
          <p:cNvGraphicFramePr>
            <a:graphicFrameLocks noGrp="1"/>
          </p:cNvGraphicFramePr>
          <p:nvPr/>
        </p:nvGraphicFramePr>
        <p:xfrm>
          <a:off x="539750" y="260350"/>
          <a:ext cx="8137525" cy="6431280"/>
        </p:xfrm>
        <a:graphic>
          <a:graphicData uri="http://schemas.openxmlformats.org/drawingml/2006/table">
            <a:tbl>
              <a:tblPr rtl="1"/>
              <a:tblGrid>
                <a:gridCol w="8137525"/>
              </a:tblGrid>
              <a:tr h="28082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Eleventh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(27</a:t>
                      </a:r>
                      <a:r>
                        <a:rPr kumimoji="0" lang="en-US" sz="4000" b="0" i="0" u="none" strike="noStrike" cap="none" normalizeH="0" baseline="30000" smtClean="0">
                          <a:ln>
                            <a:noFill/>
                          </a:ln>
                          <a:solidFill>
                            <a:srgbClr val="FF9900"/>
                          </a:solidFill>
                          <a:effectLst/>
                          <a:latin typeface="Arial" charset="0"/>
                          <a:cs typeface="Arial" charset="0"/>
                        </a:rPr>
                        <a:t>th</a:t>
                      </a:r>
                      <a:r>
                        <a:rPr kumimoji="0" lang="en-US" sz="4000" b="0" i="0" u="none" strike="noStrike" cap="none" normalizeH="0" baseline="0" smtClean="0">
                          <a:ln>
                            <a:noFill/>
                          </a:ln>
                          <a:solidFill>
                            <a:srgbClr val="FF9900"/>
                          </a:solidFill>
                          <a:effectLst/>
                          <a:latin typeface="Arial" charset="0"/>
                          <a:cs typeface="Arial" charset="0"/>
                        </a:rPr>
                        <a:t> of Baramuda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الحادى عشر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 السابع والعشرون من برمودة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Onzième jour du mois de </a:t>
                      </a:r>
                      <a:r>
                        <a:rPr kumimoji="0" lang="en-US" sz="4000" b="0" i="0" u="none" strike="noStrike" cap="none" normalizeH="0" baseline="0" smtClean="0">
                          <a:ln>
                            <a:noFill/>
                          </a:ln>
                          <a:solidFill>
                            <a:srgbClr val="FF9900"/>
                          </a:solidFill>
                          <a:effectLst/>
                          <a:latin typeface="Arial" charset="0"/>
                          <a:cs typeface="Arial" charset="0"/>
                        </a:rPr>
                        <a:t>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Vingt-septième</a:t>
                      </a:r>
                      <a:r>
                        <a:rPr kumimoji="0" lang="en-US" sz="4000" b="0" i="0" u="none" strike="noStrike" cap="none" normalizeH="0" baseline="0" smtClean="0">
                          <a:ln>
                            <a:noFill/>
                          </a:ln>
                          <a:solidFill>
                            <a:srgbClr val="FF9900"/>
                          </a:solidFill>
                          <a:effectLst/>
                          <a:latin typeface="Arial" charset="0"/>
                          <a:cs typeface="Arial" charset="0"/>
                        </a:rPr>
                        <a:t> de Baramuda )</a:t>
                      </a:r>
                      <a:endParaRPr kumimoji="0" lang="fr-CA" sz="40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10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11104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2077" name="Group 13"/>
          <p:cNvGraphicFramePr>
            <a:graphicFrameLocks noGrp="1"/>
          </p:cNvGraphicFramePr>
          <p:nvPr/>
        </p:nvGraphicFramePr>
        <p:xfrm>
          <a:off x="34925" y="44450"/>
          <a:ext cx="9074150" cy="6065204"/>
        </p:xfrm>
        <a:graphic>
          <a:graphicData uri="http://schemas.openxmlformats.org/drawingml/2006/table">
            <a:tbl>
              <a:tblPr rtl="1"/>
              <a:tblGrid>
                <a:gridCol w="4752975"/>
                <a:gridCol w="43211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عشية </a:t>
                      </a:r>
                      <a:r>
                        <a:rPr kumimoji="0" lang="en-US" sz="3200" b="0" i="0" u="sng" strike="noStrike" cap="none" normalizeH="0" baseline="0" dirty="0" smtClean="0">
                          <a:ln>
                            <a:noFill/>
                          </a:ln>
                          <a:solidFill>
                            <a:srgbClr val="FF9933"/>
                          </a:solidFill>
                          <a:effectLst/>
                          <a:latin typeface="Arial" charset="0"/>
                          <a:cs typeface="Times New Roman" pitchFamily="18" charset="0"/>
                        </a:rPr>
                        <a:t>4:6-7, 8</a:t>
                      </a:r>
                      <a:endParaRPr kumimoji="0" lang="en-US" sz="32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قد ارتَسم علينا نور وجِهكَ ياربُّ. أعطيتَ سروراً لقلبي. لأنكَ أنتَ وحدكَ ياربُّ. أسكنتَني على الرَّجاءِ.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US"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 </a:t>
                      </a:r>
                      <a:r>
                        <a:rPr kumimoji="0" lang="en-US" sz="3200" b="0" i="0" u="sng" strike="noStrike" cap="none" normalizeH="0" baseline="0" dirty="0" smtClean="0">
                          <a:ln>
                            <a:noFill/>
                          </a:ln>
                          <a:solidFill>
                            <a:srgbClr val="FF9933"/>
                          </a:solidFill>
                          <a:effectLst/>
                          <a:latin typeface="Arial" charset="0"/>
                          <a:cs typeface="Times New Roman" pitchFamily="18" charset="0"/>
                        </a:rPr>
                        <a:t>4:6-7, 8</a:t>
                      </a:r>
                      <a:endParaRPr kumimoji="0" lang="en-US"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Tu m'as mis plus de 	joie au </a:t>
                      </a:r>
                      <a:r>
                        <a:rPr kumimoji="0" lang="fr-FR" sz="2800" b="0" i="0" u="none" strike="noStrike" cap="none" normalizeH="0" baseline="0" dirty="0" err="1" smtClean="0">
                          <a:ln>
                            <a:noFill/>
                          </a:ln>
                          <a:solidFill>
                            <a:schemeClr val="bg1"/>
                          </a:solidFill>
                          <a:effectLst/>
                          <a:latin typeface="Arial" charset="0"/>
                          <a:cs typeface="Arial" charset="0"/>
                        </a:rPr>
                        <a:t>coeur</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8 car toi seul, </a:t>
                      </a:r>
                      <a:r>
                        <a:rPr kumimoji="0" lang="fr-FR" sz="2800" b="0" i="0" u="none" strike="noStrike" cap="none" normalizeH="0" baseline="0" dirty="0" err="1" smtClean="0">
                          <a:ln>
                            <a:noFill/>
                          </a:ln>
                          <a:solidFill>
                            <a:schemeClr val="bg1"/>
                          </a:solidFill>
                          <a:effectLst/>
                          <a:latin typeface="Arial" charset="0"/>
                          <a:cs typeface="Arial" charset="0"/>
                        </a:rPr>
                        <a:t>Seigneur,me</a:t>
                      </a:r>
                      <a:r>
                        <a:rPr kumimoji="0" lang="fr-FR" sz="2800" b="0" i="0" u="none" strike="noStrike" cap="none" normalizeH="0" baseline="0" dirty="0" smtClean="0">
                          <a:ln>
                            <a:noFill/>
                          </a:ln>
                          <a:solidFill>
                            <a:schemeClr val="bg1"/>
                          </a:solidFill>
                          <a:effectLst/>
                          <a:latin typeface="Arial" charset="0"/>
                          <a:cs typeface="Arial" charset="0"/>
                        </a:rPr>
                        <a:t> fais demeurer en sécurité,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4:6-7,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You have put gladness in my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For You alone, O Lord, make me dwell in safety.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12078" name="Rectangle 14"/>
          <p:cNvSpPr>
            <a:spLocks noGrp="1" noChangeArrowheads="1"/>
          </p:cNvSpPr>
          <p:nvPr>
            <p:ph type="ctrTitle"/>
          </p:nvPr>
        </p:nvSpPr>
        <p:spPr/>
        <p:txBody>
          <a:bodyPr/>
          <a:lstStyle/>
          <a:p>
            <a:r>
              <a:rPr lang="en-US"/>
              <a:t>11pv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3106" name="Group 18"/>
          <p:cNvGraphicFramePr>
            <a:graphicFrameLocks noGrp="1"/>
          </p:cNvGraphicFramePr>
          <p:nvPr/>
        </p:nvGraphicFramePr>
        <p:xfrm>
          <a:off x="-36513" y="-26988"/>
          <a:ext cx="9145588" cy="7071360"/>
        </p:xfrm>
        <a:graphic>
          <a:graphicData uri="http://schemas.openxmlformats.org/drawingml/2006/table">
            <a:tbl>
              <a:tblPr rtl="1"/>
              <a:tblGrid>
                <a:gridCol w="4681537"/>
                <a:gridCol w="4464051"/>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a:t>
                      </a:r>
                      <a:r>
                        <a:rPr kumimoji="0" lang="ar-EG" sz="3600" b="0" i="0" u="sng" strike="noStrike" cap="none" normalizeH="0" baseline="0" smtClean="0">
                          <a:ln>
                            <a:noFill/>
                          </a:ln>
                          <a:solidFill>
                            <a:srgbClr val="FF9933"/>
                          </a:solidFill>
                          <a:effectLst/>
                          <a:latin typeface="Arial" charset="0"/>
                          <a:cs typeface="Arial" charset="0"/>
                        </a:rPr>
                        <a:t>تى</a:t>
                      </a:r>
                      <a:r>
                        <a:rPr kumimoji="0" lang="ar-SA" sz="3600" b="0" i="0" u="sng" strike="noStrike" cap="none" normalizeH="0" baseline="0" smtClean="0">
                          <a:ln>
                            <a:noFill/>
                          </a:ln>
                          <a:solidFill>
                            <a:srgbClr val="FF9933"/>
                          </a:solidFill>
                          <a:effectLst/>
                          <a:latin typeface="Arial" charset="0"/>
                          <a:cs typeface="Arial" charset="0"/>
                        </a:rPr>
                        <a:t> (</a:t>
                      </a:r>
                      <a:r>
                        <a:rPr kumimoji="0" lang="fr-FR" sz="2800" b="0" i="0" u="sng" strike="noStrike" cap="none" normalizeH="0" baseline="0" smtClean="0">
                          <a:ln>
                            <a:noFill/>
                          </a:ln>
                          <a:solidFill>
                            <a:srgbClr val="FF9933"/>
                          </a:solidFill>
                          <a:effectLst/>
                          <a:latin typeface="Arial" charset="0"/>
                          <a:cs typeface="Times New Roman" pitchFamily="18" charset="0"/>
                        </a:rPr>
                        <a:t>4:23 - 5:1-16</a:t>
                      </a:r>
                      <a:r>
                        <a:rPr kumimoji="0" lang="ar-SA" sz="3600" b="0" i="0" u="sng" strike="noStrike" cap="none" normalizeH="0" baseline="0" smtClean="0">
                          <a:ln>
                            <a:noFill/>
                          </a:ln>
                          <a:solidFill>
                            <a:srgbClr val="FF9933"/>
                          </a:solidFill>
                          <a:effectLst/>
                          <a:latin typeface="Arial" charset="0"/>
                          <a:cs typeface="Arial" charset="0"/>
                        </a:rPr>
                        <a:t>)</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قال يسوع لتلاميذه: " مَن يُريد أن يتبعني فليُنكِر نفسه ويحمل صليبهُ ويتبعني، لأن مَن أراد أن يُخلِّص نفسه يُهلكها، ومَن يُهلك نفسه من أجلي يجدها.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Times New Roman" pitchFamily="18" charset="0"/>
                        </a:rPr>
                        <a:t>Matthieu 16:24-28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Alors Jésus dit à ses disciples: "Si quelqu'un veut venir à ma suite, qu'il se renie lui-même et prenne sa croix, et qu'il me suive. 25 En effet, qui veut </a:t>
                      </a:r>
                      <a:r>
                        <a:rPr kumimoji="0" lang="fr-FR" sz="2600" b="0" i="0" u="none" strike="noStrike" cap="none" normalizeH="0" baseline="0" smtClean="0">
                          <a:ln>
                            <a:noFill/>
                          </a:ln>
                          <a:solidFill>
                            <a:schemeClr val="bg1"/>
                          </a:solidFill>
                          <a:effectLst/>
                          <a:latin typeface="Arial" charset="0"/>
                          <a:cs typeface="Arial" charset="0"/>
                        </a:rPr>
                        <a:t>sauvegarder</a:t>
                      </a:r>
                      <a:r>
                        <a:rPr kumimoji="0" lang="fr-FR" sz="2800" b="0" i="0" u="none" strike="noStrike" cap="none" normalizeH="0" baseline="0" smtClean="0">
                          <a:ln>
                            <a:noFill/>
                          </a:ln>
                          <a:solidFill>
                            <a:schemeClr val="bg1"/>
                          </a:solidFill>
                          <a:effectLst/>
                          <a:latin typeface="Arial" charset="0"/>
                          <a:cs typeface="Arial" charset="0"/>
                        </a:rPr>
                        <a:t> sa vie, la perdra; mais qui perd sa vie à cause de moi, l'assurera.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Then Jesus said to His disciples, If anyone desires to come after Me, let him deny himself, and take up his cross, and follow Me.25 For whoever desires to save his life will lose it, but whoever loses his life for My sake will find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113107" name="Rectangle 19"/>
          <p:cNvSpPr>
            <a:spLocks noGrp="1" noChangeArrowheads="1"/>
          </p:cNvSpPr>
          <p:nvPr>
            <p:ph type="ctrTitle"/>
          </p:nvPr>
        </p:nvSpPr>
        <p:spPr/>
        <p:txBody>
          <a:bodyPr/>
          <a:lstStyle/>
          <a:p>
            <a:r>
              <a:rPr lang="en-US"/>
              <a:t>11v</a:t>
            </a:r>
          </a:p>
        </p:txBody>
      </p:sp>
    </p:spTree>
  </p:cSld>
  <p:clrMapOvr>
    <a:masterClrMapping/>
  </p:clrMapOvr>
  <p:timing>
    <p:tnLst>
      <p:par>
        <p:cTn id="1" dur="indefinite" restart="never" nodeType="tmRoot"/>
      </p:par>
    </p:tnLst>
  </p:timing>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4114" name="Group 2"/>
          <p:cNvGraphicFramePr>
            <a:graphicFrameLocks noGrp="1"/>
          </p:cNvGraphicFramePr>
          <p:nvPr/>
        </p:nvGraphicFramePr>
        <p:xfrm>
          <a:off x="-36513" y="115888"/>
          <a:ext cx="9145588" cy="6369685"/>
        </p:xfrm>
        <a:graphic>
          <a:graphicData uri="http://schemas.openxmlformats.org/drawingml/2006/table">
            <a:tbl>
              <a:tblPr rtl="1"/>
              <a:tblGrid>
                <a:gridCol w="4752975"/>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ماذا ينتفع الإنسان لو ربح العالم كُلَّه وخسر نفسه؟ أو ماذا يُعطِي الإنسان فداءً عن نفسه؟ فإن ابن الإنسان سوف يأتي في مجد أبيه مع ملائكته، وحينئذٍ يُجازي كل واحدٍ حسب أعماله.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Et quel avantage l'homme aura-t-il à gagner le monde entier, s'il le paie de sa vie? Ou bien que donnera l'homme qui ait la valeur de sa vie? 27 Car le Fils de l'homme va venir avec ses anges dans la gloire de son Père; et alors il rendra à chacun selon sa conduite.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For what profit is it to a man if he gains the whole world, and loses his own soul? Or what will a man give in exchange for his soul? 27 For the Son of Man will come in the glory of His Father with His angels, and then He will reward each according to his works.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5152" name="Group 16"/>
          <p:cNvGraphicFramePr>
            <a:graphicFrameLocks noGrp="1"/>
          </p:cNvGraphicFramePr>
          <p:nvPr/>
        </p:nvGraphicFramePr>
        <p:xfrm>
          <a:off x="34925" y="115888"/>
          <a:ext cx="9145588" cy="5475288"/>
        </p:xfrm>
        <a:graphic>
          <a:graphicData uri="http://schemas.openxmlformats.org/drawingml/2006/table">
            <a:tbl>
              <a:tblPr rtl="1"/>
              <a:tblGrid>
                <a:gridCol w="4608513"/>
                <a:gridCol w="4537075"/>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أقول لكم إن من القيام ههُنا قوماً لا يَذوقون الموت حتى يروا ابن الإنسان آتياً في مجد أبيه ".</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smtClean="0">
                          <a:ln>
                            <a:noFill/>
                          </a:ln>
                          <a:solidFill>
                            <a:schemeClr val="bg1"/>
                          </a:solidFill>
                          <a:effectLst/>
                          <a:latin typeface="Arial" charset="0"/>
                          <a:cs typeface="Arial" charset="0"/>
                        </a:rPr>
                        <a:t>28 En vérité, je vous le déclare, parmi ceux qui sont ici, certains ne mourront pas avant de voir le Fils de l'homme venir comme roi.</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Assuredly, I say to you, there are some standing here who shall not taste death till they see the Son of Man coming in His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1161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7198" name="Group 14"/>
          <p:cNvGraphicFramePr>
            <a:graphicFrameLocks noGrp="1"/>
          </p:cNvGraphicFramePr>
          <p:nvPr/>
        </p:nvGraphicFramePr>
        <p:xfrm>
          <a:off x="34925" y="44450"/>
          <a:ext cx="9074150" cy="6194426"/>
        </p:xfrm>
        <a:graphic>
          <a:graphicData uri="http://schemas.openxmlformats.org/drawingml/2006/table">
            <a:tbl>
              <a:tblPr rtl="1"/>
              <a:tblGrid>
                <a:gridCol w="4608512"/>
                <a:gridCol w="44656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باكر </a:t>
                      </a:r>
                      <a:r>
                        <a:rPr kumimoji="0" lang="en-US" sz="3600" b="0" i="0" u="sng" strike="noStrike" cap="none" normalizeH="0" baseline="0" dirty="0" smtClean="0">
                          <a:ln>
                            <a:noFill/>
                          </a:ln>
                          <a:solidFill>
                            <a:srgbClr val="FF9933"/>
                          </a:solidFill>
                          <a:effectLst/>
                          <a:latin typeface="Arial" charset="0"/>
                          <a:cs typeface="Arial" charset="0"/>
                        </a:rPr>
                        <a:t>5:11, 12</a:t>
                      </a:r>
                      <a:endParaRPr kumimoji="0" lang="ar-EG"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ويفتخر بِكَ كلّ الذينَ يُحبُّونَ اسمكَ. لأنكَ أنتَ ياربُّ باركتَ الصِّدِّيقَ. مِثل سلاح المسرَّة كللَّتنا. 	</a:t>
                      </a:r>
                      <a:r>
                        <a:rPr kumimoji="0" lang="ar-SA" sz="2800" b="1" i="0" u="none" strike="noStrike" cap="none" normalizeH="0" baseline="0" dirty="0" smtClean="0">
                          <a:ln>
                            <a:noFill/>
                          </a:ln>
                          <a:solidFill>
                            <a:schemeClr val="bg1"/>
                          </a:solidFill>
                          <a:effectLst/>
                          <a:latin typeface="Arial" charset="0"/>
                          <a:cs typeface="Arial" charset="0"/>
                        </a:rPr>
                        <a:t>هللويا.</a:t>
                      </a:r>
                      <a:endParaRPr kumimoji="0" lang="en-US" sz="28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5:11,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11 Et tous ceux qui t'ont pour refuge se réjouiront.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C'est toi, Seigneur, qui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bénis le juste; tu l'entoures de ta faveur comme d'un bouclier,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5:11, 12</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But let all those rejoice who put their trust in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You, O Lord, will bless the righteous; With favor You will surround him as with a shield.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17199" name="Rectangle 15"/>
          <p:cNvSpPr>
            <a:spLocks noGrp="1" noChangeArrowheads="1"/>
          </p:cNvSpPr>
          <p:nvPr>
            <p:ph type="ctrTitle"/>
          </p:nvPr>
        </p:nvSpPr>
        <p:spPr/>
        <p:txBody>
          <a:bodyPr/>
          <a:lstStyle/>
          <a:p>
            <a:r>
              <a:rPr lang="en-US"/>
              <a:t>11pm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8229" name="Group 21"/>
          <p:cNvGraphicFramePr>
            <a:graphicFrameLocks noGrp="1"/>
          </p:cNvGraphicFramePr>
          <p:nvPr/>
        </p:nvGraphicFramePr>
        <p:xfrm>
          <a:off x="34925" y="44450"/>
          <a:ext cx="9074150" cy="6709920"/>
        </p:xfrm>
        <a:graphic>
          <a:graphicData uri="http://schemas.openxmlformats.org/drawingml/2006/table">
            <a:tbl>
              <a:tblPr rtl="1"/>
              <a:tblGrid>
                <a:gridCol w="4392612"/>
                <a:gridCol w="4681538"/>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fr-CA" sz="3600" b="0" i="0" u="sng" strike="noStrike" cap="none" normalizeH="0" baseline="0" smtClean="0">
                          <a:ln>
                            <a:noFill/>
                          </a:ln>
                          <a:solidFill>
                            <a:srgbClr val="FF9933"/>
                          </a:solidFill>
                          <a:effectLst/>
                          <a:latin typeface="Arial" charset="0"/>
                          <a:cs typeface="Arial" charset="0"/>
                        </a:rPr>
                        <a:t>10 : 34 - 42</a:t>
                      </a:r>
                      <a:endParaRPr kumimoji="0" lang="fr-FR"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تظنُّوا إني جئتُ لأُلقي سلاماً على الأرض. ما جئت لأُلقي سلاماً بل سيفاً. فإني أتيت لأفرِّق الإنسان ضدَّ أبيه، والابنة ضدَّ أُمِّها، والعروس ضدَّ حماتها.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00"/>
                          </a:solidFill>
                          <a:effectLst/>
                          <a:latin typeface="Arial" charset="0"/>
                          <a:cs typeface="Arial" charset="0"/>
                        </a:rPr>
                        <a:t>Matthieu 10 : 34 - 42</a:t>
                      </a:r>
                      <a:endParaRPr kumimoji="0" lang="fr-FR" sz="2800" b="0"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Matthew 10:34-42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Do not think that I came to bring peace on earth. I did not come to bring peace but a sword. 35 For I have come to `set a man against his father, a daughter against her mother, and a daughter-in-law against her mother-in-law';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18230" name="Rectangle 22"/>
          <p:cNvSpPr>
            <a:spLocks noGrp="1" noChangeArrowheads="1"/>
          </p:cNvSpPr>
          <p:nvPr>
            <p:ph type="ctrTitle"/>
          </p:nvPr>
        </p:nvSpPr>
        <p:spPr/>
        <p:txBody>
          <a:bodyPr/>
          <a:lstStyle/>
          <a:p>
            <a:r>
              <a:rPr lang="en-US"/>
              <a:t>11m</a:t>
            </a:r>
          </a:p>
        </p:txBody>
      </p:sp>
    </p:spTree>
  </p:cSld>
  <p:clrMapOvr>
    <a:masterClrMapping/>
  </p:clrMapOvr>
  <p:timing>
    <p:tnLst>
      <p:par>
        <p:cTn id="1" dur="indefinite" restart="never" nodeType="tmRoot"/>
      </p:par>
    </p:tnLst>
  </p:timing>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9245" name="Group 13"/>
          <p:cNvGraphicFramePr>
            <a:graphicFrameLocks noGrp="1"/>
          </p:cNvGraphicFramePr>
          <p:nvPr/>
        </p:nvGraphicFramePr>
        <p:xfrm>
          <a:off x="34925" y="115888"/>
          <a:ext cx="9074150" cy="6344160"/>
        </p:xfrm>
        <a:graphic>
          <a:graphicData uri="http://schemas.openxmlformats.org/drawingml/2006/table">
            <a:tbl>
              <a:tblPr rtl="1"/>
              <a:tblGrid>
                <a:gridCol w="446563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وأعداء الإنسان أهل بيته. ومن أحبَّ أباً أو أمّاً أكثر منِّي فلا يستحقُّني، ومَن أحبَّ ابنه أو ابنته أكثر منِّي فلا يستحقُّني، ومَن لا يحمل صليبه ويتبعني فلا يستحقُّني.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36 on aura pour ennemis les gens de sa maison.37  Qui aime son père ou sa mère plus que moi n'est pas digne de moi; qui aime son fils ou sa fille plus que moi n'est pas digne de moi. 38 Qui ne se charge pas de sa croix et ne me suit pas n'est pas digne de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and `a man's enemies will be those of his own household.'37 He who loves father or mother more than Me is not worthy of Me. And he who loves son or daughter more than Me is not worthy of Me. 38 And he who does not take his cross and follow after Me is not worthy of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0269" name="Group 13"/>
          <p:cNvGraphicFramePr>
            <a:graphicFrameLocks noGrp="1"/>
          </p:cNvGraphicFramePr>
          <p:nvPr/>
        </p:nvGraphicFramePr>
        <p:xfrm>
          <a:off x="34925" y="115888"/>
          <a:ext cx="9074150" cy="5762626"/>
        </p:xfrm>
        <a:graphic>
          <a:graphicData uri="http://schemas.openxmlformats.org/drawingml/2006/table">
            <a:tbl>
              <a:tblPr rtl="1"/>
              <a:tblGrid>
                <a:gridCol w="4608512"/>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وجدَ نفسه يُضِيعُهَا، ومن أضاع نفسه من أجلي يجدها. مَن يقبلكم فقد قبلني، ومن يقبلني فقد قَبِلَ الذي أرسلني.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Qui aura assuré sa vie la perdra et qui perdra sa vie à cause de moi l'assurera.40 Qui vous accueille m'accueille moi-même, et qui m'accueille, accueille Celui qui m'a envoyé.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He who finds his life will lose it, and he who loses his life for My sake will find it. 40 He who receives you receives Me, and he who receives Me receives Him who sent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1293" name="Group 13"/>
          <p:cNvGraphicFramePr>
            <a:graphicFrameLocks noGrp="1"/>
          </p:cNvGraphicFramePr>
          <p:nvPr/>
        </p:nvGraphicFramePr>
        <p:xfrm>
          <a:off x="34925" y="115888"/>
          <a:ext cx="9074150" cy="5762626"/>
        </p:xfrm>
        <a:graphic>
          <a:graphicData uri="http://schemas.openxmlformats.org/drawingml/2006/table">
            <a:tbl>
              <a:tblPr rtl="1"/>
              <a:tblGrid>
                <a:gridCol w="4392612"/>
                <a:gridCol w="46815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يقبل نبيّاً بِاسم نبيٍّ فأجر نبيٍّ يأخذ، ومَن يقبل بارّاً بِاسم بارٍّ فأجر بارٍّ يأخُذ.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41 He who receives a prophet in the name of a prophet shall receive a prophet's reward. And he who receives a righteous man in the name of a righteous man shall receive a righteous man's reward.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2306" name="Group 2"/>
          <p:cNvGraphicFramePr>
            <a:graphicFrameLocks noGrp="1"/>
          </p:cNvGraphicFramePr>
          <p:nvPr/>
        </p:nvGraphicFramePr>
        <p:xfrm>
          <a:off x="34925" y="115888"/>
          <a:ext cx="9074150" cy="6194426"/>
        </p:xfrm>
        <a:graphic>
          <a:graphicData uri="http://schemas.openxmlformats.org/drawingml/2006/table">
            <a:tbl>
              <a:tblPr rtl="1"/>
              <a:tblGrid>
                <a:gridCol w="4968875"/>
                <a:gridCol w="41052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يسقي أحد هؤلاء الصِّغار كأس ماءٍ باردٍ فقط بِاسم تلميذٍ، فالحقَّ أقولُ لكم أنه لا يُضِيعُ أجرَهُ ".</a:t>
                      </a:r>
                      <a:r>
                        <a:rPr kumimoji="0" lang="ar-EG" sz="3200" b="0" i="0" u="none" strike="noStrike" cap="none" normalizeH="0" baseline="0" smtClean="0">
                          <a:ln>
                            <a:noFill/>
                          </a:ln>
                          <a:solidFill>
                            <a:schemeClr val="bg1"/>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33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1233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1233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1233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5390" name="Group 14"/>
          <p:cNvGraphicFramePr>
            <a:graphicFrameLocks noGrp="1"/>
          </p:cNvGraphicFramePr>
          <p:nvPr/>
        </p:nvGraphicFramePr>
        <p:xfrm>
          <a:off x="34925" y="44450"/>
          <a:ext cx="9074150" cy="6246369"/>
        </p:xfrm>
        <a:graphic>
          <a:graphicData uri="http://schemas.openxmlformats.org/drawingml/2006/table">
            <a:tbl>
              <a:tblPr rtl="1"/>
              <a:tblGrid>
                <a:gridCol w="4176712"/>
                <a:gridCol w="4897438"/>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00"/>
                          </a:solidFill>
                          <a:effectLst/>
                          <a:latin typeface="Arial" charset="0"/>
                          <a:cs typeface="Arial" charset="0"/>
                        </a:rPr>
                        <a:t>رسالة بولس الرسول إلى أهل رومية </a:t>
                      </a:r>
                      <a:r>
                        <a:rPr kumimoji="0" lang="ar-EG" sz="3600" b="0" i="0" u="sng" strike="noStrike" cap="none" normalizeH="0" baseline="0" smtClean="0">
                          <a:ln>
                            <a:noFill/>
                          </a:ln>
                          <a:solidFill>
                            <a:srgbClr val="FF9900"/>
                          </a:solidFill>
                          <a:effectLst/>
                          <a:latin typeface="Arial" charset="0"/>
                          <a:cs typeface="Arial" charset="0"/>
                        </a:rPr>
                        <a:t>( </a:t>
                      </a:r>
                      <a:r>
                        <a:rPr kumimoji="0" lang="ar-SA" sz="3600" b="0" i="0" u="sng" strike="noStrike" cap="none" normalizeH="0" baseline="0" smtClean="0">
                          <a:ln>
                            <a:noFill/>
                          </a:ln>
                          <a:solidFill>
                            <a:srgbClr val="FF9900"/>
                          </a:solidFill>
                          <a:effectLst/>
                          <a:latin typeface="Arial" charset="0"/>
                          <a:cs typeface="Arial" charset="0"/>
                        </a:rPr>
                        <a:t>8 : 18 ـ 30 )</a:t>
                      </a:r>
                      <a:endParaRPr kumimoji="0" lang="ar-EG" sz="3600" b="0" i="0" u="sng" strike="noStrike" cap="none" normalizeH="0" baseline="0" smtClean="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لأني أظُن أن آلام هذا الزَّمان الحاضر لا تُقاس بالمجد العتيد أن يُستعلَن فينا. لأن انتظار الخليقة يتوقَّع استعلان أبناء الله.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Romains 8 : 18 - 30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J'estime en effet que les souffrances du temps présent sont sans proportion avec la gloire qui doit être révélée en nous. 19 Car la création attend avec impatience la révélation des fils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Romans 8:18-30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25391" name="Rectangle 15"/>
          <p:cNvSpPr>
            <a:spLocks noGrp="1" noChangeArrowheads="1"/>
          </p:cNvSpPr>
          <p:nvPr>
            <p:ph type="ctrTitle"/>
          </p:nvPr>
        </p:nvSpPr>
        <p:spPr/>
        <p:txBody>
          <a:bodyPr/>
          <a:lstStyle/>
          <a:p>
            <a:r>
              <a:rPr lang="en-US"/>
              <a:t>11p</a:t>
            </a:r>
          </a:p>
        </p:txBody>
      </p:sp>
    </p:spTree>
  </p:cSld>
  <p:clrMapOvr>
    <a:masterClrMapping/>
  </p:clrMapOvr>
  <p:timing>
    <p:tnLst>
      <p:par>
        <p:cTn id="1" dur="indefinite" restart="never" nodeType="tmRoot"/>
      </p:par>
    </p:tnLst>
  </p:timing>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6402" name="Group 2"/>
          <p:cNvGraphicFramePr>
            <a:graphicFrameLocks noGrp="1"/>
          </p:cNvGraphicFramePr>
          <p:nvPr/>
        </p:nvGraphicFramePr>
        <p:xfrm>
          <a:off x="34925" y="115888"/>
          <a:ext cx="9074150" cy="6234050"/>
        </p:xfrm>
        <a:graphic>
          <a:graphicData uri="http://schemas.openxmlformats.org/drawingml/2006/table">
            <a:tbl>
              <a:tblPr rtl="1"/>
              <a:tblGrid>
                <a:gridCol w="4392612"/>
                <a:gridCol w="4681538"/>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الخليقة قد أُخضِعَت للباطل لا عن إرادة، بل من أجل الذي أخضعها على الرَّجاء. لأن الخليقة نفسها أيضاً ستُعتق من عبوديَّة الفساد إلى حرِّية مجد أولاد الله.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livrée au pouvoir du néant - non de son propre gré, mais par l'autorité de celui qui l'a livrée -, elle garde l'espérance,21 car elle aussi sera libérée de l'esclavage de la corruption, pour avoir part à la liberté et à la gloire des enfants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7443" name="Group 19"/>
          <p:cNvGraphicFramePr>
            <a:graphicFrameLocks noGrp="1"/>
          </p:cNvGraphicFramePr>
          <p:nvPr/>
        </p:nvGraphicFramePr>
        <p:xfrm>
          <a:off x="34925" y="115888"/>
          <a:ext cx="9074150" cy="6770880"/>
        </p:xfrm>
        <a:graphic>
          <a:graphicData uri="http://schemas.openxmlformats.org/drawingml/2006/table">
            <a:tbl>
              <a:tblPr rtl="1"/>
              <a:tblGrid>
                <a:gridCol w="4681537"/>
                <a:gridCol w="4392613"/>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فإننا نعرف أن كلَّ الخليقة تئنُّ وتتمخَّض معنا حتى الآن. وليس هى فقط، بل نحن أيضاً الذين لنا باكورة الرُّوح، نحن أنفسنا أيضاً نئنُّ في أنفسنا، متوقِّعين التَّبنِّي فداءَ أجسادنا.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8461" name="Group 13"/>
          <p:cNvGraphicFramePr>
            <a:graphicFrameLocks noGrp="1"/>
          </p:cNvGraphicFramePr>
          <p:nvPr/>
        </p:nvGraphicFramePr>
        <p:xfrm>
          <a:off x="34925" y="115888"/>
          <a:ext cx="9074150" cy="6049963"/>
        </p:xfrm>
        <a:graphic>
          <a:graphicData uri="http://schemas.openxmlformats.org/drawingml/2006/table">
            <a:tbl>
              <a:tblPr rtl="1"/>
              <a:tblGrid>
                <a:gridCol w="4897437"/>
                <a:gridCol w="4176713"/>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لأننا بالرَّجاء خَلصنَا. ولكنَّ الرَّجاء المنظور ليس رجاءً، لأن ما ينظره أحدٌ فإياه يرجو أيضاً ولكن إن كنا نرجو ما لسنا ننظره فإننا نتوقَّعه بالصَّبر.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Car nous avons été sauvés, mais c'est en espérance.	Or, voir ce qu'on espère n'est plus espérer: 25 ce que l'on voit, comment l'espérer encore? Mais espérer ce que nous ne voyons pas, c'est l'attendre avec persévérance.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9474" name="Group 2"/>
          <p:cNvGraphicFramePr>
            <a:graphicFrameLocks noGrp="1"/>
          </p:cNvGraphicFramePr>
          <p:nvPr/>
        </p:nvGraphicFramePr>
        <p:xfrm>
          <a:off x="34925" y="115888"/>
          <a:ext cx="9074150" cy="5834063"/>
        </p:xfrm>
        <a:graphic>
          <a:graphicData uri="http://schemas.openxmlformats.org/drawingml/2006/table">
            <a:tbl>
              <a:tblPr rtl="1"/>
              <a:tblGrid>
                <a:gridCol w="4465637"/>
                <a:gridCol w="4608513"/>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وكذلك الرُّوح أيضاً يُعضِّد ضعفنا، لأننا لسنا نعلم ما نُصلِّي لأجله كما ينبغي. ولكن الرُّوح نفسه يشفع فينا بتنهُدات لا يُنطَق بها.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De même, l'Esprit aussi vient en aide à notre faiblesse, car nous ne savons pas prier comme il faut, mais l'Esprit lui-même intercède pour nous en gémissements inexprimables,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Likewise the Spirit also helps in our weaknesses. For we do not know what we should pray for as we ought, but the Spirit Himself makes intercession for us with groanings which cannot be uttered.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0498" name="Group 2"/>
          <p:cNvGraphicFramePr>
            <a:graphicFrameLocks noGrp="1"/>
          </p:cNvGraphicFramePr>
          <p:nvPr/>
        </p:nvGraphicFramePr>
        <p:xfrm>
          <a:off x="34925" y="115888"/>
          <a:ext cx="9074150" cy="6371845"/>
        </p:xfrm>
        <a:graphic>
          <a:graphicData uri="http://schemas.openxmlformats.org/drawingml/2006/table">
            <a:tbl>
              <a:tblPr rtl="1"/>
              <a:tblGrid>
                <a:gridCol w="4249737"/>
                <a:gridCol w="4824413"/>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الذي يَفحصُ القلوب يعلم ما هو فكر الرُّوح، لأنه قد تشفعُ لله عن القدِّيسين. ونحن نعلمُ أن الذين يحبُّون الله، وهم الذين مدعوُّون حسب قصده السابق. يجعل كل الأشياء تعمل معهم للخير.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27et celui qui scrute les coeurs sait quelle est l'intention de l'Esprit: c'est selon Dieu en effet que l'Esprit intercède pour les saints. 28 Nous savons d'autre part que tout concourt au bien de ceux qui aiment Dieu, qui sont appelés selon son dessein.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Now He who searches the hearts knows what the mind of the Spirit is, because He makes intercession for the saints according to the will of God. 28 And we know that all things work together for good to those who love God, to those who are the called according to His purpose.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1522" name="Group 2"/>
          <p:cNvGraphicFramePr>
            <a:graphicFrameLocks noGrp="1"/>
          </p:cNvGraphicFramePr>
          <p:nvPr/>
        </p:nvGraphicFramePr>
        <p:xfrm>
          <a:off x="34925" y="115888"/>
          <a:ext cx="9074150" cy="5691188"/>
        </p:xfrm>
        <a:graphic>
          <a:graphicData uri="http://schemas.openxmlformats.org/drawingml/2006/table">
            <a:tbl>
              <a:tblPr rtl="1"/>
              <a:tblGrid>
                <a:gridCol w="4608512"/>
                <a:gridCol w="4465638"/>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الذين سبق فعرَفهم سبق أيضاً فعيَّنهم شُركاء صورة ابنه، ليكون هو بِكراً بين اخوة كثيرين.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Ceux que d'avance il a connus, il les a aussi prédestinés à être conformes à l'image de son Fils, afin que celui-ci soit le premier-né d'une multitude de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For whom He foreknew, He also predestined to be conformed to the image of His Son, that He might be the firstborn among many brethren.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2546" name="Group 2"/>
          <p:cNvGraphicFramePr>
            <a:graphicFrameLocks noGrp="1"/>
          </p:cNvGraphicFramePr>
          <p:nvPr/>
        </p:nvGraphicFramePr>
        <p:xfrm>
          <a:off x="34925" y="115888"/>
          <a:ext cx="9074150" cy="5691188"/>
        </p:xfrm>
        <a:graphic>
          <a:graphicData uri="http://schemas.openxmlformats.org/drawingml/2006/table">
            <a:tbl>
              <a:tblPr rtl="1"/>
              <a:tblGrid>
                <a:gridCol w="4608512"/>
                <a:gridCol w="4465638"/>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والذين سبق فعيَّنهم، فهؤلاء دعاهم أيضاً. والذينَ دعاهم، فهؤلاء برَّرهم أيضاً. والذينَ برَّرهم، فهؤلاء مجَّدهم أيضاً.</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ceux qu'il a prédestinés, il les a aussi appelés; ceux qu'il a appelés, il les a aussi justifiés; et ceux qu'il a justifiés, il les a aussi glorifiés.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Moreover whom He predestined, these He also called; whom He called, these He also justified; and whom He justified, these He also glorified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357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459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1345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1345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6654" name="Group 14"/>
          <p:cNvGraphicFramePr>
            <a:graphicFrameLocks noGrp="1"/>
          </p:cNvGraphicFramePr>
          <p:nvPr/>
        </p:nvGraphicFramePr>
        <p:xfrm>
          <a:off x="34925" y="44450"/>
          <a:ext cx="9074150" cy="6391594"/>
        </p:xfrm>
        <a:graphic>
          <a:graphicData uri="http://schemas.openxmlformats.org/drawingml/2006/table">
            <a:tbl>
              <a:tblPr rtl="1"/>
              <a:tblGrid>
                <a:gridCol w="4608512"/>
                <a:gridCol w="44656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الكاثوليكون من رسالة </a:t>
                      </a:r>
                      <a:r>
                        <a:rPr kumimoji="0" lang="ar-SA" sz="3200" b="0" i="0" u="sng" strike="noStrike" cap="none" normalizeH="0" baseline="0" smtClean="0">
                          <a:ln>
                            <a:noFill/>
                          </a:ln>
                          <a:solidFill>
                            <a:srgbClr val="FF9900"/>
                          </a:solidFill>
                          <a:effectLst/>
                          <a:latin typeface="Arial" charset="0"/>
                          <a:cs typeface="Arial" charset="0"/>
                        </a:rPr>
                        <a:t>بطرس الرسول</a:t>
                      </a:r>
                      <a:r>
                        <a:rPr kumimoji="0" lang="ar-EG" sz="3200" b="0" i="0" u="sng" strike="noStrike" cap="none" normalizeH="0" baseline="0" smtClean="0">
                          <a:ln>
                            <a:noFill/>
                          </a:ln>
                          <a:solidFill>
                            <a:srgbClr val="FF9900"/>
                          </a:solidFill>
                          <a:effectLst/>
                          <a:latin typeface="Arial" charset="0"/>
                          <a:cs typeface="Arial" charset="0"/>
                        </a:rPr>
                        <a:t> الأولى </a:t>
                      </a:r>
                      <a:r>
                        <a:rPr kumimoji="0" lang="ar-SA" sz="3200" b="0" i="0" u="sng" strike="noStrike" cap="none" normalizeH="0" baseline="0" smtClean="0">
                          <a:ln>
                            <a:noFill/>
                          </a:ln>
                          <a:solidFill>
                            <a:srgbClr val="FF9900"/>
                          </a:solidFill>
                          <a:effectLst/>
                          <a:latin typeface="Arial" charset="0"/>
                          <a:cs typeface="Arial" charset="0"/>
                        </a:rPr>
                        <a:t> </a:t>
                      </a:r>
                      <a:r>
                        <a:rPr kumimoji="0" lang="ar-EG" sz="3200" b="0" i="0" u="sng" strike="noStrike" cap="none" normalizeH="0" baseline="0" smtClean="0">
                          <a:ln>
                            <a:noFill/>
                          </a:ln>
                          <a:solidFill>
                            <a:srgbClr val="FF9900"/>
                          </a:solidFill>
                          <a:effectLst/>
                          <a:latin typeface="Arial" charset="0"/>
                          <a:cs typeface="Arial" charset="0"/>
                        </a:rPr>
                        <a:t>(</a:t>
                      </a:r>
                      <a:r>
                        <a:rPr kumimoji="0" lang="en-US" sz="3200" b="0" i="0" u="sng" strike="noStrike" cap="none" normalizeH="0" baseline="0" smtClean="0">
                          <a:ln>
                            <a:noFill/>
                          </a:ln>
                          <a:solidFill>
                            <a:srgbClr val="FF9900"/>
                          </a:solidFill>
                          <a:effectLst/>
                          <a:latin typeface="Arial" charset="0"/>
                          <a:cs typeface="Arial" charset="0"/>
                        </a:rPr>
                        <a:t>3:8-15</a:t>
                      </a:r>
                      <a:r>
                        <a:rPr kumimoji="0" lang="ar-EG" sz="3200" b="0" i="0" u="sng" strike="noStrike" cap="none" normalizeH="0" baseline="0" smtClean="0">
                          <a:ln>
                            <a:noFill/>
                          </a:ln>
                          <a:solidFill>
                            <a:srgbClr val="FF9900"/>
                          </a:solidFill>
                          <a:effectLst/>
                          <a:latin typeface="Arial" charset="0"/>
                          <a:cs typeface="Arial" charset="0"/>
                        </a:rPr>
                        <a:t>)</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والنِّهاية، كونوا جميعاً برأيٍ واحدٍ، وكونوا مشتركين في الآلام. وكونوا مُحبِّين الاخوة، رحومينَ، ومُتواضعينَ. غير مُجازين عن شـرٍّ بشـرٍّ أو عن شتيمةٍ بشتيمةٍ،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1 Pierre </a:t>
                      </a:r>
                      <a:r>
                        <a:rPr kumimoji="0" lang="en-US" sz="2800" b="0" i="0" u="sng" strike="noStrike" cap="none" normalizeH="0" baseline="0" smtClean="0">
                          <a:ln>
                            <a:noFill/>
                          </a:ln>
                          <a:solidFill>
                            <a:srgbClr val="FF9900"/>
                          </a:solidFill>
                          <a:effectLst/>
                          <a:latin typeface="Arial" charset="0"/>
                          <a:cs typeface="Arial" charset="0"/>
                        </a:rPr>
                        <a:t>3:8-15</a:t>
                      </a:r>
                      <a:endParaRPr kumimoji="0" lang="fr-FR" sz="2800" b="0" i="0" u="sng"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Enfin, soyez tous dans de mêmes dispositions, compatissants, animés d'un amour fraternel, miséricordieux, humbles. 9 Ne rendez pas le mal pour le mal, ou l'insulte pour l'insulte;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36655" name="Rectangle 15"/>
          <p:cNvSpPr>
            <a:spLocks noGrp="1" noChangeArrowheads="1"/>
          </p:cNvSpPr>
          <p:nvPr>
            <p:ph type="ctrTitle"/>
          </p:nvPr>
        </p:nvSpPr>
        <p:spPr/>
        <p:txBody>
          <a:bodyPr/>
          <a:lstStyle/>
          <a:p>
            <a:r>
              <a:rPr lang="en-US"/>
              <a:t>11c</a:t>
            </a:r>
          </a:p>
        </p:txBody>
      </p:sp>
    </p:spTree>
  </p:cSld>
  <p:clrMapOvr>
    <a:masterClrMapping/>
  </p:clrMapOvr>
  <p:timing>
    <p:tnLst>
      <p:par>
        <p:cTn id="1" dur="indefinite" restart="never" nodeType="tmRoot"/>
      </p:par>
    </p:tnLst>
  </p:timing>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7677" name="Group 13"/>
          <p:cNvGraphicFramePr>
            <a:graphicFrameLocks noGrp="1"/>
          </p:cNvGraphicFramePr>
          <p:nvPr/>
        </p:nvGraphicFramePr>
        <p:xfrm>
          <a:off x="34925" y="44450"/>
          <a:ext cx="9074150" cy="6443283"/>
        </p:xfrm>
        <a:graphic>
          <a:graphicData uri="http://schemas.openxmlformats.org/drawingml/2006/table">
            <a:tbl>
              <a:tblPr rtl="1"/>
              <a:tblGrid>
                <a:gridCol w="4465637"/>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بَلْ على العكس مُبارِكِين، لأنكم لهذا الأمر دُعيتم لكي ترثوا البركة. </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من أراد أن يُحبَّ الحياة ويرى أيَّاماً صالحة، فليَكفُف لسانه عن الشرِّ وشفتيه عن أن يتكلَّما بالمَكر، وليَحد عن الشرِّ ويصنع الخير،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au contraire, bénissez, car c'est à cela que vous avez été appelés, afin d'hériter la bénédiction.10 En effet, qui veut aimer la vie et voir des jours heureux doit garder sa langue du mal et ses lèvres des paroles trompeuses,12 se détourner du mal et faire le bien,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on the contrary blessing, knowing that you were called to this, that you may inherit a blessing. 10 For He who would love life And see good days, Let him refrain his tongue from evil, And his lips from speaking deceit. 11 Let him turn away from evil and do good;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8703" name="Group 15"/>
          <p:cNvGraphicFramePr>
            <a:graphicFrameLocks noGrp="1"/>
          </p:cNvGraphicFramePr>
          <p:nvPr/>
        </p:nvGraphicFramePr>
        <p:xfrm>
          <a:off x="34925" y="44450"/>
          <a:ext cx="9074150" cy="5616576"/>
        </p:xfrm>
        <a:graphic>
          <a:graphicData uri="http://schemas.openxmlformats.org/drawingml/2006/table">
            <a:tbl>
              <a:tblPr rtl="1"/>
              <a:tblGrid>
                <a:gridCol w="4824412"/>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وليطلب السَّلام ويَجِدَّ في أَثَرِه. لأن عيني الربِّ تنظر الأبرار، وأُذنيه تنصتان إلى طلبهم، وأمَّا وجه الربِّ ضدُّ فاعلي الشرِّ.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rechercher la paix et la poursuivre.12 Car les yeux du Seigneur sont sur les justes, et ses oreilles sont attentives à leur prière; mais la face du Seigneur se tourne contre ceux qui font le mal.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Let him seek peace and pursue it. 12 For the eyes of the Lord are on the righteous, And His ears are open to their prayers; But the face of the Lord is against those who do evil.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9734" name="Group 22"/>
          <p:cNvGraphicFramePr>
            <a:graphicFrameLocks noGrp="1"/>
          </p:cNvGraphicFramePr>
          <p:nvPr/>
        </p:nvGraphicFramePr>
        <p:xfrm>
          <a:off x="34925" y="44450"/>
          <a:ext cx="9001125" cy="6443283"/>
        </p:xfrm>
        <a:graphic>
          <a:graphicData uri="http://schemas.openxmlformats.org/drawingml/2006/table">
            <a:tbl>
              <a:tblPr rtl="1"/>
              <a:tblGrid>
                <a:gridCol w="4535487"/>
                <a:gridCol w="44656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ذا الذي يُمكنه أن يؤذِيكم إذا كُنتم غيورين على الخير؟ ولكن وإن تألَّمتم مِن أجل البرِّ، فطوباكم. وأمَّا خَوفهم فلا تخافوه ولا تضطربوا، بل قدِّسوا الربَّ المسيح في قلوبكم.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troublés;15 mais sanctifiez dans vos coeurs le Christ qui est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And who is he who will harm you if you become followers of what is good? 14 But even if you should suffer for righteousness' sake, you are blessed. And do not be afraid of their threats, nor be troubled. 15 But sanctify the Lord God in your hearts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073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9"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10"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176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1417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14176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14176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3821" name="Group 13"/>
          <p:cNvGraphicFramePr>
            <a:graphicFrameLocks noGrp="1"/>
          </p:cNvGraphicFramePr>
          <p:nvPr/>
        </p:nvGraphicFramePr>
        <p:xfrm>
          <a:off x="34925" y="44450"/>
          <a:ext cx="9074150" cy="6709920"/>
        </p:xfrm>
        <a:graphic>
          <a:graphicData uri="http://schemas.openxmlformats.org/drawingml/2006/table">
            <a:tbl>
              <a:tblPr rtl="1"/>
              <a:tblGrid>
                <a:gridCol w="4681537"/>
                <a:gridCol w="4392613"/>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smtClean="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وحدث في ذلك الوقت اضطرابٌ ليس بقليل بسبب الطَّريق، لأنَّ واحداً اسمه ديمتريوس، صائغ فضةٍ صانع هياكل فضةٍ لأرطاميس، كان يُربِّح الصُّنَّاع ربحاً ليس بقليل.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smtClean="0">
                          <a:ln>
                            <a:noFill/>
                          </a:ln>
                          <a:solidFill>
                            <a:srgbClr val="FF9900"/>
                          </a:solidFill>
                          <a:effectLst/>
                          <a:latin typeface="Arial" charset="0"/>
                          <a:cs typeface="Arial" charset="0"/>
                        </a:rPr>
                        <a:t>Actes </a:t>
                      </a:r>
                      <a:r>
                        <a:rPr kumimoji="0" lang="en-US" sz="3400" b="0" i="0" u="sng" strike="noStrike" cap="none" normalizeH="0" baseline="0" smtClean="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C'est à cette époque que se produisirent des troubles assez graves à propos de la Voie. 24 Un orfèvre en effet, du nom de Démétrius, fabriquait des temples d'Artémis en argent et procurait ainsi aux artisans des gains très appréciables.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smtClean="0">
                          <a:ln>
                            <a:noFill/>
                          </a:ln>
                          <a:solidFill>
                            <a:srgbClr val="FF9900"/>
                          </a:solidFill>
                          <a:effectLst/>
                          <a:latin typeface="Arial" charset="0"/>
                          <a:cs typeface="Arial" charset="0"/>
                        </a:rPr>
                        <a:t>Acts 19:23-41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And about that time there arose a great commotion about the Way. 24 For a certain man named Demetrius, a silversmith, who made silver shrines of Diana, brought no small profit to the craftsmen.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43822" name="Rectangle 14"/>
          <p:cNvSpPr>
            <a:spLocks noGrp="1" noChangeArrowheads="1"/>
          </p:cNvSpPr>
          <p:nvPr>
            <p:ph type="ctrTitle"/>
          </p:nvPr>
        </p:nvSpPr>
        <p:spPr/>
        <p:txBody>
          <a:bodyPr/>
          <a:lstStyle/>
          <a:p>
            <a:r>
              <a:rPr lang="en-US"/>
              <a:t>11a</a:t>
            </a:r>
          </a:p>
        </p:txBody>
      </p:sp>
    </p:spTree>
  </p:cSld>
  <p:clrMapOvr>
    <a:masterClrMapping/>
  </p:clrMapOvr>
  <p:timing>
    <p:tnLst>
      <p:par>
        <p:cTn id="1" dur="indefinite" restart="never" nodeType="tmRoot"/>
      </p:par>
    </p:tnLst>
  </p:timing>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4845" name="Group 13"/>
          <p:cNvGraphicFramePr>
            <a:graphicFrameLocks noGrp="1"/>
          </p:cNvGraphicFramePr>
          <p:nvPr/>
        </p:nvGraphicFramePr>
        <p:xfrm>
          <a:off x="34925" y="115888"/>
          <a:ext cx="9074150" cy="6089588"/>
        </p:xfrm>
        <a:graphic>
          <a:graphicData uri="http://schemas.openxmlformats.org/drawingml/2006/table">
            <a:tbl>
              <a:tblPr rtl="1"/>
              <a:tblGrid>
                <a:gridCol w="4752975"/>
                <a:gridCol w="43211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فجمعهم مع الصُّنَّاع الآخرين الذين حولهُ وقال لهم: " أيُّها الرِّجال أنتم تعرفون أنَّ رِبحَنا إنَّما هو من هذه الصِّناعة. وأنتم تنظرون وتسمعون أنه ليس من أفسس فقط، بل وحتى من جميع آسيَّا،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Il rassembla ces artisans ainsi que les membres des métiers voisins et leur déclara:Vous le savez, mes amis, notre aisance vient de cette activité.26 Or, vous le constatez ou vous l'entendez dire: non seulement à Éphèse, mais dans presque toute l'Asie,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He called them together with the workers of similar occupation, and said: Men, you know that we have our prosperity by this trade. 26 Moreover you see and hear that not only at Ephesus, but throughout almost all Asia,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5869" name="Group 13"/>
          <p:cNvGraphicFramePr>
            <a:graphicFrameLocks noGrp="1"/>
          </p:cNvGraphicFramePr>
          <p:nvPr/>
        </p:nvGraphicFramePr>
        <p:xfrm>
          <a:off x="34925" y="115888"/>
          <a:ext cx="9074150" cy="5834063"/>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استمال بولس هذا جمعاً كثيراً قائلاً: أن هذه التي تُصنع بالأيادي ليست آلهةً. فليس نصيبنا هذا وحـده في خطر مِن أن يحصل في إهانة،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 Paul remue une foule considérable en la persuadant, comme il dit, que les dieux qui sortent de nos mains ne sont pas des dieux. 27 Ce n'est pas simplement notre profession qui risque d'être dénigrée,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this Paul has persuaded and turned away many people, saying that they are not gods which are made with hands. 27 So not only is this trade of ours in danger of falling into disrepute,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6893" name="Group 13"/>
          <p:cNvGraphicFramePr>
            <a:graphicFrameLocks noGrp="1"/>
          </p:cNvGraphicFramePr>
          <p:nvPr/>
        </p:nvGraphicFramePr>
        <p:xfrm>
          <a:off x="34925" y="115888"/>
          <a:ext cx="9074150" cy="5834063"/>
        </p:xfrm>
        <a:graphic>
          <a:graphicData uri="http://schemas.openxmlformats.org/drawingml/2006/table">
            <a:tbl>
              <a:tblPr rtl="1"/>
              <a:tblGrid>
                <a:gridCol w="4897437"/>
                <a:gridCol w="41767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بل أيضـاً هيكل أرطاميس ـ الآلهة العظيمة ـ أن يُحسب لا شيء، وإنه سوف تُهدم عظمتها، هيَ التي يعبدها جميع آسيَّا وكل المسكونة ". فلمَّا سمعوا هذا امتلأوا غضباً،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c'est aussi le temple de la grande déesse Artémis qui pourrait être laissé pour compte et se trouver bientôt dépouillé de la grandeur de celle qu'adorent l'Asie et le monde entier. 28 A ces mots, les auditeurs devinrent furieux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also the temple of the great goddess Diana may be despised and her magnificence destroyed, whom all Asia and the world worship. 28 Now when they heard this, they were full of wrath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7917" name="Group 13"/>
          <p:cNvGraphicFramePr>
            <a:graphicFrameLocks noGrp="1"/>
          </p:cNvGraphicFramePr>
          <p:nvPr/>
        </p:nvGraphicFramePr>
        <p:xfrm>
          <a:off x="34925" y="115888"/>
          <a:ext cx="9074150" cy="6405120"/>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وطفقوا يصرخون قائلين: " عظيمةٌ هى أرطاميس التي لأهل أفسس ". فامتلأت المدينة اضطراباً وجروا جميعاً بنفس واحدة إلى المشهد خاطفين معهم غايوس وأرسترخُس المكدونيَّين، رفيقي بولس في السَّفر.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ils n'en finissaient pas de crier: "Grande est  l'Artémis d'Éphèse! 29 L'agitation gagna toute la ville et l'on se précipita, en masse au théâtre, en s'emparant au passage des Macédoniens Gaïus et Aristarque, compagnons de voyage de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cried out, saying, Great is Diana of the Ephesians! 29 So the whole city was filled with confusion, and rushed into the theater with one accord, having seized Gaius and Aristarchus, Macedonians, Paul's travel companions.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8941" name="Group 13"/>
          <p:cNvGraphicFramePr>
            <a:graphicFrameLocks noGrp="1"/>
          </p:cNvGraphicFramePr>
          <p:nvPr/>
        </p:nvGraphicFramePr>
        <p:xfrm>
          <a:off x="34925" y="115888"/>
          <a:ext cx="9074150" cy="5834063"/>
        </p:xfrm>
        <a:graphic>
          <a:graphicData uri="http://schemas.openxmlformats.org/drawingml/2006/table">
            <a:tbl>
              <a:tblPr rtl="1"/>
              <a:tblGrid>
                <a:gridCol w="4392612"/>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كان بولس يريد أن يدخل إلى الجمع، لم يدعه التَّلاميذ. وآخرون من رؤساء المدينة ـ كانوا أصدقاءه ـ أرسلوا يطلبون إليه أن لا يُسلِّم نفسه إلى المشهد.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Paul était décidé à se rendre à l'assemblée, mais les disciples ne le laissèrent pas faire.31 Et certains asiarques de ses amis lui firent aussi déconseiller de se risquer au théâtre.</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And when Paul wanted to go in to the people, the disciples would not allow him. 31 Then some of the officials of Asia, who were his friends, sent to him pleading that he would not venture into the theater.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49965" name="Group 13"/>
          <p:cNvGraphicFramePr>
            <a:graphicFrameLocks noGrp="1"/>
          </p:cNvGraphicFramePr>
          <p:nvPr/>
        </p:nvGraphicFramePr>
        <p:xfrm>
          <a:off x="34925" y="115888"/>
          <a:ext cx="9074150" cy="5945125"/>
        </p:xfrm>
        <a:graphic>
          <a:graphicData uri="http://schemas.openxmlformats.org/drawingml/2006/table">
            <a:tbl>
              <a:tblPr rtl="1"/>
              <a:tblGrid>
                <a:gridCol w="4537075"/>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وآخرون كانوا يصرخون بشيءٍ آخرَ، لأن المحفل كان مُضطرباً، وأكثرهم لا يدرون لأيِّ شيءٍ كانوا قد اجتمعوا. فاجتذب اليهود إسكندر من الجمع،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Chacun bien sûr criait autre chose que son voisin et la confusion régnait dans l'assemblée où la plupart ignoraient même les motifs de la réunion. 33 Des gens dans la foule renseignèrent un certain Alexandre que les Juifs avaient mis en avant.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Some therefore cried one thing and some another, for the assembly was confused, and most of them did not know why they had come together. 33 And they drew Alexander out of the multitude, the Jews putting him forward.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0994" name="Group 18"/>
          <p:cNvGraphicFramePr>
            <a:graphicFrameLocks noGrp="1"/>
          </p:cNvGraphicFramePr>
          <p:nvPr/>
        </p:nvGraphicFramePr>
        <p:xfrm>
          <a:off x="34925" y="115888"/>
          <a:ext cx="9001125" cy="5945125"/>
        </p:xfrm>
        <a:graphic>
          <a:graphicData uri="http://schemas.openxmlformats.org/drawingml/2006/table">
            <a:tbl>
              <a:tblPr rtl="1"/>
              <a:tblGrid>
                <a:gridCol w="4679950"/>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فأشار إسكندر بيده يريد أن يحتجَّ للجمع. فلمَّا عرفوا أنه يهوديٌّ، صار صوتٌ واحدٌ من الجميع صارخين نحو مدَّة ساعتين قائلين: " عظيمة هى أرطاميس التي لأهل أفسس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De la main, Alexandre fit signe qu'il voulait s'expliquer devant l'assemblée.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34 Mais, quand on  apprit qu'il était Juif, tous se mirent à scander d'une seule voix, pendant près de deux heures: "Grande est l'Artémis d'Éphèse!"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Alexander motioned with his hand, and wanted to make his defense to the people. 34 But when they found out that he was a Jew, all with one voice cried out for about two hours, Great is Diana of the Ephesians!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2019" name="Group 19"/>
          <p:cNvGraphicFramePr>
            <a:graphicFrameLocks noGrp="1"/>
          </p:cNvGraphicFramePr>
          <p:nvPr/>
        </p:nvGraphicFramePr>
        <p:xfrm>
          <a:off x="34925" y="115888"/>
          <a:ext cx="9001125" cy="5834063"/>
        </p:xfrm>
        <a:graphic>
          <a:graphicData uri="http://schemas.openxmlformats.org/drawingml/2006/table">
            <a:tbl>
              <a:tblPr rtl="1"/>
              <a:tblGrid>
                <a:gridCol w="4103687"/>
                <a:gridCol w="48974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هدَّأ الكاتب الجمع قال: " أيُّها الرِّجالُ الأفسسيُّون، مَن هو مِن الناس لا يعرف أن مدينة الأفسسيِّين مُتعبِّدة لأرطاميس العظيمة ولتمثالها الذي هبط من زَفْسَ؟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Le secrétaire réussit pourtant à calmer la foule: "Éphésiens, dit-il, existerait-il quelqu'un qui ne sache pas que la cité d'Éphèse est la ville sainte de la grande déesse Artémis et de sa statue tombée du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And when the city clerk had quieted the crowd, he said: Men of Ephesus, what man is there who does not know that the city of the Ephesians is temple guardian of the great goddess Diana, and of the image which fell down from Zeus?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3038" name="Group 14"/>
          <p:cNvGraphicFramePr>
            <a:graphicFrameLocks noGrp="1"/>
          </p:cNvGraphicFramePr>
          <p:nvPr/>
        </p:nvGraphicFramePr>
        <p:xfrm>
          <a:off x="34925" y="115888"/>
          <a:ext cx="9074150" cy="5834063"/>
        </p:xfrm>
        <a:graphic>
          <a:graphicData uri="http://schemas.openxmlformats.org/drawingml/2006/table">
            <a:tbl>
              <a:tblPr rtl="1"/>
              <a:tblGrid>
                <a:gridCol w="4824412"/>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وليس أحد يقدر أن يُقاوم هذه الأشياء، فلذا ينبغي أن تكونوا ثابتين ولا تفعلوا شيئاً بخفة. لأنكم أتيتم بهذَيْن الرَّجلين إلى هنا، وهما ليسا سارقي هياكل،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36  Puisque la réponse ne fait pas de doute, il vous faut donc retrouver le calme et éviter les fausses manoeuvres. 37 Vous avez en effet amené ici des hommes qui n'ont commis ni sacrilège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Therefore, since these things cannot be denied, you ought to be quiet and do nothing rashly. 37 For you have brought these men here who are neither robbers of temples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4061" name="Group 13"/>
          <p:cNvGraphicFramePr>
            <a:graphicFrameLocks noGrp="1"/>
          </p:cNvGraphicFramePr>
          <p:nvPr/>
        </p:nvGraphicFramePr>
        <p:xfrm>
          <a:off x="34925" y="115888"/>
          <a:ext cx="9074150" cy="5834063"/>
        </p:xfrm>
        <a:graphic>
          <a:graphicData uri="http://schemas.openxmlformats.org/drawingml/2006/table">
            <a:tbl>
              <a:tblPr rtl="1"/>
              <a:tblGrid>
                <a:gridCol w="4392612"/>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مُجدِّفين، على آلهتكم. فإن كان ديمتريوس والصُّنَّاع الذين معه لهم دعوى على أحدٍ، فإنه تُقام أيَّامٌ للقضاء، ويوجد ولاةٌ، فليرافعوا بعضهم بعضاً.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ni blasphème contre notre déesse. 38 Si Démétrius et les artisans qui le suivent sont en litige avec quelqu'un, il se tient des audiences, il existe des proconsuls: que les parties aillent donc en 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nor blasphemers of your goddess. 38 Therefore, if Demetrius and his fellow craftsmen have a case against anyone, the courts are open and there are proconsuls. Let them bring charges against one another.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5086" name="Group 14"/>
          <p:cNvGraphicFramePr>
            <a:graphicFrameLocks noGrp="1"/>
          </p:cNvGraphicFramePr>
          <p:nvPr/>
        </p:nvGraphicFramePr>
        <p:xfrm>
          <a:off x="34925" y="44450"/>
          <a:ext cx="9074150" cy="5905501"/>
        </p:xfrm>
        <a:graphic>
          <a:graphicData uri="http://schemas.openxmlformats.org/drawingml/2006/table">
            <a:tbl>
              <a:tblPr rtl="1"/>
              <a:tblGrid>
                <a:gridCol w="4608512"/>
                <a:gridCol w="44656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وإن كنتم تطلبون شيئاً آخر، فإنه يُقضَى بينكم في محفلٍ شرعيٍّ. لأنَّنا في خطر أن نُحاكَم من أجل اضطراب هذا اليوم.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Et si vous avez encore d'autres requêtes, l'affaire sera réglée par l'assemblée légale.40 Nous risquons en fait d'être accusés de sédition pour notre réunion d'aujourd'hui,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But if you have any other inquiry to make, it shall be determined in the lawful assembly. 40 For we are in danger of being called in question for today's uproar,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6109" name="Group 13"/>
          <p:cNvGraphicFramePr>
            <a:graphicFrameLocks noGrp="1"/>
          </p:cNvGraphicFramePr>
          <p:nvPr/>
        </p:nvGraphicFramePr>
        <p:xfrm>
          <a:off x="34925" y="44450"/>
          <a:ext cx="9074150" cy="5905501"/>
        </p:xfrm>
        <a:graphic>
          <a:graphicData uri="http://schemas.openxmlformats.org/drawingml/2006/table">
            <a:tbl>
              <a:tblPr rtl="1"/>
              <a:tblGrid>
                <a:gridCol w="4537075"/>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وليس حُجَّةٌ يُمكننا من أجلها أن نُعطِي جواباً عن هذا الشَّغب ". ولمَّا قال هذا صرف المحفل.</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car il n'existe aucun motif que nous puissions avancer pour justifier cet attroupement. 41Et, sur cette déclaration, il renvoya l'assemblée.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there being no reason which we may give to account for this disorderly gathering. 41 And when he had said these things, he dismissed the assembly</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2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814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917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0206" name="Group 14"/>
          <p:cNvGraphicFramePr>
            <a:graphicFrameLocks noGrp="1"/>
          </p:cNvGraphicFramePr>
          <p:nvPr/>
        </p:nvGraphicFramePr>
        <p:xfrm>
          <a:off x="34925" y="44450"/>
          <a:ext cx="9074150" cy="6403151"/>
        </p:xfrm>
        <a:graphic>
          <a:graphicData uri="http://schemas.openxmlformats.org/drawingml/2006/table">
            <a:tbl>
              <a:tblPr rtl="1"/>
              <a:tblGrid>
                <a:gridCol w="4249737"/>
                <a:gridCol w="48244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smtClean="0">
                          <a:ln>
                            <a:noFill/>
                          </a:ln>
                          <a:solidFill>
                            <a:srgbClr val="FF9900"/>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مزمور</a:t>
                      </a:r>
                      <a:r>
                        <a:rPr kumimoji="0" lang="ar-EG" sz="2800" b="1" i="0" u="sng" strike="noStrike" cap="none" normalizeH="0" baseline="0" smtClean="0">
                          <a:ln>
                            <a:noFill/>
                          </a:ln>
                          <a:solidFill>
                            <a:srgbClr val="FF9900"/>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68:35, 3</a:t>
                      </a:r>
                      <a:r>
                        <a:rPr kumimoji="0" lang="ar-SA" sz="3600" b="0" i="0" u="sng" strike="noStrike" cap="none" normalizeH="0" baseline="0" smtClean="0">
                          <a:ln>
                            <a:noFill/>
                          </a:ln>
                          <a:solidFill>
                            <a:srgbClr val="FF9933"/>
                          </a:solidFill>
                          <a:effectLst/>
                          <a:latin typeface="Arial" charset="0"/>
                          <a:cs typeface="Arial" charset="0"/>
                        </a:rPr>
                        <a:t>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عجيبٌ هو الله في قدِّيسِيه. إلهُ إسرائيلَ هو يُعطي قوةً وعِزاً لشعبِهِ. والصِّدِّيقون يَفرحون ويتهلَّلون أمامَ اللهِ. ويَتَنَعَّمون بالسرورِ.  هللويا</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33"/>
                          </a:solidFill>
                          <a:effectLst/>
                          <a:latin typeface="Arial" charset="0"/>
                          <a:cs typeface="Times New Roman" pitchFamily="18" charset="0"/>
                        </a:rPr>
                        <a:t>Psaume </a:t>
                      </a:r>
                      <a:r>
                        <a:rPr kumimoji="0" lang="en-US" sz="2800" b="0" i="0" u="sng" strike="noStrike" cap="none" normalizeH="0" baseline="0" smtClean="0">
                          <a:ln>
                            <a:noFill/>
                          </a:ln>
                          <a:solidFill>
                            <a:srgbClr val="FF9933"/>
                          </a:solidFill>
                          <a:effectLst/>
                          <a:latin typeface="Arial" charset="0"/>
                          <a:cs typeface="Times New Roman" pitchFamily="18" charset="0"/>
                        </a:rPr>
                        <a:t>68:35, 3</a:t>
                      </a:r>
                      <a:r>
                        <a:rPr kumimoji="0" lang="fr-FR"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Mais les justes se réjouissent, ils exultent devant Dieu, au comble de la 	joie,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68:35, 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But let the righteous be glad; Let them rejoice before God; Yes, let them rejoice exceedingly. 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60207" name="Rectangle 15"/>
          <p:cNvSpPr>
            <a:spLocks noGrp="1" noChangeArrowheads="1"/>
          </p:cNvSpPr>
          <p:nvPr>
            <p:ph type="ctrTitle"/>
          </p:nvPr>
        </p:nvSpPr>
        <p:spPr/>
        <p:txBody>
          <a:bodyPr/>
          <a:lstStyle/>
          <a:p>
            <a:r>
              <a:rPr lang="en-US"/>
              <a:t>11pg</a:t>
            </a:r>
          </a:p>
        </p:txBody>
      </p:sp>
    </p:spTree>
  </p:cSld>
  <p:clrMapOvr>
    <a:masterClrMapping/>
  </p:clrMapOvr>
  <p:timing>
    <p:tnLst>
      <p:par>
        <p:cTn id="1" dur="indefinite" restart="never" nodeType="tmRoot"/>
      </p:par>
    </p:tnLst>
  </p:timing>
</p:sld>
</file>

<file path=ppt/slides/slide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1230" name="Group 14"/>
          <p:cNvGraphicFramePr>
            <a:graphicFrameLocks noGrp="1"/>
          </p:cNvGraphicFramePr>
          <p:nvPr/>
        </p:nvGraphicFramePr>
        <p:xfrm>
          <a:off x="34925" y="44450"/>
          <a:ext cx="9074150" cy="6049963"/>
        </p:xfrm>
        <a:graphic>
          <a:graphicData uri="http://schemas.openxmlformats.org/drawingml/2006/table">
            <a:tbl>
              <a:tblPr rtl="1"/>
              <a:tblGrid>
                <a:gridCol w="4608512"/>
                <a:gridCol w="44656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a:t>
                      </a:r>
                      <a:r>
                        <a:rPr kumimoji="0" lang="en-US" sz="3600" b="0" i="0" u="sng" strike="noStrike" cap="none" normalizeH="0" baseline="0" smtClean="0">
                          <a:ln>
                            <a:noFill/>
                          </a:ln>
                          <a:solidFill>
                            <a:srgbClr val="FF9933"/>
                          </a:solidFill>
                          <a:effectLst/>
                          <a:latin typeface="Arial" charset="0"/>
                          <a:cs typeface="Times New Roman" pitchFamily="18" charset="0"/>
                        </a:rPr>
                        <a:t>12 : 4 - 12</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أقول لكم يا أصدقائي: لا تخافوا من الذين يقتلون جسدكم، وبعد ذلك ليس لهم ما يفعلون أكثر. بل أُريكم مِمَّن تخافون: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Luc 12 : 4 - 12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t>
                      </a:r>
                      <a:r>
                        <a:rPr kumimoji="0" lang="fr-FR" sz="2800" b="0" i="0" u="none" strike="noStrike" cap="none" normalizeH="0" baseline="0" smtClean="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61231" name="Rectangle 15"/>
          <p:cNvSpPr>
            <a:spLocks noGrp="1" noChangeArrowheads="1"/>
          </p:cNvSpPr>
          <p:nvPr>
            <p:ph type="ctrTitle"/>
          </p:nvPr>
        </p:nvSpPr>
        <p:spPr/>
        <p:txBody>
          <a:bodyPr/>
          <a:lstStyle/>
          <a:p>
            <a:r>
              <a:rPr lang="en-US"/>
              <a:t>11g</a:t>
            </a:r>
          </a:p>
        </p:txBody>
      </p:sp>
    </p:spTree>
  </p:cSld>
  <p:clrMapOvr>
    <a:masterClrMapping/>
  </p:clrMapOvr>
  <p:timing>
    <p:tnLst>
      <p:par>
        <p:cTn id="1" dur="indefinite" restart="never" nodeType="tmRoot"/>
      </p:par>
    </p:tnLst>
  </p:timing>
</p:sld>
</file>

<file path=ppt/slides/slide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2254" name="Group 14"/>
          <p:cNvGraphicFramePr>
            <a:graphicFrameLocks noGrp="1"/>
          </p:cNvGraphicFramePr>
          <p:nvPr/>
        </p:nvGraphicFramePr>
        <p:xfrm>
          <a:off x="34925" y="115888"/>
          <a:ext cx="9074150" cy="6049963"/>
        </p:xfrm>
        <a:graphic>
          <a:graphicData uri="http://schemas.openxmlformats.org/drawingml/2006/table">
            <a:tbl>
              <a:tblPr rtl="1"/>
              <a:tblGrid>
                <a:gridCol w="5184775"/>
                <a:gridCol w="3889375"/>
              </a:tblGrid>
              <a:tr h="1800225">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خافوا من الذي بعدما يَقتُل، له سلطانٌ أن يُلقي في جهنَّم. نعم أقول لكم: من هذا خافوا. أليست خمسةُ عصافيرُ تُباع بفلسين، وواحدٌ منها ليس منسيّاً أمام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craignez celui qui, après avoir tué, a le pouvoir de jeter dans la géhenne. Oui, je vous le déclare, c'est celui-là que vous devez craindre. 6 Est-ce que l'on ne vend pas cinq moineaux pour deux sous? Pourtant pas un d'entre eux n'est oublié de Dieu.</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Fear Him who, after He has killed, has power to cast into hell; yes, I say to you, fear Him! 6 Are not five sparrows sold for two copper coins? And not one of them is forgotten before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3277" name="Group 13"/>
          <p:cNvGraphicFramePr>
            <a:graphicFrameLocks noGrp="1"/>
          </p:cNvGraphicFramePr>
          <p:nvPr/>
        </p:nvGraphicFramePr>
        <p:xfrm>
          <a:off x="34925" y="44450"/>
          <a:ext cx="9074150" cy="6443283"/>
        </p:xfrm>
        <a:graphic>
          <a:graphicData uri="http://schemas.openxmlformats.org/drawingml/2006/table">
            <a:tbl>
              <a:tblPr rtl="1"/>
              <a:tblGrid>
                <a:gridCol w="4608512"/>
                <a:gridCol w="44656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بل شعور رؤوسكم أيضاً جميعها محصاةٌ. فلا تخافوا إذاً. أنتم أفضل من عصافير كثيرةٍ. وأقول لكم: كُلُّ مَنْ يعترفُ بي قُدَّام النَّاس، يعترف به أيضاً ابن الإنسان قُدَّام ملائكة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Bien plus, même vos cheveux sont tous comptés. Soyez sans crainte, vous valez mieux que tous les moineaux. 8 Je vous le dis: quiconque se déclarera pour moi devant les hommes, le Fils de l'homme aussi se déclarera pour lui devant les anges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But the very hairs of your head are all numbered. Do not fear therefore; you are of more value than many sparrows. 8 Also I say to you, whoever confesses Me before men, him the Son of Man also will confess before the angels of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4302" name="Group 14"/>
          <p:cNvGraphicFramePr>
            <a:graphicFrameLocks noGrp="1"/>
          </p:cNvGraphicFramePr>
          <p:nvPr/>
        </p:nvGraphicFramePr>
        <p:xfrm>
          <a:off x="34925" y="44450"/>
          <a:ext cx="9074150" cy="6101907"/>
        </p:xfrm>
        <a:graphic>
          <a:graphicData uri="http://schemas.openxmlformats.org/drawingml/2006/table">
            <a:tbl>
              <a:tblPr rtl="1"/>
              <a:tblGrid>
                <a:gridCol w="4752975"/>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أنكرني قُدَّام النَّاس، يُنكَر أيضاً قُدَّام ملائكة الله. وكل مَن قال كلمةً على ابن الإنسان يُغفَرُ له، وأمَّا مَن يُجدِّف على الرُّوح القدس فلا يُغفر له.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mais celui qui m'aura renié par devant les hommes sera renié par devant les anges de Dieu. 10 Et quiconque dira une parole contre le Fils de l'homme, cela lui sera pardonné; mais qui aura blasphémé contre le Saint Esprit, cela ne lui sera pas pardonné.</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But he who denies Me before men will be denied before the angels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5326" name="Group 14"/>
          <p:cNvGraphicFramePr>
            <a:graphicFrameLocks noGrp="1"/>
          </p:cNvGraphicFramePr>
          <p:nvPr/>
        </p:nvGraphicFramePr>
        <p:xfrm>
          <a:off x="34925" y="44450"/>
          <a:ext cx="9074150" cy="6356352"/>
        </p:xfrm>
        <a:graphic>
          <a:graphicData uri="http://schemas.openxmlformats.org/drawingml/2006/table">
            <a:tbl>
              <a:tblPr rtl="1"/>
              <a:tblGrid>
                <a:gridCol w="4608512"/>
                <a:gridCol w="446563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ومَتَى قدَّموكم إلى المجامع والرُّؤساء والسَّلاطين فلا تهتمُّوا كيف أو بما تُجاوِبون أو بما تقولون، لأنَّ الرُّوح القدس يُعلِّمكم في تلك السَّاعة ما يجب أن تقولوه ".</a:t>
                      </a:r>
                      <a:r>
                        <a:rPr kumimoji="0" lang="ar-EG" sz="3200" b="0" i="0" u="none" strike="noStrike" cap="none" normalizeH="0" baseline="0" smtClean="0">
                          <a:ln>
                            <a:noFill/>
                          </a:ln>
                          <a:solidFill>
                            <a:srgbClr val="FF9933"/>
                          </a:solidFill>
                          <a:effectLst/>
                          <a:latin typeface="Arial" charset="0"/>
                          <a:cs typeface="Arial" charset="0"/>
                        </a:rPr>
                        <a:t>(والمجد للـه دائماً )</a:t>
                      </a:r>
                      <a:endParaRPr kumimoji="0" lang="en-CA" sz="32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Lorsqu'on vous amènera devant les synagogues, les chefs et les autorités, ne vous inquiétez pas de savoir comment vous défendre et que dire. 12 Car le Saint Esprit vous enseignera à l'heure même ce qu'il faut dire.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63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7377" name="Group 17"/>
          <p:cNvGraphicFramePr>
            <a:graphicFrameLocks noGrp="1"/>
          </p:cNvGraphicFramePr>
          <p:nvPr/>
        </p:nvGraphicFramePr>
        <p:xfrm>
          <a:off x="323850" y="188913"/>
          <a:ext cx="8640763" cy="6431280"/>
        </p:xfrm>
        <a:graphic>
          <a:graphicData uri="http://schemas.openxmlformats.org/drawingml/2006/table">
            <a:tbl>
              <a:tblPr rtl="1"/>
              <a:tblGrid>
                <a:gridCol w="8640763"/>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Twelfth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(12</a:t>
                      </a:r>
                      <a:r>
                        <a:rPr kumimoji="0" lang="en-US" sz="4000" b="0" i="0" u="none" strike="noStrike" cap="none" normalizeH="0" baseline="30000" smtClean="0">
                          <a:ln>
                            <a:noFill/>
                          </a:ln>
                          <a:solidFill>
                            <a:srgbClr val="FF9900"/>
                          </a:solidFill>
                          <a:effectLst/>
                          <a:latin typeface="Arial" charset="0"/>
                          <a:cs typeface="Arial" charset="0"/>
                        </a:rPr>
                        <a:t>th</a:t>
                      </a:r>
                      <a:r>
                        <a:rPr kumimoji="0" lang="en-US" sz="4000" b="0" i="0" u="none" strike="noStrike" cap="none" normalizeH="0" baseline="0" smtClean="0">
                          <a:ln>
                            <a:noFill/>
                          </a:ln>
                          <a:solidFill>
                            <a:srgbClr val="FF9900"/>
                          </a:solidFill>
                          <a:effectLst/>
                          <a:latin typeface="Arial" charset="0"/>
                          <a:cs typeface="Arial" charset="0"/>
                        </a:rPr>
                        <a:t> of Hatour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Commemoration of Archangel Michael</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الثانى عشر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 الثانى عشر من هاتور )</a:t>
                      </a:r>
                      <a:r>
                        <a:rPr kumimoji="0" lang="ar-KW" sz="4000" b="1" i="0" u="none" strike="noStrike" cap="none" normalizeH="0" baseline="0" smtClean="0">
                          <a:ln>
                            <a:noFill/>
                          </a:ln>
                          <a:solidFill>
                            <a:srgbClr val="FF9900"/>
                          </a:solidFill>
                          <a:effectLst/>
                          <a:latin typeface="Arial" charset="0"/>
                          <a:cs typeface="Arial" charset="0"/>
                        </a:rPr>
                        <a:t> </a:t>
                      </a:r>
                      <a:endParaRPr kumimoji="0" lang="en-US"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تذكار رئيس الملائكة ميخائيل</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Douzième jour du mois de </a:t>
                      </a:r>
                      <a:r>
                        <a:rPr kumimoji="0" lang="en-US" sz="4000" b="0" i="0" u="none" strike="noStrike" cap="none" normalizeH="0" baseline="0" smtClean="0">
                          <a:ln>
                            <a:noFill/>
                          </a:ln>
                          <a:solidFill>
                            <a:srgbClr val="FF9900"/>
                          </a:solidFill>
                          <a:effectLst/>
                          <a:latin typeface="Arial" charset="0"/>
                          <a:cs typeface="Arial" charset="0"/>
                        </a:rPr>
                        <a:t>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Douzième</a:t>
                      </a:r>
                      <a:r>
                        <a:rPr kumimoji="0" lang="en-US" sz="4000" b="0" i="0" u="none" strike="noStrike" cap="none" normalizeH="0" baseline="0" smtClean="0">
                          <a:ln>
                            <a:noFill/>
                          </a:ln>
                          <a:solidFill>
                            <a:srgbClr val="FF9900"/>
                          </a:solidFill>
                          <a:effectLst/>
                          <a:latin typeface="Arial" charset="0"/>
                          <a:cs typeface="Arial" charset="0"/>
                        </a:rPr>
                        <a:t> de Hatour )</a:t>
                      </a:r>
                      <a:endParaRPr kumimoji="0" lang="fr-CA" sz="40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83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16838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9457" name="Group 49"/>
          <p:cNvGraphicFramePr>
            <a:graphicFrameLocks noGrp="1"/>
          </p:cNvGraphicFramePr>
          <p:nvPr/>
        </p:nvGraphicFramePr>
        <p:xfrm>
          <a:off x="34925" y="44450"/>
          <a:ext cx="9074150" cy="6121401"/>
        </p:xfrm>
        <a:graphic>
          <a:graphicData uri="http://schemas.openxmlformats.org/drawingml/2006/table">
            <a:tbl>
              <a:tblPr rtl="1"/>
              <a:tblGrid>
                <a:gridCol w="4105275"/>
                <a:gridCol w="49688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عشية </a:t>
                      </a:r>
                      <a:r>
                        <a:rPr kumimoji="0" lang="en-US" sz="3200" b="0" i="0" u="sng" strike="noStrike" cap="none" normalizeH="0" baseline="0" dirty="0" smtClean="0">
                          <a:ln>
                            <a:noFill/>
                          </a:ln>
                          <a:solidFill>
                            <a:srgbClr val="FF9933"/>
                          </a:solidFill>
                          <a:effectLst/>
                          <a:latin typeface="Arial" charset="0"/>
                          <a:cs typeface="Times New Roman" pitchFamily="18" charset="0"/>
                        </a:rPr>
                        <a:t>149:1-2</a:t>
                      </a:r>
                      <a:endParaRPr kumimoji="0" lang="en-US" sz="32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هللويا</a:t>
                      </a:r>
                      <a:r>
                        <a:rPr kumimoji="0" lang="ar-EG"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سبحوا الرب من السموات سبحوه في الاعالي. سبحوه يا جميع ملائكته سبحوه يا كل جنوده.</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US"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 </a:t>
                      </a:r>
                      <a:r>
                        <a:rPr kumimoji="0" lang="en-US" sz="3200" b="0" i="0" u="sng" strike="noStrike" cap="none" normalizeH="0" baseline="0" dirty="0" smtClean="0">
                          <a:ln>
                            <a:noFill/>
                          </a:ln>
                          <a:solidFill>
                            <a:srgbClr val="FF9933"/>
                          </a:solidFill>
                          <a:effectLst/>
                          <a:latin typeface="Arial" charset="0"/>
                          <a:cs typeface="Times New Roman" pitchFamily="18" charset="0"/>
                        </a:rPr>
                        <a:t>149:1-2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Louez le Seigneur, depuis les cieux; Louez-le dans les hauteurs;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 louez-le tous les anges; louez-le vous, toute son armée, Alléluia</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149:1-2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1Praise ye the LORD. Praise ye the LORD from the heavens: praise him in the heights.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Praise ye him, all his angels: praise ye him, all his hosts. 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69458" name="Rectangle 50"/>
          <p:cNvSpPr>
            <a:spLocks noGrp="1" noChangeArrowheads="1"/>
          </p:cNvSpPr>
          <p:nvPr>
            <p:ph type="ctrTitle"/>
          </p:nvPr>
        </p:nvSpPr>
        <p:spPr/>
        <p:txBody>
          <a:bodyPr/>
          <a:lstStyle/>
          <a:p>
            <a:r>
              <a:rPr lang="en-US"/>
              <a:t>12pv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0471" name="Group 39"/>
          <p:cNvGraphicFramePr>
            <a:graphicFrameLocks noGrp="1"/>
          </p:cNvGraphicFramePr>
          <p:nvPr/>
        </p:nvGraphicFramePr>
        <p:xfrm>
          <a:off x="-36513" y="-26988"/>
          <a:ext cx="9145588" cy="6337301"/>
        </p:xfrm>
        <a:graphic>
          <a:graphicData uri="http://schemas.openxmlformats.org/drawingml/2006/table">
            <a:tbl>
              <a:tblPr rtl="1"/>
              <a:tblGrid>
                <a:gridCol w="5041900"/>
                <a:gridCol w="4103688"/>
              </a:tblGrid>
              <a:tr h="20875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a:t>
                      </a:r>
                      <a:r>
                        <a:rPr kumimoji="0" lang="ar-EG" sz="3600" b="0" i="0" u="sng" strike="noStrike" cap="none" normalizeH="0" baseline="0" smtClean="0">
                          <a:ln>
                            <a:noFill/>
                          </a:ln>
                          <a:solidFill>
                            <a:srgbClr val="FF9933"/>
                          </a:solidFill>
                          <a:effectLst/>
                          <a:latin typeface="Arial" charset="0"/>
                          <a:cs typeface="Arial" charset="0"/>
                        </a:rPr>
                        <a:t>تى</a:t>
                      </a:r>
                      <a:r>
                        <a:rPr kumimoji="0" lang="ar-SA" sz="3600" b="0" i="0" u="sng" strike="noStrike" cap="none" normalizeH="0" baseline="0" smtClean="0">
                          <a:ln>
                            <a:noFill/>
                          </a:ln>
                          <a:solidFill>
                            <a:srgbClr val="FF9933"/>
                          </a:solidFill>
                          <a:effectLst/>
                          <a:latin typeface="Arial" charset="0"/>
                          <a:cs typeface="Arial" charset="0"/>
                        </a:rPr>
                        <a:t> (</a:t>
                      </a:r>
                      <a:r>
                        <a:rPr kumimoji="0" lang="en-US" sz="2800" b="0" i="0" u="sng" strike="noStrike" cap="none" normalizeH="0" baseline="0" smtClean="0">
                          <a:ln>
                            <a:noFill/>
                          </a:ln>
                          <a:solidFill>
                            <a:srgbClr val="FF9933"/>
                          </a:solidFill>
                          <a:effectLst/>
                          <a:latin typeface="Arial" charset="0"/>
                          <a:cs typeface="Arial" charset="0"/>
                        </a:rPr>
                        <a:t>13:44-52</a:t>
                      </a:r>
                      <a:r>
                        <a:rPr kumimoji="0" lang="ar-SA" sz="3600" b="0" i="0" u="sng" strike="noStrike" cap="none" normalizeH="0" baseline="0" smtClean="0">
                          <a:ln>
                            <a:noFill/>
                          </a:ln>
                          <a:solidFill>
                            <a:srgbClr val="FF9933"/>
                          </a:solidFill>
                          <a:effectLst/>
                          <a:latin typeface="Arial" charset="0"/>
                          <a:cs typeface="Arial" charset="0"/>
                        </a:rPr>
                        <a:t>)</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ايضا يشبه ملكوت السموات كنزا مخفى في حقل وجده انسان فاخفاه ومن فرحه مضى وباع كل ما كان له واشترى ذلك الحقل.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Arial" charset="0"/>
                        </a:rPr>
                        <a:t>Matthieu 13:44 – 52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Le Royaume des cieux est comparable à un trésor qui était caché dans un champ et qu'un homme a découvert: il le cache à nouveau et, dans sa joie, il s'en va, met en vente tout ce qu'il a, et il achète ce champ.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Matthew 13:44-52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Again, the kingdom of heaven is like treasure hidden in a field, which a man found and hid; and for joy over it he goes and sells all that he has and buys that field.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170472" name="Rectangle 40"/>
          <p:cNvSpPr>
            <a:spLocks noGrp="1" noChangeArrowheads="1"/>
          </p:cNvSpPr>
          <p:nvPr>
            <p:ph type="ctrTitle"/>
          </p:nvPr>
        </p:nvSpPr>
        <p:spPr/>
        <p:txBody>
          <a:bodyPr/>
          <a:lstStyle/>
          <a:p>
            <a:r>
              <a:rPr lang="en-US"/>
              <a:t>12v</a:t>
            </a:r>
          </a:p>
        </p:txBody>
      </p:sp>
    </p:spTree>
  </p:cSld>
  <p:clrMapOvr>
    <a:masterClrMapping/>
  </p:clrMapOvr>
  <p:timing>
    <p:tnLst>
      <p:par>
        <p:cTn id="1" dur="indefinite" restart="never" nodeType="tmRoot"/>
      </p:par>
    </p:tnLst>
  </p:timing>
</p:sld>
</file>

<file path=ppt/slides/slide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1486" name="Group 30"/>
          <p:cNvGraphicFramePr>
            <a:graphicFrameLocks noGrp="1"/>
          </p:cNvGraphicFramePr>
          <p:nvPr/>
        </p:nvGraphicFramePr>
        <p:xfrm>
          <a:off x="-36513" y="115888"/>
          <a:ext cx="9145588" cy="6881749"/>
        </p:xfrm>
        <a:graphic>
          <a:graphicData uri="http://schemas.openxmlformats.org/drawingml/2006/table">
            <a:tbl>
              <a:tblPr rtl="1"/>
              <a:tblGrid>
                <a:gridCol w="4752975"/>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ايضا يشبه ملكوت السموات انسانا تاجرا يطلب لآلئ حسنة. فلما وجد لؤلؤة واحدة كثيرة الثمن مضى وباع كل ما كان له واشتراها.</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ايضا يشبه ملكوت السموات شبكة مطروحة في البحر وجامعة من كل نوع.</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45 Le Royaume des cieux est encore comparable à un marchand qui cherchait des perles fines. 46 Ayant trouvé une perle de grand prix, il s'en est allé vendre tout ce qu'il avait, et il l'a achetée. 47 Le Royaume des cieux est encore comparable à un filet qu'on jette en mer et qui ramène toutes sortes de poissons.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45 Again, the kingdom of heaven is like a merchant seeking beautiful pearls,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46 who, when he had found one pearl of great price, went and sold all that he had and bought it. 47 Again, the kingdom of heaven is like a dragnet that was cast into the sea and gathered some of every kind,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5272" name="Group 24"/>
          <p:cNvGraphicFramePr>
            <a:graphicFrameLocks noGrp="1"/>
          </p:cNvGraphicFramePr>
          <p:nvPr/>
        </p:nvGraphicFramePr>
        <p:xfrm>
          <a:off x="-36513" y="115888"/>
          <a:ext cx="9145588" cy="6087428"/>
        </p:xfrm>
        <a:graphic>
          <a:graphicData uri="http://schemas.openxmlformats.org/drawingml/2006/table">
            <a:tbl>
              <a:tblPr rtl="1"/>
              <a:tblGrid>
                <a:gridCol w="4752975"/>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امتلأت اصعدوها على الشاطئ وجلسوا وجمعوا الجياد الى اوعية.واما الاردياء فطرحوها خارجا.هكذا يكون في انقضاء العالم.يخرج الملائكة ويفرزون الاشرار من بين الابرار.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48 Quand il est plein, on le tire sur le rivage, puis on s'assied, on ramasse dans des paniers ce qui est bon et l'on rejette ce qui ne vaut rien. 49 Ainsi en sera-t-il à la fin du monde: les anges surviendront et sépareront les mauvais d'avec les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48 which, when it was full, they drew to shore; and they sat down and gathered the good into vessels, but threw the bad away. 49 So it will be at the end of the age. The angels will come forth, separate the wicked from among the just,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6302" name="Group 30"/>
          <p:cNvGraphicFramePr>
            <a:graphicFrameLocks noGrp="1"/>
          </p:cNvGraphicFramePr>
          <p:nvPr/>
        </p:nvGraphicFramePr>
        <p:xfrm>
          <a:off x="34925" y="115888"/>
          <a:ext cx="9074150" cy="5834063"/>
        </p:xfrm>
        <a:graphic>
          <a:graphicData uri="http://schemas.openxmlformats.org/drawingml/2006/table">
            <a:tbl>
              <a:tblPr rtl="1"/>
              <a:tblGrid>
                <a:gridCol w="4392612"/>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ويطرحونهم في اتون النار.هناك يكون البكاء وصرير الاسنان  قال لهم يسوع أفهمتم هذا كله.فقالوا نعم يا سيد.</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50 et ils les jetteront dans la fournaise de feu; là seront les pleurs et les grincements de dents. 51 Avez-vous compris tout cela?  -  "Oui", lui répondirent-ils.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50 and cast them into the furnace of fire. There will be wailing and gnashing of teeth. 51 Jesus said to them, Have you understood all these things? They said to Him, Yes, Lord.''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2507" name="Group 27"/>
          <p:cNvGraphicFramePr>
            <a:graphicFrameLocks noGrp="1"/>
          </p:cNvGraphicFramePr>
          <p:nvPr/>
        </p:nvGraphicFramePr>
        <p:xfrm>
          <a:off x="107950" y="115888"/>
          <a:ext cx="9001125" cy="5475288"/>
        </p:xfrm>
        <a:graphic>
          <a:graphicData uri="http://schemas.openxmlformats.org/drawingml/2006/table">
            <a:tbl>
              <a:tblPr rtl="1"/>
              <a:tblGrid>
                <a:gridCol w="4392612"/>
                <a:gridCol w="4608513"/>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من اجل ذلك كل كاتب متعلم في ملكوت السموات يشبه رجلا رب بيت يخرج من كنزه جددا وعتقاء.</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smtClean="0">
                          <a:ln>
                            <a:noFill/>
                          </a:ln>
                          <a:solidFill>
                            <a:schemeClr val="bg1"/>
                          </a:solidFill>
                          <a:effectLst/>
                          <a:latin typeface="Arial" charset="0"/>
                          <a:cs typeface="Arial" charset="0"/>
                        </a:rPr>
                        <a:t>52 Et il leur dit: "Ainsi donc, tout scribe instruit du Royaume des cieux est comparable à un maître de maison qui tire de son trésor du neuf et du vieux."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200" b="1" i="0" u="none" strike="noStrike" cap="none" normalizeH="0" baseline="0" smtClean="0">
                          <a:ln>
                            <a:noFill/>
                          </a:ln>
                          <a:solidFill>
                            <a:srgbClr val="FF9900"/>
                          </a:solidFill>
                          <a:effectLst/>
                          <a:latin typeface="Arial" charset="0"/>
                          <a:cs typeface="Arial" charset="0"/>
                        </a:rPr>
                        <a:t>(Gloire à Dieu éternellement.)</a:t>
                      </a:r>
                      <a:endParaRPr kumimoji="0" lang="en-US" sz="22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52 Then He said to them, Therefore every scribe instructed concerning the kingdom of heaven is like a householder who brings out of his treasure things new and old.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5"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35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17350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4559" name="Group 31"/>
          <p:cNvGraphicFramePr>
            <a:graphicFrameLocks noGrp="1"/>
          </p:cNvGraphicFramePr>
          <p:nvPr/>
        </p:nvGraphicFramePr>
        <p:xfrm>
          <a:off x="34925" y="44450"/>
          <a:ext cx="9074150" cy="5978526"/>
        </p:xfrm>
        <a:graphic>
          <a:graphicData uri="http://schemas.openxmlformats.org/drawingml/2006/table">
            <a:tbl>
              <a:tblPr rtl="1"/>
              <a:tblGrid>
                <a:gridCol w="4824412"/>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باكر </a:t>
                      </a:r>
                      <a:r>
                        <a:rPr kumimoji="0" lang="en-US" sz="3600" b="0" i="0" u="sng" strike="noStrike" cap="none" normalizeH="0" baseline="0" dirty="0" smtClean="0">
                          <a:ln>
                            <a:noFill/>
                          </a:ln>
                          <a:solidFill>
                            <a:srgbClr val="FF9933"/>
                          </a:solidFill>
                          <a:effectLst/>
                          <a:latin typeface="Arial" charset="0"/>
                          <a:cs typeface="Times New Roman" pitchFamily="18" charset="0"/>
                        </a:rPr>
                        <a:t>104:4,3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الصانع ملائكته رياحا وخدامه نارا ملتهبة  المسقف علاليه بالمياه الجاعل السحاب مركبته الماشي على اجنحة الريح</a:t>
                      </a:r>
                      <a:r>
                        <a:rPr kumimoji="0" lang="en-US" sz="3200" b="0" i="0" u="none" strike="noStrike" cap="none" normalizeH="0" baseline="0" dirty="0" smtClean="0">
                          <a:ln>
                            <a:noFill/>
                          </a:ln>
                          <a:solidFill>
                            <a:schemeClr val="bg1"/>
                          </a:solidFill>
                          <a:effectLst/>
                          <a:latin typeface="Arial" charset="0"/>
                          <a:cs typeface="Arial" charset="0"/>
                        </a:rPr>
                        <a:t>   </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endParaRPr kumimoji="0" lang="en-US" sz="28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104:4,3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 Des vents, ils fait ses messagers, et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des flammes ses ministres.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Des nuages il fait son char. Il marche sur les ailes du vent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104:4,3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Who makes His angels spirits, his ministers a flame of fire,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Who makes the clouds His chariot, Who walks on the wings of the wind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74560" name="Rectangle 32"/>
          <p:cNvSpPr>
            <a:spLocks noGrp="1" noChangeArrowheads="1"/>
          </p:cNvSpPr>
          <p:nvPr>
            <p:ph type="ctrTitle"/>
          </p:nvPr>
        </p:nvSpPr>
        <p:spPr/>
        <p:txBody>
          <a:bodyPr/>
          <a:lstStyle/>
          <a:p>
            <a:r>
              <a:rPr lang="en-US"/>
              <a:t>12pm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5597" name="Group 45"/>
          <p:cNvGraphicFramePr>
            <a:graphicFrameLocks noGrp="1"/>
          </p:cNvGraphicFramePr>
          <p:nvPr/>
        </p:nvGraphicFramePr>
        <p:xfrm>
          <a:off x="34925" y="44450"/>
          <a:ext cx="9001125" cy="6709920"/>
        </p:xfrm>
        <a:graphic>
          <a:graphicData uri="http://schemas.openxmlformats.org/drawingml/2006/table">
            <a:tbl>
              <a:tblPr rtl="1"/>
              <a:tblGrid>
                <a:gridCol w="4679950"/>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15 : 3 - 10</a:t>
                      </a:r>
                      <a:endParaRPr kumimoji="0" lang="fr-FR" sz="36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فكلمهم بهذا المثل قائلا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اي انسان منكم له مئة خروف واضاع واحدا منها ألا يترك التسعة والتسعين في البرية ويذهب لاجل الضال حتى يجده.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Arial" charset="0"/>
                        </a:rPr>
                        <a:t>Luc 15:3 - 10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Alors il leur dit cette parabole: "Lequel d'entre vous, s'il a cent brebis et qu'il en perde une, ne laisse pas les quatre-vingt-dix-neuf autres dans le désert pour aller à la recherche de celle qui est perdue jusqu'à ce qu'il l'ait retrouvée?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Luke 15:3-10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So He spoke this parable to them, saying: 4 What man of you, having a hundred sheep, if he loses one of them, does not leave the ninety-nine in the wilderness, and go after the one which is lost until he finds it?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75598" name="Rectangle 46"/>
          <p:cNvSpPr>
            <a:spLocks noGrp="1" noChangeArrowheads="1"/>
          </p:cNvSpPr>
          <p:nvPr>
            <p:ph type="ctrTitle"/>
          </p:nvPr>
        </p:nvSpPr>
        <p:spPr/>
        <p:txBody>
          <a:bodyPr/>
          <a:lstStyle/>
          <a:p>
            <a:r>
              <a:rPr lang="en-US"/>
              <a:t>12m</a:t>
            </a:r>
          </a:p>
        </p:txBody>
      </p:sp>
    </p:spTree>
  </p:cSld>
  <p:clrMapOvr>
    <a:masterClrMapping/>
  </p:clrMapOvr>
  <p:timing>
    <p:tnLst>
      <p:par>
        <p:cTn id="1" dur="indefinite" restart="never" nodeType="tmRoot"/>
      </p:par>
    </p:tnLst>
  </p:timing>
</p:sld>
</file>

<file path=ppt/slides/slide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6601" name="Group 25"/>
          <p:cNvGraphicFramePr>
            <a:graphicFrameLocks noGrp="1"/>
          </p:cNvGraphicFramePr>
          <p:nvPr/>
        </p:nvGraphicFramePr>
        <p:xfrm>
          <a:off x="34925" y="115888"/>
          <a:ext cx="9074150" cy="5903914"/>
        </p:xfrm>
        <a:graphic>
          <a:graphicData uri="http://schemas.openxmlformats.org/drawingml/2006/table">
            <a:tbl>
              <a:tblPr rtl="1"/>
              <a:tblGrid>
                <a:gridCol w="446563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واذا وجده يضعه على منكبيه فرحا. ويأتي الى بيته ويدعو الاصدقاء والجيران قائلا لهم افرحوا معي لاني وجدت خروفي الضال.</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Et quand il l'a retrouvée, il la charge tout joyeux sur ses épaules, 6 et, de retour à la maison, il réunit ses amis et ses voisins, et leur dit: "Réjouissez-vous avec moi, car je l'ai retrouvée, ma brebis qui était perdue."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when he has found it, he lays it on his shoulders, rejoicing. 6 And when he comes home, he calls together his friends and neighbors, saying to them, Rejoice with me, for I have found my sheep which was lost!'</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7344" name="Group 48"/>
          <p:cNvGraphicFramePr>
            <a:graphicFrameLocks noGrp="1"/>
          </p:cNvGraphicFramePr>
          <p:nvPr/>
        </p:nvGraphicFramePr>
        <p:xfrm>
          <a:off x="34925" y="44450"/>
          <a:ext cx="9074150" cy="6516308"/>
        </p:xfrm>
        <a:graphic>
          <a:graphicData uri="http://schemas.openxmlformats.org/drawingml/2006/table">
            <a:tbl>
              <a:tblPr rtl="1"/>
              <a:tblGrid>
                <a:gridCol w="5041900"/>
                <a:gridCol w="40322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اقول لكم انه هكذا يكون فرح في السماء بخاطئ واحد يتوب اكثر من تسعة وتسعين بارا لا يحتاجون الى توبة. او اية امرأة لها عشرة دراهم ان اضاعت درهما واحدا ألا توقد سراجا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Je vous le déclare, c'est ainsi qu'il y aura de la joie dans le ciel pour un seul pécheur qui se convertit, plus que pour quatre-vingt-dix-neuf justes qui n'ont pas besoin de conversion. 8 Ou encore, quelle femme, si elle a dix pièces d'argent et qu'elle en perde une, n'allume pas une lampe,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I say to you that likewise there will be more joy in heaven over one sinner who repents than over ninety-nine just persons who need no repentance. 8 Or what woman, having ten silver coins, if she loses one coin, does not light a lamp,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3938" name="Group 18"/>
          <p:cNvGraphicFramePr>
            <a:graphicFrameLocks noGrp="1"/>
          </p:cNvGraphicFramePr>
          <p:nvPr/>
        </p:nvGraphicFramePr>
        <p:xfrm>
          <a:off x="34925" y="44450"/>
          <a:ext cx="9074150" cy="5834063"/>
        </p:xfrm>
        <a:graphic>
          <a:graphicData uri="http://schemas.openxmlformats.org/drawingml/2006/table">
            <a:tbl>
              <a:tblPr rtl="1"/>
              <a:tblGrid>
                <a:gridCol w="4824412"/>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وتكنس البيت وتفتش باجتهاد حتى تجده. واذا وجدته تدعو الصديقات والجارات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ne balaie la maison et ne cherche avec soin jusqu'à ce qu'elle l'ait retrouvée? 9 Et quand elle l'a retrouvée, elle réunit ses amies et ses voisines,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sweep the house, and search carefully until she finds it? 9 And when she has found it, she calls her friends and neighbors together,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7637" name="Group 37"/>
          <p:cNvGraphicFramePr>
            <a:graphicFrameLocks noGrp="1"/>
          </p:cNvGraphicFramePr>
          <p:nvPr/>
        </p:nvGraphicFramePr>
        <p:xfrm>
          <a:off x="34925" y="115888"/>
          <a:ext cx="9074150" cy="5691188"/>
        </p:xfrm>
        <a:graphic>
          <a:graphicData uri="http://schemas.openxmlformats.org/drawingml/2006/table">
            <a:tbl>
              <a:tblPr rtl="1"/>
              <a:tblGrid>
                <a:gridCol w="4897437"/>
                <a:gridCol w="4176713"/>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قائلة افرحن معي لاني وجدت الدرهم الذي اضعته. هكذا اقول لكم يكون فرح قدام ملائكة الله بخاطئ واحد يتوب</a:t>
                      </a:r>
                      <a:r>
                        <a:rPr kumimoji="0" lang="ar-EG" sz="3200" b="0" i="0" u="none" strike="noStrike" cap="none" normalizeH="0" baseline="0" smtClean="0">
                          <a:ln>
                            <a:noFill/>
                          </a:ln>
                          <a:solidFill>
                            <a:schemeClr val="bg1"/>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leur dit: "Réjouissez-vous avec moi, car je l'ai retrouvée, la pièce que j'avais perdue.10 C'est ainsi, je vous le déclare, qu'il y a de la joie chez les anges de Dieu pour un seul pécheur qui se convertit.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saying, Rejoice with me, for I have found the piece which I lost!' 10 Likewise, I say to you, there is joy in the presence of the angels of God over one sinner who repents.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86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1786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1786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1786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0714" name="Group 42"/>
          <p:cNvGraphicFramePr>
            <a:graphicFrameLocks noGrp="1"/>
          </p:cNvGraphicFramePr>
          <p:nvPr/>
        </p:nvGraphicFramePr>
        <p:xfrm>
          <a:off x="34925" y="44450"/>
          <a:ext cx="9074150" cy="6682488"/>
        </p:xfrm>
        <a:graphic>
          <a:graphicData uri="http://schemas.openxmlformats.org/drawingml/2006/table">
            <a:tbl>
              <a:tblPr rtl="1"/>
              <a:tblGrid>
                <a:gridCol w="4608512"/>
                <a:gridCol w="4465638"/>
              </a:tblGrid>
              <a:tr h="18002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رسالة بولس الرسول</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إلى أهل </a:t>
                      </a:r>
                      <a:r>
                        <a:rPr kumimoji="0" lang="ar-EG" sz="3200" b="0" i="0" u="sng" strike="noStrike" cap="none" normalizeH="0" baseline="0" smtClean="0">
                          <a:ln>
                            <a:noFill/>
                          </a:ln>
                          <a:solidFill>
                            <a:srgbClr val="FF9900"/>
                          </a:solidFill>
                          <a:effectLst/>
                          <a:latin typeface="Arial" charset="0"/>
                          <a:cs typeface="Arial" charset="0"/>
                        </a:rPr>
                        <a:t>العبرانيين</a:t>
                      </a:r>
                      <a:r>
                        <a:rPr kumimoji="0" lang="ar-SA" sz="3200" b="0" i="0" u="sng" strike="noStrike" cap="none" normalizeH="0" baseline="0" smtClean="0">
                          <a:ln>
                            <a:noFill/>
                          </a:ln>
                          <a:solidFill>
                            <a:srgbClr val="FF9900"/>
                          </a:solidFill>
                          <a:effectLst/>
                          <a:latin typeface="Arial" charset="0"/>
                          <a:cs typeface="Arial" charset="0"/>
                        </a:rPr>
                        <a:t> </a:t>
                      </a:r>
                      <a:r>
                        <a:rPr kumimoji="0" lang="ar-EG" sz="3200" b="0" i="0" u="sng" strike="noStrike" cap="none" normalizeH="0" baseline="0" smtClean="0">
                          <a:ln>
                            <a:noFill/>
                          </a:ln>
                          <a:solidFill>
                            <a:srgbClr val="FF9900"/>
                          </a:solidFill>
                          <a:effectLst/>
                          <a:latin typeface="Arial" charset="0"/>
                          <a:cs typeface="Arial" charset="0"/>
                        </a:rPr>
                        <a:t>(1 : 1 – 2 : 4</a:t>
                      </a:r>
                      <a:r>
                        <a:rPr kumimoji="0" lang="ar-SA" sz="3200" b="0" i="0" u="sng" strike="noStrike" cap="none" normalizeH="0" baseline="0" smtClean="0">
                          <a:ln>
                            <a:noFill/>
                          </a:ln>
                          <a:solidFill>
                            <a:srgbClr val="FF9900"/>
                          </a:solidFill>
                          <a:effectLst/>
                          <a:latin typeface="Arial" charset="0"/>
                          <a:cs typeface="Arial" charset="0"/>
                        </a:rPr>
                        <a:t> )</a:t>
                      </a:r>
                      <a:endParaRPr kumimoji="0" lang="ar-EG" sz="3200" b="0" i="0" u="sng" strike="noStrike" cap="none" normalizeH="0" baseline="0" smtClean="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الله بعد ما كلم الآباء بالانبياء قديما بانواع وطرق كثيرة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كلمنا في هذه الايام الاخيرة في ابنه الذي جعله وارثا لكل شيء الذي به ايضا عمل العالمين</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Hébreux 1:1 -  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Après avoir, à bien des reprises et de bien de manières, parlé autrefois aux pères dans les prophètes, Dieu, 2 en la période finale où nous sommes, nous a parlé à nous en un Fils qu'il a établi héritier de tout, par qui aussi il a créé les mondes.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Hebrews 1:1-14 &amp; 2:1-4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God, who at various times and in various ways spoke in time past to the fathers by the prophets, 2 has in these last days spoken to us by His Son, whom He has appointed heir of all things, through whom also He made the worlds;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80715" name="Rectangle 43"/>
          <p:cNvSpPr>
            <a:spLocks noGrp="1" noChangeArrowheads="1"/>
          </p:cNvSpPr>
          <p:nvPr>
            <p:ph type="ctrTitle"/>
          </p:nvPr>
        </p:nvSpPr>
        <p:spPr/>
        <p:txBody>
          <a:bodyPr/>
          <a:lstStyle/>
          <a:p>
            <a:r>
              <a:rPr lang="en-US"/>
              <a:t>12p</a:t>
            </a:r>
          </a:p>
        </p:txBody>
      </p:sp>
    </p:spTree>
  </p:cSld>
  <p:clrMapOvr>
    <a:masterClrMapping/>
  </p:clrMapOvr>
  <p:timing>
    <p:tnLst>
      <p:par>
        <p:cTn id="1" dur="indefinite" restart="never" nodeType="tmRoot"/>
      </p:par>
    </p:tnLst>
  </p:timing>
</p:sld>
</file>

<file path=ppt/slides/slide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1719" name="Group 23"/>
          <p:cNvGraphicFramePr>
            <a:graphicFrameLocks noGrp="1"/>
          </p:cNvGraphicFramePr>
          <p:nvPr/>
        </p:nvGraphicFramePr>
        <p:xfrm>
          <a:off x="34925" y="115888"/>
          <a:ext cx="9074150" cy="5907088"/>
        </p:xfrm>
        <a:graphic>
          <a:graphicData uri="http://schemas.openxmlformats.org/drawingml/2006/table">
            <a:tbl>
              <a:tblPr rtl="1"/>
              <a:tblGrid>
                <a:gridCol w="4608512"/>
                <a:gridCol w="4465638"/>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وهو بهاء مجده ورسم جوهره وحامل كل الاشياء بكلمة قدرته بعدما صنع بنفسه تطهيرا لخطايانا جلس في يمين العظمة في الاعالي</a:t>
                      </a:r>
                      <a:endParaRPr kumimoji="0" lang="ar-EG" sz="3200" b="0" i="0" u="none" strike="noStrike" cap="none" normalizeH="0" baseline="0" smtClean="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Ce fils est resplendissement de sa gloire et expression de son être et il porte l'univers par la puissance de sa parole. Après avoir accompli la purification des péchés, ils s'est assis à la droite de la Majesté dans les hauteurs,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who being the brightness of His glory and the express image of His person, and upholding all things by the word of His power, when He had by Himself purged our sins, sat down at the right hand of the Majesty on high,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2747" name="Group 27"/>
          <p:cNvGraphicFramePr>
            <a:graphicFrameLocks noGrp="1"/>
          </p:cNvGraphicFramePr>
          <p:nvPr/>
        </p:nvGraphicFramePr>
        <p:xfrm>
          <a:off x="34925" y="115888"/>
          <a:ext cx="9074150" cy="6344160"/>
        </p:xfrm>
        <a:graphic>
          <a:graphicData uri="http://schemas.openxmlformats.org/drawingml/2006/table">
            <a:tbl>
              <a:tblPr rtl="1"/>
              <a:tblGrid>
                <a:gridCol w="4392612"/>
                <a:gridCol w="4681538"/>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صائرا اعظم من الملائكة بمقدار ما ورث اسما افضل منهم لانه لمن من الملائكة قال قط انت ابني انا اليوم ولدتك</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وايضا انا اكون له ابا وهو يكون لي ابنا.</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devenu d'autant supérieur aux anges qu'il a hérité d'un nom bien différent du leur.5 Auquel des anges, en effet, a-t-il jamais dit: Tu es mon fils, moi, aujourd'hui, je t'ai engendré? Et encore: Moi, je serai pour lui un père et lui sera pour moi un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having become so much better than the angels, as He has by inheritance obtained a more excellent name than they. 5 For to which of the angels did He ever say: You are My Son, today I have begotten You''? And again: I will be to Him a Father, and He shall be to Me a Son''?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8349" name="Group 29"/>
          <p:cNvGraphicFramePr>
            <a:graphicFrameLocks noGrp="1"/>
          </p:cNvGraphicFramePr>
          <p:nvPr/>
        </p:nvGraphicFramePr>
        <p:xfrm>
          <a:off x="34925" y="115888"/>
          <a:ext cx="9074150" cy="5903914"/>
        </p:xfrm>
        <a:graphic>
          <a:graphicData uri="http://schemas.openxmlformats.org/drawingml/2006/table">
            <a:tbl>
              <a:tblPr rtl="1"/>
              <a:tblGrid>
                <a:gridCol w="4824412"/>
                <a:gridCol w="4249738"/>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وايضا متى ادخل البكر الى العالم يقول ولتسجد له كل ملائكة الله. وعن الملائكة يقول الصانع ملائكته رياحا وخدامه لهيب نار</a:t>
                      </a:r>
                      <a:r>
                        <a:rPr kumimoji="0" lang="ar-EG" sz="3200" b="0" i="0" u="none" strike="noStrike" cap="none" normalizeH="0" baseline="0" smtClean="0">
                          <a:ln>
                            <a:noFill/>
                          </a:ln>
                          <a:solidFill>
                            <a:schemeClr val="bg1"/>
                          </a:solidFill>
                          <a:effectLst/>
                          <a:latin typeface="Arial" charset="0"/>
                          <a:cs typeface="Arial" charset="0"/>
                        </a:rPr>
                        <a:t>.</a:t>
                      </a: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Par contre, lorsqu'il introduit le premier-né dans le monde, il dit: Et que se prosternent devant lui tous les anges de Dieu.7 Pour les anges, il a cette parole: Celui qui fait de ses anges des esprits et de ses serviteurs une flamme de feu.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But when He again brings the firstborn into the world, He says: Let all the angels of God worship Him.'' 7 And of the angels He says: Who makes His angels spirits and His ministers a flame of fire.''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9367" name="Group 23"/>
          <p:cNvGraphicFramePr>
            <a:graphicFrameLocks noGrp="1"/>
          </p:cNvGraphicFramePr>
          <p:nvPr/>
        </p:nvGraphicFramePr>
        <p:xfrm>
          <a:off x="34925" y="115888"/>
          <a:ext cx="9074150" cy="6798565"/>
        </p:xfrm>
        <a:graphic>
          <a:graphicData uri="http://schemas.openxmlformats.org/drawingml/2006/table">
            <a:tbl>
              <a:tblPr rtl="1"/>
              <a:tblGrid>
                <a:gridCol w="4465637"/>
                <a:gridCol w="4608513"/>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عن الابن كرسيك يا الله الى دهر الدهور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قضيب استقامة قضيب ملكك.احببت البر وابغضت الاثم من اجل ذلك مسحك الله الهك بزيت الابتهاج اكثر من شركائك.</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Mais pour le Fils, celle-ci: Ton trône, Dieu, est établi à tout jamais. Le sceptre de la droiture est sceptre de ton règne. 9 Tu aimas la justice et détesta l'iniquité, c'est pourquoi, ô Dieu, ton Dieu te donna l'onction d'une huile d'allégresse, de préférence à tes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But to the Son He says: Your throne, O God, is forever and ever; a scepter of righteousness is the scepter of Your Kingdom. 9 You have loved righteousness and hated lawlessness; therefore God, Your God, has anointed You with the oil of gladness more than Your companions.''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0397" name="Group 29"/>
          <p:cNvGraphicFramePr>
            <a:graphicFrameLocks noGrp="1"/>
          </p:cNvGraphicFramePr>
          <p:nvPr/>
        </p:nvGraphicFramePr>
        <p:xfrm>
          <a:off x="34925" y="115888"/>
          <a:ext cx="9074150" cy="6371845"/>
        </p:xfrm>
        <a:graphic>
          <a:graphicData uri="http://schemas.openxmlformats.org/drawingml/2006/table">
            <a:tbl>
              <a:tblPr rtl="1"/>
              <a:tblGrid>
                <a:gridCol w="4968875"/>
                <a:gridCol w="4105275"/>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وانت يا رب في البدء اسست الارض والسموات هي عمل يديك</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هي تبيد ولكن انت تبقى وكلها كثوب تبلى وكرداء تطويها فتتغيّر</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Et encore: C'est toi qui, aux origines, Seigneur, fondas la terre, et les cieux sont l'oeuvre de tes mains. 11 Eux périront, mais toi, tu demeures. Oui, tous comme un vêtement vieilliront  et comme on fait d'un manteau,12 tu les enrouleras, comme un vêtement, oui, ils seront changés,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You, Lord, in the beginning laid the foundation of the earth, and the heavens are the work of Your hands. 11 They will perish, but You remain; and they will all grow old like a garment; 12 Like a cloak You will fold them up, and they will be changed.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1419" name="Group 27"/>
          <p:cNvGraphicFramePr>
            <a:graphicFrameLocks noGrp="1"/>
          </p:cNvGraphicFramePr>
          <p:nvPr/>
        </p:nvGraphicFramePr>
        <p:xfrm>
          <a:off x="34925" y="115888"/>
          <a:ext cx="9074150" cy="6798565"/>
        </p:xfrm>
        <a:graphic>
          <a:graphicData uri="http://schemas.openxmlformats.org/drawingml/2006/table">
            <a:tbl>
              <a:tblPr rtl="1"/>
              <a:tblGrid>
                <a:gridCol w="4897437"/>
                <a:gridCol w="4176713"/>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انت انت وسنوك لن تفنى</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ثم لمن من الملائكة قال قط اجلس عن يميني حتى اضع اعداءك موطئا لقدميك. أليس جميعهم ارواحا خادمة مرسلة للخدمة لاجل العتيدين ان يرثوا الخلاص</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toi, tu es le même et tes années ne tourneront pas court.13 Et auquel des anges a-t-il jamais dit: Siège à ma droite, de tes ennemis, je vais faire ton marchepied? 14 Ne sont-ils pas tous des esprits remplissant des fonctions et envoyés en service pour le bien de ceux qui doivent recevoir en héritage le salut?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You are the same, and Your years will not fail. 13 But to which of the angels has He ever said: Sit at My right hand, till I make Your enemies Your footstool? 14 Are they not all ministering spirits sent forth to minister for those who will inherit salvation?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2438" name="Group 22"/>
          <p:cNvGraphicFramePr>
            <a:graphicFrameLocks noGrp="1"/>
          </p:cNvGraphicFramePr>
          <p:nvPr/>
        </p:nvGraphicFramePr>
        <p:xfrm>
          <a:off x="34925" y="115888"/>
          <a:ext cx="9074150" cy="5945125"/>
        </p:xfrm>
        <a:graphic>
          <a:graphicData uri="http://schemas.openxmlformats.org/drawingml/2006/table">
            <a:tbl>
              <a:tblPr rtl="1"/>
              <a:tblGrid>
                <a:gridCol w="4824412"/>
                <a:gridCol w="4249738"/>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يجب ان نتنبه اكثر الى ما سمعنا لئلا نفوته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لانه ان كانت الكلمة التي تكلم بها ملائكة قد صارت ثابتة وكل تعد ومعصية نال مجازاة عادلة</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Il s'ensuit que nous devons prendre plus au sérieux le message entendu, si nous ne voulons pas aller à la dérive. 2 Car si la parole annoncée par des anges entra en vigueur et si toute transgression et toute désobéissance reçurent une juste rétribution,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Therefore we must give the more earnest heed to the things we have heard, lest we drift away. 2 For if the word spoken through angels proved steadfast, and every transgression and disobedience received a just reward,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3467" name="Group 27"/>
          <p:cNvGraphicFramePr>
            <a:graphicFrameLocks noGrp="1"/>
          </p:cNvGraphicFramePr>
          <p:nvPr/>
        </p:nvGraphicFramePr>
        <p:xfrm>
          <a:off x="34925" y="115888"/>
          <a:ext cx="9074150" cy="5903914"/>
        </p:xfrm>
        <a:graphic>
          <a:graphicData uri="http://schemas.openxmlformats.org/drawingml/2006/table">
            <a:tbl>
              <a:tblPr rtl="1"/>
              <a:tblGrid>
                <a:gridCol w="4968875"/>
                <a:gridCol w="4105275"/>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فكيف ننجو نحن ان اهملنا خلاصا هذا مقداره قد ابتدأ الرب بالتكلم به ثم تثبت لنا من الذين سمعوا</a:t>
                      </a:r>
                      <a:endParaRPr kumimoji="0" lang="ar-EG" sz="3200" b="0" i="0" u="none" strike="noStrike" cap="none" normalizeH="0" baseline="0" smtClean="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comment nous-mêmes échapperons-nous, si nous négligeons un pareil salut, qui commença à être annoncé par le Seigneur, puis fut confirmé pour nous par ceux qui l'avaient entendu,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how shall we escape if we neglect so great a salvation, which at the first began to be spoken by the Lord, and was confirmed to us by those who heard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4961" name="Group 17"/>
          <p:cNvGraphicFramePr>
            <a:graphicFrameLocks noGrp="1"/>
          </p:cNvGraphicFramePr>
          <p:nvPr/>
        </p:nvGraphicFramePr>
        <p:xfrm>
          <a:off x="34925" y="115888"/>
          <a:ext cx="9074150" cy="5834063"/>
        </p:xfrm>
        <a:graphic>
          <a:graphicData uri="http://schemas.openxmlformats.org/drawingml/2006/table">
            <a:tbl>
              <a:tblPr rtl="1"/>
              <a:tblGrid>
                <a:gridCol w="4897437"/>
                <a:gridCol w="4176713"/>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شاهدا الله معهم بآيات وعجائب وقوات متنوعة ومواهب الروح القدس حسب ارادته</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et fut appuyé aussi du témoignage de Dieu par des signes et des prodiges, des miracles de toute sorte, et par des dons de l'Esprit Saint répartis selon sa volonté.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God also bearing witness both with signs and wonders, with various miracles, and gifts of the Holy Spirit, according to His own will?</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374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477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1847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18477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6859" name="Group 43"/>
          <p:cNvGraphicFramePr>
            <a:graphicFrameLocks noGrp="1"/>
          </p:cNvGraphicFramePr>
          <p:nvPr/>
        </p:nvGraphicFramePr>
        <p:xfrm>
          <a:off x="34925" y="44450"/>
          <a:ext cx="9074150" cy="6049963"/>
        </p:xfrm>
        <a:graphic>
          <a:graphicData uri="http://schemas.openxmlformats.org/drawingml/2006/table">
            <a:tbl>
              <a:tblPr rtl="1"/>
              <a:tblGrid>
                <a:gridCol w="4681537"/>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00"/>
                          </a:solidFill>
                          <a:effectLst/>
                          <a:latin typeface="Arial" charset="0"/>
                          <a:cs typeface="Arial" charset="0"/>
                        </a:rPr>
                        <a:t>الكاثوليكون من رسالة يهوذا</a:t>
                      </a:r>
                      <a:r>
                        <a:rPr kumimoji="0" lang="ar-SA" sz="3600" b="0" i="0" u="sng" strike="noStrike" cap="none" normalizeH="0" baseline="0" smtClean="0">
                          <a:ln>
                            <a:noFill/>
                          </a:ln>
                          <a:solidFill>
                            <a:srgbClr val="FF9900"/>
                          </a:solidFill>
                          <a:effectLst/>
                          <a:latin typeface="Arial" charset="0"/>
                          <a:cs typeface="Arial" charset="0"/>
                        </a:rPr>
                        <a:t> الرسول</a:t>
                      </a:r>
                      <a:r>
                        <a:rPr kumimoji="0" lang="ar-EG" sz="3600" b="0" i="0" u="sng" strike="noStrike" cap="none" normalizeH="0" baseline="0" smtClean="0">
                          <a:ln>
                            <a:noFill/>
                          </a:ln>
                          <a:solidFill>
                            <a:srgbClr val="FF9900"/>
                          </a:solidFill>
                          <a:effectLst/>
                          <a:latin typeface="Arial" charset="0"/>
                          <a:cs typeface="Arial" charset="0"/>
                        </a:rPr>
                        <a:t> (1 :  1- 13)</a:t>
                      </a:r>
                      <a:endParaRPr kumimoji="0" lang="en-US" sz="36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يهوذا عبد يسوع المسيح واخو يعقوب الى المدعوين المقدسين في الله الآب والمحفوظين ليسوع المسيح</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لتكثر لكم الرحمة والسلام والمحبة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1" i="0" u="sng" strike="noStrike" cap="none" normalizeH="0" baseline="0" smtClean="0">
                          <a:ln>
                            <a:noFill/>
                          </a:ln>
                          <a:solidFill>
                            <a:srgbClr val="FF9900"/>
                          </a:solidFill>
                          <a:effectLst/>
                          <a:latin typeface="Arial" charset="0"/>
                          <a:cs typeface="Arial" charset="0"/>
                        </a:rPr>
                        <a:t>Jude 1:1 - 13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Jude, serviteur de Jésus Christ, frère de Jacques, à ceux qui sont appelés, qui sont aimés de Dieu le Père et gardés pour Jésus Christ. 2 Que la miséricorde, la paix et l'amour vous viennent en abondance.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smtClean="0">
                          <a:ln>
                            <a:noFill/>
                          </a:ln>
                          <a:solidFill>
                            <a:srgbClr val="FF9900"/>
                          </a:solidFill>
                          <a:effectLst/>
                          <a:latin typeface="Arial" charset="0"/>
                          <a:cs typeface="Arial" charset="0"/>
                        </a:rPr>
                        <a:t>Jude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Jude, a bondservant of Jesus Christ, and brother of James, To those who are called, sanctified by God the Father, and preserved in Jesus Christ: 2 Mercy, peace, and love be multiplied to you.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86860" name="Rectangle 44"/>
          <p:cNvSpPr>
            <a:spLocks noGrp="1" noChangeArrowheads="1"/>
          </p:cNvSpPr>
          <p:nvPr>
            <p:ph type="ctrTitle"/>
          </p:nvPr>
        </p:nvSpPr>
        <p:spPr/>
        <p:txBody>
          <a:bodyPr/>
          <a:lstStyle/>
          <a:p>
            <a:r>
              <a:rPr lang="en-US"/>
              <a:t>12c</a:t>
            </a:r>
          </a:p>
        </p:txBody>
      </p:sp>
    </p:spTree>
  </p:cSld>
  <p:clrMapOvr>
    <a:masterClrMapping/>
  </p:clrMapOvr>
  <p:timing>
    <p:tnLst>
      <p:par>
        <p:cTn id="1" dur="indefinite" restart="never" nodeType="tmRoot"/>
      </p:par>
    </p:tnLst>
  </p:timing>
</p:sld>
</file>

<file path=ppt/slides/slide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7866" name="Group 26"/>
          <p:cNvGraphicFramePr>
            <a:graphicFrameLocks noGrp="1"/>
          </p:cNvGraphicFramePr>
          <p:nvPr/>
        </p:nvGraphicFramePr>
        <p:xfrm>
          <a:off x="34925" y="44450"/>
          <a:ext cx="9074150" cy="5832476"/>
        </p:xfrm>
        <a:graphic>
          <a:graphicData uri="http://schemas.openxmlformats.org/drawingml/2006/table">
            <a:tbl>
              <a:tblPr rtl="1"/>
              <a:tblGrid>
                <a:gridCol w="4608512"/>
                <a:gridCol w="44656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الاحباء اذ كنت اصنع كل الجهد لاكتب اليكم عن الخلاص المشترك اضطررت ان اكتب اليكم واعظا ان تجتهدوا لاجل الايمان المسلّم مرة للقديسين.</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Mes amis, alors que je désirais vivement vous écrire au sujet du salut qui nous concerne tous, je me suis vu forcé de le faire afin de vous encourager à combattre pour la foi qui a été transmise aux saints définitivement.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Beloved, while I was very diligent to write to you concerning our common salvation, I found it necessary to write to you exhorting you to contend earnestly for the faith which was once for all delivered to the saints.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8894" name="Group 30"/>
          <p:cNvGraphicFramePr>
            <a:graphicFrameLocks noGrp="1"/>
          </p:cNvGraphicFramePr>
          <p:nvPr/>
        </p:nvGraphicFramePr>
        <p:xfrm>
          <a:off x="34925" y="44450"/>
          <a:ext cx="9074150" cy="6441696"/>
        </p:xfrm>
        <a:graphic>
          <a:graphicData uri="http://schemas.openxmlformats.org/drawingml/2006/table">
            <a:tbl>
              <a:tblPr rtl="1"/>
              <a:tblGrid>
                <a:gridCol w="4537075"/>
                <a:gridCol w="45370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دخل خلسة اناس قد كتبوا منذ القديم لهذه الدينونة فجار يحوّلون نعمة الهنا الى الدعارة وينكرون السيد الوحيد الله وربنا يسوع المسيح</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فاريد ان اذكّركم ولو علمتم هذا مرة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Car il s'est infiltré parmi vous des individus dont la condamnation est depuis longtemps inscrite à l'avance, impies qui travestissement en débauche la grâce de notre Dieu et qui renient notre seul Maître et Seigneur Jésus Christ. 5 Je veux vous rappeler,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For certain men have crept in unnoticed, who long ago were marked out for this condemnation, ungodly men, who turn the grace of our God into lewdness and deny the only Lord God and our Lord Jesus Christ. 5 But I want to remind you, though you once knew this,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4492" name="Group 28"/>
          <p:cNvGraphicFramePr>
            <a:graphicFrameLocks noGrp="1"/>
          </p:cNvGraphicFramePr>
          <p:nvPr/>
        </p:nvGraphicFramePr>
        <p:xfrm>
          <a:off x="34925" y="44450"/>
          <a:ext cx="9074150" cy="6842760"/>
        </p:xfrm>
        <a:graphic>
          <a:graphicData uri="http://schemas.openxmlformats.org/drawingml/2006/table">
            <a:tbl>
              <a:tblPr rtl="1"/>
              <a:tblGrid>
                <a:gridCol w="4897437"/>
                <a:gridCol w="4176713"/>
              </a:tblGrid>
              <a:tr h="1081088">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الرب بعدما خلّص الشعب من ارض مصر اهلك ايضا الذين لم يؤمنوا. والملائكة الذين لم يحفظوا رياستهم بل تركوا مسكنهم حفظهم الى دينونة اليوم العظيم بقيود ابدية تحت الظلام.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bien que vous sachiez tout définitivement, que le Seigneur, après avoir sauvé son peuple du pays d'Égypte, a fait périr ensuite ceux qui s'étaient montrés incrédules. 6 Les anges qui n'avaient pas gardé leur rang mais qui avaient abandonné leur demeure, il les garde éternellement enchaînés dans les ténèbres pour le jugement du grand Jour.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the Lord, having saved the people out of the land of Egypt, afterward destroyed those who did not believe.6 And the angels who did not keep their proper domain, but left their own abode, He has reserved in everlasting chains under darkness for the judgment of the great day;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5514" name="Group 26"/>
          <p:cNvGraphicFramePr>
            <a:graphicFrameLocks noGrp="1"/>
          </p:cNvGraphicFramePr>
          <p:nvPr/>
        </p:nvGraphicFramePr>
        <p:xfrm>
          <a:off x="34925" y="44450"/>
          <a:ext cx="9074150" cy="6014976"/>
        </p:xfrm>
        <a:graphic>
          <a:graphicData uri="http://schemas.openxmlformats.org/drawingml/2006/table">
            <a:tbl>
              <a:tblPr rtl="1"/>
              <a:tblGrid>
                <a:gridCol w="4465637"/>
                <a:gridCol w="46085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كما ان سدوم وعمورة والمدن التي حولهما اذ زنت على طريق مثلهما ومضت وراء جسد آخر جعلت عبرة مكابدة عقاب نار ابدية.</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Quant à Sodome et Gomorrhe et aux villes d'alentour qui s'étaient livrées de semblable manière à la prostitution et avaient couru après des êtres d'une autre nature, elles gisent comme un exemple sous le châtiment du feu éternel.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as Sodom and Gomorrah, and the cities around them in a similar manner to these, having given themselves over to sexual immorality and gone after strange flesh, are set forth as an example, suffering the vengeance of eternal fire.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6545" name="Group 33"/>
          <p:cNvGraphicFramePr>
            <a:graphicFrameLocks noGrp="1"/>
          </p:cNvGraphicFramePr>
          <p:nvPr/>
        </p:nvGraphicFramePr>
        <p:xfrm>
          <a:off x="34925" y="44450"/>
          <a:ext cx="9074150" cy="6931152"/>
        </p:xfrm>
        <a:graphic>
          <a:graphicData uri="http://schemas.openxmlformats.org/drawingml/2006/table">
            <a:tbl>
              <a:tblPr rtl="1"/>
              <a:tblGrid>
                <a:gridCol w="4824412"/>
                <a:gridCol w="4249738"/>
              </a:tblGrid>
              <a:tr h="1296988">
                <a:tc gridSpan="2">
                  <a:txBody>
                    <a:bodyPr/>
                    <a:lstStyle/>
                    <a:p>
                      <a:pPr marL="0" marR="0" lvl="0" indent="0" algn="r" defTabSz="914400" rtl="1" eaLnBrk="1" fontAlgn="base" latinLnBrk="0" hangingPunct="1">
                        <a:lnSpc>
                          <a:spcPct val="90000"/>
                        </a:lnSpc>
                        <a:spcBef>
                          <a:spcPct val="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كذلك هؤلاء ايضا المحتلمون ينجسون الجسد ويتهاونون بالسيادة ويفترون على ذوي الامجاد. واما ميخائيل رئيس الملائكة فلما خاصم ابليس محاجا عن جسد موسى لم يجسر ان يورد حكم افتراء بل قال لينتهرك الرب.</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C'est de la même façon que ces gens-là, dans leur délire, souillent la chair, méprisent la Souveraineté, insultent les Gloires. 9 Pourtant même l'archange Michaël, alors qu'il contestait avec le diable et disputait au sujet du corps de Moïse, n'osa pas porter contre lui un jugement insultant, mais il dit: "Que le Seigneur te châtie."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Likewise also these dreamers defile the flesh, reject authority, and speak evil of dignitaries. 9 Yet Michael the archangel, in contending with the devil, when he disputed about the body of Moses, dared not bring against him a reviling accusation, but said, The Lord rebuke you!''</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7567" name="Group 31"/>
          <p:cNvGraphicFramePr>
            <a:graphicFrameLocks noGrp="1"/>
          </p:cNvGraphicFramePr>
          <p:nvPr/>
        </p:nvGraphicFramePr>
        <p:xfrm>
          <a:off x="34925" y="44450"/>
          <a:ext cx="9074150" cy="6935472"/>
        </p:xfrm>
        <a:graphic>
          <a:graphicData uri="http://schemas.openxmlformats.org/drawingml/2006/table">
            <a:tbl>
              <a:tblPr rtl="1"/>
              <a:tblGrid>
                <a:gridCol w="4968875"/>
                <a:gridCol w="4105275"/>
              </a:tblGrid>
              <a:tr h="12969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هؤلاء يفترون على ما لا يعلمون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واما ما يفهمونه بالطبيعة كالحيوانات غير الناطقة ففي ذلك يفسدون. ويل لهم لانهم سلكوا طريق قايين وانصبوا الى ضلالة بلعام لاجل اجرة وهلكوا في مشاجرة قورح.</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Mais ces gens-là, ce qu'ils ne connaissent pas, ils l'insultent; et ce qu'ils savent à la manière instinctive et stupide des bêtes, cela ne sert qu'à les perdre. 11 Malheur à eux, parce qu'ils ont suivi le chemin de Caïn; pour un salaire ils se sont abandonnés aux égarements de Balaam et ils ont péri dans la révolte de Coré.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But these speak evil of whatever they do not know; and whatever they know naturally, like brute beasts, in these things they corrupt themselves. 11 Woe to them! For they have gone in the way of Cain, have run greedily in the error of Balaam for profit, and perished in the rebellion of Korah.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8583" name="Group 23"/>
          <p:cNvGraphicFramePr>
            <a:graphicFrameLocks noGrp="1"/>
          </p:cNvGraphicFramePr>
          <p:nvPr/>
        </p:nvGraphicFramePr>
        <p:xfrm>
          <a:off x="34925" y="44450"/>
          <a:ext cx="9074150" cy="5517453"/>
        </p:xfrm>
        <a:graphic>
          <a:graphicData uri="http://schemas.openxmlformats.org/drawingml/2006/table">
            <a:tbl>
              <a:tblPr rtl="1"/>
              <a:tblGrid>
                <a:gridCol w="4537075"/>
                <a:gridCol w="45370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هؤلاء صخور في ولائمكم المحبية صانعين ولائم معا بلا خوف راعين انفسهم.غيوم بلا ماء تحملها الرياح اشجار خريفية بلا ثمر ميتة مضاعفا مقتلعة.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Ce sont bien eux qui souillent vos repas fraternels, lorsqu'ils font bombance et se gavent sans pudeur; nuages sans eau emportés par les vents; arbres de fin d'automne, sans fruits, deux fois morts, déracinés;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These are spots in your love feasts, while they feast with you without fear, serving only themselves. They are clouds without water, carried about by the winds; late autumn trees without fruit, twice dead, pulled up by the roots;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9599" name="Group 15"/>
          <p:cNvGraphicFramePr>
            <a:graphicFrameLocks noGrp="1"/>
          </p:cNvGraphicFramePr>
          <p:nvPr/>
        </p:nvGraphicFramePr>
        <p:xfrm>
          <a:off x="34925" y="44450"/>
          <a:ext cx="9074150" cy="5257801"/>
        </p:xfrm>
        <a:graphic>
          <a:graphicData uri="http://schemas.openxmlformats.org/drawingml/2006/table">
            <a:tbl>
              <a:tblPr rtl="1"/>
              <a:tblGrid>
                <a:gridCol w="4608512"/>
                <a:gridCol w="446563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امواج بحر هائجة مزبدة بخزيهم.نجوم تائهة محفوظ لها قتام الظلام الى الابد.</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flots sauvages de la mer cachant l'écume de leur propre honte; astres errants réservés pour l'éternité à l'épaisseur des ténèbres.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raging waves of the sea, foaming up their own shame; wandering stars for whom is reserved the blackness of darkness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98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09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1909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1909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1909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2990" name="Group 30"/>
          <p:cNvGraphicFramePr>
            <a:graphicFrameLocks noGrp="1"/>
          </p:cNvGraphicFramePr>
          <p:nvPr/>
        </p:nvGraphicFramePr>
        <p:xfrm>
          <a:off x="34925" y="44450"/>
          <a:ext cx="9074150" cy="6709920"/>
        </p:xfrm>
        <a:graphic>
          <a:graphicData uri="http://schemas.openxmlformats.org/drawingml/2006/table">
            <a:tbl>
              <a:tblPr rtl="1"/>
              <a:tblGrid>
                <a:gridCol w="4465637"/>
                <a:gridCol w="4608513"/>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smtClean="0">
                          <a:ln>
                            <a:noFill/>
                          </a:ln>
                          <a:solidFill>
                            <a:srgbClr val="FF9900"/>
                          </a:solidFill>
                          <a:effectLst/>
                          <a:latin typeface="Arial" charset="0"/>
                          <a:cs typeface="Arial" charset="0"/>
                        </a:rPr>
                        <a:t>10:1-20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في قيصرية رجل اسمه كرنيليوس قائد مئة من الكتيبة التي تدعى الايطالية. وهو تقي وخائف الله مع جميع بيته يصنع حسنات كثيرة للشعب</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smtClean="0">
                          <a:ln>
                            <a:noFill/>
                          </a:ln>
                          <a:solidFill>
                            <a:srgbClr val="FF9900"/>
                          </a:solidFill>
                          <a:effectLst/>
                          <a:latin typeface="Arial" charset="0"/>
                          <a:cs typeface="Arial" charset="0"/>
                        </a:rPr>
                        <a:t>Actes </a:t>
                      </a:r>
                      <a:r>
                        <a:rPr kumimoji="0" lang="en-US" sz="3400" b="0" i="0" u="sng" strike="noStrike" cap="none" normalizeH="0" baseline="0" smtClean="0">
                          <a:ln>
                            <a:noFill/>
                          </a:ln>
                          <a:solidFill>
                            <a:srgbClr val="FF9900"/>
                          </a:solidFill>
                          <a:effectLst/>
                          <a:latin typeface="Arial" charset="0"/>
                          <a:cs typeface="Arial" charset="0"/>
                        </a:rPr>
                        <a:t>10:1-20</a:t>
                      </a:r>
                      <a:r>
                        <a:rPr kumimoji="0" lang="fr-FR"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Il y avait à Césarée un homme du nom de Corneille, centurion à la cohorte appelée "l'Italique". 2  Dans sa piété et sa crainte envers Dieu, que toute sa maison partageait, il comblait de largesses le peuple juif</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smtClean="0">
                          <a:ln>
                            <a:noFill/>
                          </a:ln>
                          <a:solidFill>
                            <a:srgbClr val="FF9900"/>
                          </a:solidFill>
                          <a:effectLst/>
                          <a:latin typeface="Arial" charset="0"/>
                          <a:cs typeface="Arial" charset="0"/>
                        </a:rPr>
                        <a:t>Acts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There was a certain man in Caesarea called Cornelius, a centurion of what was called the Italian Regiment, 2 a devout man and one who feared God with all his household, who gave alms generously to the people,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92991" name="Rectangle 31"/>
          <p:cNvSpPr>
            <a:spLocks noGrp="1" noChangeArrowheads="1"/>
          </p:cNvSpPr>
          <p:nvPr>
            <p:ph type="ctrTitle"/>
          </p:nvPr>
        </p:nvSpPr>
        <p:spPr/>
        <p:txBody>
          <a:bodyPr/>
          <a:lstStyle/>
          <a:p>
            <a:r>
              <a:rPr lang="en-US"/>
              <a:t>12a</a:t>
            </a:r>
          </a:p>
        </p:txBody>
      </p:sp>
    </p:spTree>
  </p:cSld>
  <p:clrMapOvr>
    <a:masterClrMapping/>
  </p:clrMapOvr>
  <p:timing>
    <p:tnLst>
      <p:par>
        <p:cTn id="1" dur="indefinite" restart="never" nodeType="tmRoot"/>
      </p:par>
    </p:tnLst>
  </p:timing>
</p:sld>
</file>

<file path=ppt/slides/slide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4019" name="Group 35"/>
          <p:cNvGraphicFramePr>
            <a:graphicFrameLocks noGrp="1"/>
          </p:cNvGraphicFramePr>
          <p:nvPr/>
        </p:nvGraphicFramePr>
        <p:xfrm>
          <a:off x="34925" y="115888"/>
          <a:ext cx="9074150" cy="6560568"/>
        </p:xfrm>
        <a:graphic>
          <a:graphicData uri="http://schemas.openxmlformats.org/drawingml/2006/table">
            <a:tbl>
              <a:tblPr rtl="1"/>
              <a:tblGrid>
                <a:gridCol w="4681537"/>
                <a:gridCol w="4392613"/>
              </a:tblGrid>
              <a:tr h="1657350">
                <a:tc gridSpan="2">
                  <a:txBody>
                    <a:bodyPr/>
                    <a:lstStyle/>
                    <a:p>
                      <a:pPr marL="0" marR="0" lvl="0" indent="0" algn="r" defTabSz="914400" rtl="1" eaLnBrk="1" fontAlgn="base" latinLnBrk="0" hangingPunct="1">
                        <a:lnSpc>
                          <a:spcPct val="8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ويصلّي الى الله في كل حين.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فرأى ظاهرا في رؤيا نحو الساعة التاسعة من النهار ملاكا من الله داخلا اليه وقائلا له يا كرنيليوس. فلما شخص اليه ودخله الخوف قال ماذا يا سيد</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فقال له.صلواتك وصدقاتك صعدت تذكارا امام الله.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invoquait Dieu en tout temps. 3 Un jour, vers trois heures de l'après-midi, il vit distinctement en vision un ange de Dieu entrer chez lui et l'interpeller: "Corneille. Corneille le fixa du regard,4 et, saisi de crainte, il répondit: "Qu'y a-t-il, Seigneur? Tes prières et tes largesses se sont dressées en mémorial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prayed to God always. 3 About the ninth hour of the day he saw clearly in a vision an angel of God coming in and saying to him, Cornelius!  4 And when he observed him, he was afraid, and said, What is it, lord? So he said to him, Your prayers and your alms have come up for a memorial before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5043" name="Group 35"/>
          <p:cNvGraphicFramePr>
            <a:graphicFrameLocks noGrp="1"/>
          </p:cNvGraphicFramePr>
          <p:nvPr/>
        </p:nvGraphicFramePr>
        <p:xfrm>
          <a:off x="34925" y="115888"/>
          <a:ext cx="9074150" cy="5945125"/>
        </p:xfrm>
        <a:graphic>
          <a:graphicData uri="http://schemas.openxmlformats.org/drawingml/2006/table">
            <a:tbl>
              <a:tblPr rtl="1"/>
              <a:tblGrid>
                <a:gridCol w="4608512"/>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والآن ارسل الى يافا رجالا واستدع سمعان الملقب بطرس. انه نازل عند سمعان رجل دباغ بيته عند البحر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هو يقول لك ماذا ينبغي ان تفعل. فلما انطلق الملاك</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Et maintenant, envoie des hommes à Joppé pour en faire venir un certain Simon qu'on surnomme Pierre. 6 Il est l'hôte d'un autre Simon, corroyeur, qui habite une maison au bord de la mer. 7 Dès que fut disparu l'ange qui venait de lui parler,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Now send men to Joppa, and send for Simon whose surname is Peter. 6 He is lodging with Simon, a tanner, whose house is by the sea. He will tell you what you must do. 7 And when the angel who spoke to him had departed,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0636" name="Group 28"/>
          <p:cNvGraphicFramePr>
            <a:graphicFrameLocks noGrp="1"/>
          </p:cNvGraphicFramePr>
          <p:nvPr/>
        </p:nvGraphicFramePr>
        <p:xfrm>
          <a:off x="34925" y="115888"/>
          <a:ext cx="9074150" cy="6371845"/>
        </p:xfrm>
        <a:graphic>
          <a:graphicData uri="http://schemas.openxmlformats.org/drawingml/2006/table">
            <a:tbl>
              <a:tblPr rtl="1"/>
              <a:tblGrid>
                <a:gridCol w="4681537"/>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كان يكلم كرنيليوس نادى اثنين من خدامه وعسكريا تقيا من الذين كانوا يلازمونه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واخبرهم بكل شيء وارسلهم الى يافا ثم في الغد فيما هم يسافرون ويقتربون الى المدينة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Corneille appela deux des gens de sa maison ainsi qu'un soldat d'une grande piété, depuis longtemps sous ses ordres,8 il leur donna tous les renseignements voulus et les envoya à Joppé. 9 Le lendemain, tandis que, poursuivant leur route, ils se rapprochaient de la ville,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Cornelius called two of his household servants and a devout soldier from among those who waited on him continually. 8 So when he had explained all these things to them, he sent them to Joppa. 9 The next day, as they went on their journey and drew near the city,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1659" name="Group 27"/>
          <p:cNvGraphicFramePr>
            <a:graphicFrameLocks noGrp="1"/>
          </p:cNvGraphicFramePr>
          <p:nvPr/>
        </p:nvGraphicFramePr>
        <p:xfrm>
          <a:off x="34925" y="115888"/>
          <a:ext cx="9074150" cy="6798565"/>
        </p:xfrm>
        <a:graphic>
          <a:graphicData uri="http://schemas.openxmlformats.org/drawingml/2006/table">
            <a:tbl>
              <a:tblPr rtl="1"/>
              <a:tblGrid>
                <a:gridCol w="5113337"/>
                <a:gridCol w="39608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صعد بطرس على السطح ليصلّي نحو الساعة السادسة.  فجاع كثيرا واشتهى ان يأكل.وبينما هم يهيئون له وقعت عليه غيبة.  فرأى السماء مفتوحة واناء نازلا عليه مثل ملاءة عظيمة مربوطة باربعة اطراف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Pierre était monté sur la terrasse de la maison pour prier; il était à peu près midi. 10 Mais la faim le prit et il voulut manger. On lui préparait un repas quand une extase le surprit.11 Il contemple le ciel ouvert: il en descendait un objet indéfinissable, une sorte de toile immense, qui, par quatre coins,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Peter went up on the housetop to pray, about the sixth hour. 10 Then he became very hungry and wanted to eat; but while they made ready, he fell into a trance 11 and saw heaven opened and an object like a great sheet bound at the four corners,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2688" name="Group 32"/>
          <p:cNvGraphicFramePr>
            <a:graphicFrameLocks noGrp="1"/>
          </p:cNvGraphicFramePr>
          <p:nvPr/>
        </p:nvGraphicFramePr>
        <p:xfrm>
          <a:off x="34925" y="115888"/>
          <a:ext cx="9074150" cy="5903914"/>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ومدلاة على الارض. وكان فيها كل دواب الارض والوحوش والزحافات وطيور السماء. وصار اليه صوت قم يا بطرس اذبح وكل.</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venait se poser sur la terre. 12 Et, à l'intérieur, il y avait tous les animaux quadrupèdes et ceux qui rampent sur la terre, et ceux qui volent dans le ciel. 13 Une voix s'adressa à lui: "Allez, Pierre. Tue et mange."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descending to him and let down to the earth. 12 In it were all kinds of four-footed animals of the earth, wild beasts, creeping things, and birds of the air. 13 And a voice came to him, Rise, Peter; kill and eat.''</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3710" name="Group 30"/>
          <p:cNvGraphicFramePr>
            <a:graphicFrameLocks noGrp="1"/>
          </p:cNvGraphicFramePr>
          <p:nvPr/>
        </p:nvGraphicFramePr>
        <p:xfrm>
          <a:off x="34925" y="-26988"/>
          <a:ext cx="9074150" cy="6867843"/>
        </p:xfrm>
        <a:graphic>
          <a:graphicData uri="http://schemas.openxmlformats.org/drawingml/2006/table">
            <a:tbl>
              <a:tblPr rtl="1"/>
              <a:tblGrid>
                <a:gridCol w="4681537"/>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بطرس كلا يا رب لاني لم آكل قط شيئا دنسا او نجسا.  فصار اليه ايضا صوت ثانية ما طهره الله لا تدنسه انت.  وكان هذا على ثلاث مرات ثم ارتفع الاناء ايضا الى السماء</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Jamais, Seigneur, répondit Pierre. Car de ma vie je n'ai rien mangé d'immonde ni d'impur.15 Et de nouveau une voix s'adressa à lui, pour la seconde fois: "Ce que Dieu a rendu pur, tu ne vas pas, toi, le déclarer immonde.16 Cela se produisit trois fois et l'objet fut aussitôt enlevé dans le ciel.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But Peter said, Not so, Lord! For I have never eaten anything common or unclean. 15 And a voice spoke to him again the second time, What God has cleansed you must not call common. 16 This was done three times. And the object was taken up into heaven again.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4728" name="Group 24"/>
          <p:cNvGraphicFramePr>
            <a:graphicFrameLocks noGrp="1"/>
          </p:cNvGraphicFramePr>
          <p:nvPr/>
        </p:nvGraphicFramePr>
        <p:xfrm>
          <a:off x="34925" y="115888"/>
          <a:ext cx="9074150" cy="6049963"/>
        </p:xfrm>
        <a:graphic>
          <a:graphicData uri="http://schemas.openxmlformats.org/drawingml/2006/table">
            <a:tbl>
              <a:tblPr rtl="1"/>
              <a:tblGrid>
                <a:gridCol w="4608512"/>
                <a:gridCol w="44656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 كان بطرس يرتاب في نفسه ماذا عسى ان تكون الرؤيا التي رآها اذا الرجال الذين ارسلوا من قبل كرنيليوس.وكانوا قد سألوا عن بيت سمعان وقد وقفوا على الباب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Pierre essayait en vain de s'expliquer à lui-même ce que pouvait bien signifier la vision qu'il venait d'avoir, quand justement les envoyés de Corneille;, qui avaient demandé ça et là la maison  de Simon, se présentèrent au portail.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Now while Peter wondered within himself what this vision which he had seen meant, behold, the men who had been sent from Cornelius had made inquiry for Simon's house, and stood before the gate.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5761" name="Group 33"/>
          <p:cNvGraphicFramePr>
            <a:graphicFrameLocks noGrp="1"/>
          </p:cNvGraphicFramePr>
          <p:nvPr/>
        </p:nvGraphicFramePr>
        <p:xfrm>
          <a:off x="34925" y="115888"/>
          <a:ext cx="9074150" cy="6842760"/>
        </p:xfrm>
        <a:graphic>
          <a:graphicData uri="http://schemas.openxmlformats.org/drawingml/2006/table">
            <a:tbl>
              <a:tblPr rtl="1"/>
              <a:tblGrid>
                <a:gridCol w="4897437"/>
                <a:gridCol w="4176713"/>
              </a:tblGrid>
              <a:tr h="1009650">
                <a:tc gridSpan="2">
                  <a:txBody>
                    <a:bodyPr/>
                    <a:lstStyle/>
                    <a:p>
                      <a:pPr marL="0" marR="0" lvl="0" indent="0" algn="r" defTabSz="914400" rtl="1" eaLnBrk="1" fontAlgn="base" latinLnBrk="0" hangingPunct="1">
                        <a:lnSpc>
                          <a:spcPct val="95000"/>
                        </a:lnSpc>
                        <a:spcBef>
                          <a:spcPct val="1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ونادوا يستخبرون هل سمعان الملقب بطرس نازل هناك</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وبينما بطرس متفكر في الرؤيا قال له الروح هوذا ثلاثة رجال يطلبونك.  لكن قم وانزل واذهب معهم غير مرتاب في شيء لاني انا قد ارسلتهم.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Ils se mirent à crier pour s'assurer que Simon surnommé Pierre était bien l'hôte de cette maison.19 Pierre était toujours préoccupé de sa vision, mais l'Esprit lui dit: "Voici deux hommes qui te cherchent. Descends donc tout de suite et prends la route avec eux sans te faire aucun scrupule: car c'est moi qui les envoie.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they called and asked whether Simon, whose surname was Peter, was lodging there. 19 While Peter thought about the vision, the Spirit said to him, Behold, three men are seeking you. 20 Arise therefore, go down and go with them, doubting nothing; for I have sent them.</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603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705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8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9143" name="Group 39"/>
          <p:cNvGraphicFramePr>
            <a:graphicFrameLocks noGrp="1"/>
          </p:cNvGraphicFramePr>
          <p:nvPr/>
        </p:nvGraphicFramePr>
        <p:xfrm>
          <a:off x="34925" y="44450"/>
          <a:ext cx="9074150" cy="6561520"/>
        </p:xfrm>
        <a:graphic>
          <a:graphicData uri="http://schemas.openxmlformats.org/drawingml/2006/table">
            <a:tbl>
              <a:tblPr rtl="1"/>
              <a:tblGrid>
                <a:gridCol w="4537075"/>
                <a:gridCol w="45370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smtClean="0">
                          <a:ln>
                            <a:noFill/>
                          </a:ln>
                          <a:solidFill>
                            <a:srgbClr val="FF9900"/>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مزمور</a:t>
                      </a:r>
                      <a:r>
                        <a:rPr kumimoji="0" lang="ar-EG" sz="2800" b="1" i="0" u="sng" strike="noStrike" cap="none" normalizeH="0" baseline="0" dirty="0" smtClean="0">
                          <a:ln>
                            <a:noFill/>
                          </a:ln>
                          <a:solidFill>
                            <a:srgbClr val="FF9900"/>
                          </a:solidFill>
                          <a:effectLst/>
                          <a:latin typeface="Arial" charset="0"/>
                          <a:cs typeface="Arial" charset="0"/>
                        </a:rPr>
                        <a:t> </a:t>
                      </a:r>
                      <a:r>
                        <a:rPr kumimoji="0" lang="en-US" sz="3600" b="0" i="0" u="sng" strike="noStrike" cap="none" normalizeH="0" baseline="0" dirty="0" smtClean="0">
                          <a:ln>
                            <a:noFill/>
                          </a:ln>
                          <a:solidFill>
                            <a:srgbClr val="FF9933"/>
                          </a:solidFill>
                          <a:effectLst/>
                          <a:latin typeface="Arial" charset="0"/>
                          <a:cs typeface="Arial" charset="0"/>
                        </a:rPr>
                        <a:t>103:20-21</a:t>
                      </a:r>
                      <a:endParaRPr kumimoji="0" lang="fr-FR"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باركوا الرب يا ملائكته المقتدرين قوة الفاعلين امره عند سماع صوت كلامه. باركوا الرب يا جميع جنوده خدامه العاملين مرضاته.</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هللويا</a:t>
                      </a:r>
                      <a:r>
                        <a:rPr kumimoji="0" lang="ar-EG" sz="3200" b="0" i="0" u="none" strike="noStrike" cap="none" normalizeH="0" baseline="0" dirty="0" smtClean="0">
                          <a:ln>
                            <a:noFill/>
                          </a:ln>
                          <a:solidFill>
                            <a:schemeClr val="bg1"/>
                          </a:solidFill>
                          <a:effectLst/>
                          <a:latin typeface="Arial" charset="0"/>
                          <a:cs typeface="Arial" charset="0"/>
                        </a:rPr>
                        <a:t>.</a:t>
                      </a:r>
                      <a:endParaRPr kumimoji="0" lang="en-US" sz="32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Times New Roman" pitchFamily="18" charset="0"/>
                        </a:rPr>
                        <a:t>Psaume </a:t>
                      </a:r>
                      <a:r>
                        <a:rPr kumimoji="0" lang="en-US" sz="2800" b="0" i="0" u="sng" strike="noStrike" cap="none" normalizeH="0" baseline="0" dirty="0" smtClean="0">
                          <a:ln>
                            <a:noFill/>
                          </a:ln>
                          <a:solidFill>
                            <a:srgbClr val="FF9933"/>
                          </a:solidFill>
                          <a:effectLst/>
                          <a:latin typeface="Arial" charset="0"/>
                          <a:cs typeface="Times New Roman" pitchFamily="18" charset="0"/>
                        </a:rPr>
                        <a:t>103:20-21</a:t>
                      </a:r>
                      <a:endParaRPr kumimoji="0" lang="fr-FR" sz="28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20 Bénissez le Seigneur, vous les anges, force d'élite au service de sa parole.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21 Bénissez le Seigneur, vous toutes ses armées, tous ses ministres, qui faites sa volonté,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103:20-21</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Bless the LORD, you His angels, who excel in strength, who do His word, Heeding the voice of His word.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Bless the LORD, all you His hosts, you ministers of His, who do His pleasure.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99144" name="Rectangle 40"/>
          <p:cNvSpPr>
            <a:spLocks noGrp="1" noChangeArrowheads="1"/>
          </p:cNvSpPr>
          <p:nvPr>
            <p:ph type="ctrTitle"/>
          </p:nvPr>
        </p:nvSpPr>
        <p:spPr/>
        <p:txBody>
          <a:bodyPr/>
          <a:lstStyle/>
          <a:p>
            <a:r>
              <a:rPr lang="en-US"/>
              <a:t>12pg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0169" name="Group 41"/>
          <p:cNvGraphicFramePr>
            <a:graphicFrameLocks noGrp="1"/>
          </p:cNvGraphicFramePr>
          <p:nvPr/>
        </p:nvGraphicFramePr>
        <p:xfrm>
          <a:off x="34925" y="44450"/>
          <a:ext cx="9074150" cy="6719064"/>
        </p:xfrm>
        <a:graphic>
          <a:graphicData uri="http://schemas.openxmlformats.org/drawingml/2006/table">
            <a:tbl>
              <a:tblPr rtl="1"/>
              <a:tblGrid>
                <a:gridCol w="4968875"/>
                <a:gridCol w="4105275"/>
              </a:tblGrid>
              <a:tr h="1800225">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( 13 : 24 – 43 )</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قدم لهم مثلا آخر قائلا.يشبه ملكوت السموات انسانا زرع زرعا جيدا في حقله.وفيما الناس نيام جاء عدوه وزرع زوانا في وسط الحنطة ومضى.</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Mattieu 13:24 - 43</a:t>
                      </a:r>
                    </a:p>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Il leur proposa une autre parabole: "Il en va du Royaume des cieux comme d'un homme qui a semé du bon grain dans son champ. 25 Pendant que les gens dormaient, son ennemi est venu; par-dessus, il a semé de l'ivraie en plein milieu du blé et il s'en est allé.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13:24-43</a:t>
                      </a:r>
                    </a:p>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Another parable He put forth to them, saying: The kingdom of heaven is like a man who sowed good seed in his field; 25 but while men slept, his enemy came and sowed tares among the wheat and went his way.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00170" name="Rectangle 42"/>
          <p:cNvSpPr>
            <a:spLocks noGrp="1" noChangeArrowheads="1"/>
          </p:cNvSpPr>
          <p:nvPr>
            <p:ph type="ctrTitle"/>
          </p:nvPr>
        </p:nvSpPr>
        <p:spPr/>
        <p:txBody>
          <a:bodyPr/>
          <a:lstStyle/>
          <a:p>
            <a:r>
              <a:rPr lang="en-US"/>
              <a:t>12g</a:t>
            </a:r>
          </a:p>
        </p:txBody>
      </p:sp>
    </p:spTree>
  </p:cSld>
  <p:clrMapOvr>
    <a:masterClrMapping/>
  </p:clrMapOvr>
  <p:timing>
    <p:tnLst>
      <p:par>
        <p:cTn id="1" dur="indefinite" restart="never" nodeType="tmRoot"/>
      </p:par>
    </p:tnLst>
  </p:timing>
</p:sld>
</file>

<file path=ppt/slides/slide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1180" name="Group 28"/>
          <p:cNvGraphicFramePr>
            <a:graphicFrameLocks noGrp="1"/>
          </p:cNvGraphicFramePr>
          <p:nvPr/>
        </p:nvGraphicFramePr>
        <p:xfrm>
          <a:off x="34925" y="44450"/>
          <a:ext cx="9074150" cy="6089588"/>
        </p:xfrm>
        <a:graphic>
          <a:graphicData uri="http://schemas.openxmlformats.org/drawingml/2006/table">
            <a:tbl>
              <a:tblPr rtl="1"/>
              <a:tblGrid>
                <a:gridCol w="4824412"/>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طلع النبات وصنع ثمرا حينئذ ظهر الزوان ايضا. فجاء عبيد رب البيت وقالوا له يا سيد أليس زرعا جيدا زرعت في حقلك.فمن اين له زوان.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Quand l'herbe eut poussé et produit l'épi, alors apparut aussi l'ivraie.27 Les serviteurs du maître de maison vinrent lui dire: "Seigneur, n'est-ce pas du bon grain que tu as semé dans ton champs? D'où vient donc qu'il s'y trouve de l'ivraie?"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But when the grain had sprouted and produced a crop, then the tares also appeared. 27 So the servants of the owner came and said to him, Sir, did you not sow good seed in your field? How then does it have tares?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2208" name="Group 32"/>
          <p:cNvGraphicFramePr>
            <a:graphicFrameLocks noGrp="1"/>
          </p:cNvGraphicFramePr>
          <p:nvPr/>
        </p:nvGraphicFramePr>
        <p:xfrm>
          <a:off x="34925" y="44450"/>
          <a:ext cx="9074150" cy="5905501"/>
        </p:xfrm>
        <a:graphic>
          <a:graphicData uri="http://schemas.openxmlformats.org/drawingml/2006/table">
            <a:tbl>
              <a:tblPr rtl="1"/>
              <a:tblGrid>
                <a:gridCol w="4465637"/>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انسان عدو فعل هذا.فقال له العبيد أتريد ان نذهب ونجمعه.  فقال لا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لئلا تقلعوا الحنطة مع الزوان وانتم تجمعونه.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Il leur dit: "C'est un ennemi qui a fait cela. Les serviteurs lui disent: "Alors, veux-tu que nous allions la ramasser?"  29 Non, dit-il, de peur qu'en ramassant l'ivraie vous ne déraciniez le blé avec 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He said to them, "An enemy has done this.' The servants said to him, Do you want us then to go and gather them up?' 29 But he said, No, lest while you gather up the tares you also uproot the wheat with them.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6778" name="Group 26"/>
          <p:cNvGraphicFramePr>
            <a:graphicFrameLocks noGrp="1"/>
          </p:cNvGraphicFramePr>
          <p:nvPr/>
        </p:nvGraphicFramePr>
        <p:xfrm>
          <a:off x="34925" y="44450"/>
          <a:ext cx="9074150" cy="6016563"/>
        </p:xfrm>
        <a:graphic>
          <a:graphicData uri="http://schemas.openxmlformats.org/drawingml/2006/table">
            <a:tbl>
              <a:tblPr rtl="1"/>
              <a:tblGrid>
                <a:gridCol w="4752975"/>
                <a:gridCol w="4321175"/>
              </a:tblGrid>
              <a:tr h="16557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دعوهما ينميان كلاهما معا الى الحصاد.وفي وقت الحصاد اقول للحصادين اجمعوا اولا الزوان واحزموه حزما ليحرق.واما الحنطة فاجمعوها الى مخزني  قدم لهم مثلا آخر</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Laissez l'un et l'autre croître ensemble jusqu'à la moisson, et au temps de la moisson je dirai aux moissonneurs: Ramassez d'abord l'ivraie et liez-la en bottes pour la brûler; quant au blé, recueillez-le dans mon grenier. 31 Il leur proposa une autre parabole: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Let both grow together until the harvest, and at the time of harvest I will say to the reapers, First gather together the tares and bind them in bundles to burn them, but gather the wheat into my barn.31 Another parable He put forth to them,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7806" name="Group 30"/>
          <p:cNvGraphicFramePr>
            <a:graphicFrameLocks noGrp="1"/>
          </p:cNvGraphicFramePr>
          <p:nvPr/>
        </p:nvGraphicFramePr>
        <p:xfrm>
          <a:off x="34925" y="44450"/>
          <a:ext cx="9074150" cy="6842760"/>
        </p:xfrm>
        <a:graphic>
          <a:graphicData uri="http://schemas.openxmlformats.org/drawingml/2006/table">
            <a:tbl>
              <a:tblPr rtl="1"/>
              <a:tblGrid>
                <a:gridCol w="5041900"/>
                <a:gridCol w="4032250"/>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قائلا.يشبه ملكوت السموات حبة خردل اخذها انسان وزرعها في حقله. وهي اصغر جميع البزور.لكن متى نمت فهي اكبر البقول.وتصير شجرة حتى ان طيور السماء تأتي وتتآوى في اغصانها</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 Royaume des cieux est comparable à un grain de moutarde qu'un homme prend et sème dans son champ. 32 C'est bien la plus petite de toutes les semences; mais, quand elle a poussé, elle est la plus grande des plantes potagères: elle devient un arbre, si bien que les oiseaux du ciel viennent faire leurs nids dans ses branches.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saying: The kingdom of heaven is like a mustard seed, which a man took and sowed in his field, 32 which indeed is the least of all the seeds; but when it is grown it is greater than the herbs and becomes a tree, so that the birds of the air come and nest in its branches.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8833" name="Group 33"/>
          <p:cNvGraphicFramePr>
            <a:graphicFrameLocks noGrp="1"/>
          </p:cNvGraphicFramePr>
          <p:nvPr/>
        </p:nvGraphicFramePr>
        <p:xfrm>
          <a:off x="34925" y="44450"/>
          <a:ext cx="9074150" cy="6441123"/>
        </p:xfrm>
        <a:graphic>
          <a:graphicData uri="http://schemas.openxmlformats.org/drawingml/2006/table">
            <a:tbl>
              <a:tblPr rtl="1"/>
              <a:tblGrid>
                <a:gridCol w="4537075"/>
                <a:gridCol w="4537075"/>
              </a:tblGrid>
              <a:tr h="16557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 لهم مثلا آخر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يشبه ملكوت السموات خميرة اخذتها امرأة وخبأتها في ثلاثة اكيال دقيق حتى اختمر الجميع. هذا كله كلم به يسوع الجموع بامثال.وبدون مثل لم يكن يكلمهم</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Il leur dit une autre parabole: "Le Royaume des cieux est comparable à du levain qu'une femme prend et enfouit dans trois mesures de farine, si bien que toute la masse lève.34 Tout cela, Jésus le dit aux foules en paraboles, et il ne leur disait rien sans paraboles,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Another parable He spoke to them: The kingdom of heaven is like leaven, which a woman took and hid in three measures of meal till it was all leavened. 34 All these things Jesus spoke to the multitude in parables; and without a parable He did not speak to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855" name="Group 31"/>
          <p:cNvGraphicFramePr>
            <a:graphicFrameLocks noGrp="1"/>
          </p:cNvGraphicFramePr>
          <p:nvPr/>
        </p:nvGraphicFramePr>
        <p:xfrm>
          <a:off x="34925" y="44450"/>
          <a:ext cx="9074150" cy="6441123"/>
        </p:xfrm>
        <a:graphic>
          <a:graphicData uri="http://schemas.openxmlformats.org/drawingml/2006/table">
            <a:tbl>
              <a:tblPr rtl="1"/>
              <a:tblGrid>
                <a:gridCol w="4608512"/>
                <a:gridCol w="44656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يتم ما قيل بالنبي القائل سأفتح بامثال فمي وانطق بمكتومات منذ تأسيس العالم حينئذ صرف يسوع الجموع وجاء الى البيت.فتقدم اليه تلاميذه قائلين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afin que s'accomplisse ce qui avait été dit par le prophète: J'ouvrirai la bouche pour dire des paraboles, je proclamerai des choses cachées depuis la fondation du monde.36 Alors, laissant les foules, il vint à la maison, et ses disciples s'approchèrent de lui et lui dirent: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that it might be fulfilled which was spoken by the prophet, saying: I will open My mouth in parables; I will utter things kept secret from the foundation of the world.'' 36 Then Jesus sent the multitude away and went into the house. And His disciples came to Him, saying,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0872" name="Group 24"/>
          <p:cNvGraphicFramePr>
            <a:graphicFrameLocks noGrp="1"/>
          </p:cNvGraphicFramePr>
          <p:nvPr/>
        </p:nvGraphicFramePr>
        <p:xfrm>
          <a:off x="34925" y="44450"/>
          <a:ext cx="9074150" cy="6087428"/>
        </p:xfrm>
        <a:graphic>
          <a:graphicData uri="http://schemas.openxmlformats.org/drawingml/2006/table">
            <a:tbl>
              <a:tblPr rtl="1"/>
              <a:tblGrid>
                <a:gridCol w="4537075"/>
                <a:gridCol w="45370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فسّر لنا مثل زوان الحقل. فاجاب وقال لهم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الزارع الزرع الجيد هو ابن الانسان.  والحقل هو العالم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والزرع الجيد هو بنو الملكوت.والزوان هو بنو الشرير.</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"Explique-nous la parabole de l'ivraie dans le champ.37 Il leur répondit: "Celui qui sème le bon grain, c'est le Fils de l'homme; 38 le champ, c'est le monde; le bon grain, ce sont les sujets du Royaume; l'ivraie, ce sont les sujets du Malin;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Explain to us the parable of the tares of the field.'' 37 He answered and said to them: He who sows the good seed is the Son of Man. 38 The field is the world, the good seeds are the sons of the kingdom, but the tares are the sons of the wicked 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1901" name="Group 29"/>
          <p:cNvGraphicFramePr>
            <a:graphicFrameLocks noGrp="1"/>
          </p:cNvGraphicFramePr>
          <p:nvPr/>
        </p:nvGraphicFramePr>
        <p:xfrm>
          <a:off x="34925" y="44450"/>
          <a:ext cx="9074150" cy="5905501"/>
        </p:xfrm>
        <a:graphic>
          <a:graphicData uri="http://schemas.openxmlformats.org/drawingml/2006/table">
            <a:tbl>
              <a:tblPr rtl="1"/>
              <a:tblGrid>
                <a:gridCol w="4897437"/>
                <a:gridCol w="41767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والعدو الذي زرعه هو ابليس.والحصاد هو انقضاء العالم.والحصادون هم الملائكة. فكما يجمع الزوان ويحرق بالنار هكذا يكون في انقضاء هذا العالم.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l'ennemi qui l'a semée, c'est le diable; la moisson, c'est la fin du monde; les moissonneurs, ce sont les anges. 40 De même que l'on ramasse l'ivraie pour la brûler au feu, ainsi en sera-t-il à la fin du monde: le Fils de l'homme enverra ses anges;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The enemy who sowed them is the devil, the harvest is the end of the age, and the reapers are the angels. 40 Therefore as the tares are gathered and burned in the fire, so it will be at the end of this age.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2923" name="Group 27"/>
          <p:cNvGraphicFramePr>
            <a:graphicFrameLocks noGrp="1"/>
          </p:cNvGraphicFramePr>
          <p:nvPr/>
        </p:nvGraphicFramePr>
        <p:xfrm>
          <a:off x="34925" y="44450"/>
          <a:ext cx="9074150" cy="6014403"/>
        </p:xfrm>
        <a:graphic>
          <a:graphicData uri="http://schemas.openxmlformats.org/drawingml/2006/table">
            <a:tbl>
              <a:tblPr rtl="1"/>
              <a:tblGrid>
                <a:gridCol w="4392612"/>
                <a:gridCol w="46815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يرسل ابن الانسان ملائكته فيجمعون من ملكوته جميع المعاثر وفاعلي الاثم.  ويطرحونهم في اتون النار.هناك يكون البكاء وصرير الاسنان.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ils ramasseront, pour les mettre hors de son Royaume, toutes les causes de chute et tous ceux qui commettent l'iniquité, et ils les jetteront dans la fournaise de feu; là seront les pleurs et les grincements de dents.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41 The Son of Man will send out His angels, and they will gather out of His kingdom all things that offend, and those who practice lawlessness, 42 and will cast them into the furnace of fire. There will be wailing and gnashing of teeth.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3216" name="Group 16"/>
          <p:cNvGraphicFramePr>
            <a:graphicFrameLocks noGrp="1"/>
          </p:cNvGraphicFramePr>
          <p:nvPr/>
        </p:nvGraphicFramePr>
        <p:xfrm>
          <a:off x="34925" y="44450"/>
          <a:ext cx="9074150" cy="5546726"/>
        </p:xfrm>
        <a:graphic>
          <a:graphicData uri="http://schemas.openxmlformats.org/drawingml/2006/table">
            <a:tbl>
              <a:tblPr rtl="1"/>
              <a:tblGrid>
                <a:gridCol w="4608512"/>
                <a:gridCol w="446563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يضيء الابرار كالشمس في ملكوت ابيهم.من له اذنان للسمع فليسمع</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 )</a:t>
                      </a:r>
                      <a:endParaRPr kumimoji="0" lang="en-CA" sz="32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43 Alors les justes resplendiront comme le soleil dans le Royaume de leur Père. Entende, qui a des oreilles.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43 Then the righteous will shine forth as the sun in the kingdom of their Father. He who has ears to hear, let him hear!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422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5987" name="Group 19"/>
          <p:cNvGraphicFramePr>
            <a:graphicFrameLocks noGrp="1"/>
          </p:cNvGraphicFramePr>
          <p:nvPr/>
        </p:nvGraphicFramePr>
        <p:xfrm>
          <a:off x="107950" y="0"/>
          <a:ext cx="8856663" cy="6431280"/>
        </p:xfrm>
        <a:graphic>
          <a:graphicData uri="http://schemas.openxmlformats.org/drawingml/2006/table">
            <a:tbl>
              <a:tblPr rtl="1"/>
              <a:tblGrid>
                <a:gridCol w="8856663"/>
              </a:tblGrid>
              <a:tr h="35988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Thirteenth day of The Month of Baouna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( 3</a:t>
                      </a:r>
                      <a:r>
                        <a:rPr kumimoji="0" lang="en-US" sz="4000" b="0" i="0" u="none" strike="noStrike" cap="none" normalizeH="0" baseline="30000" smtClean="0">
                          <a:ln>
                            <a:noFill/>
                          </a:ln>
                          <a:solidFill>
                            <a:srgbClr val="FF9900"/>
                          </a:solidFill>
                          <a:effectLst/>
                          <a:latin typeface="Arial" charset="0"/>
                          <a:cs typeface="Arial" charset="0"/>
                        </a:rPr>
                        <a:t>rd</a:t>
                      </a:r>
                      <a:r>
                        <a:rPr kumimoji="0" lang="en-US" sz="4000" b="0" i="0" u="none" strike="noStrike" cap="none" normalizeH="0" baseline="0" smtClean="0">
                          <a:ln>
                            <a:noFill/>
                          </a:ln>
                          <a:solidFill>
                            <a:srgbClr val="FF9900"/>
                          </a:solidFill>
                          <a:effectLst/>
                          <a:latin typeface="Arial" charset="0"/>
                          <a:cs typeface="Arial" charset="0"/>
                        </a:rPr>
                        <a:t> of Al Nasi)</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الثالث عشر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 الثالث من نسئ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Treizième jour du mois de </a:t>
                      </a:r>
                      <a:r>
                        <a:rPr kumimoji="0" lang="en-US" sz="4000" b="0" i="0" u="none" strike="noStrike" cap="none" normalizeH="0" baseline="0" smtClean="0">
                          <a:ln>
                            <a:noFill/>
                          </a:ln>
                          <a:solidFill>
                            <a:srgbClr val="FF9900"/>
                          </a:solidFill>
                          <a:effectLst/>
                          <a:latin typeface="Arial" charset="0"/>
                          <a:cs typeface="Arial" charset="0"/>
                        </a:rPr>
                        <a:t>Baouna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Troisième du Al Nasi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69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23699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8030" name="Group 14"/>
          <p:cNvGraphicFramePr>
            <a:graphicFrameLocks noGrp="1"/>
          </p:cNvGraphicFramePr>
          <p:nvPr/>
        </p:nvGraphicFramePr>
        <p:xfrm>
          <a:off x="34925" y="44450"/>
          <a:ext cx="9074150" cy="6467540"/>
        </p:xfrm>
        <a:graphic>
          <a:graphicData uri="http://schemas.openxmlformats.org/drawingml/2006/table">
            <a:tbl>
              <a:tblPr rtl="1"/>
              <a:tblGrid>
                <a:gridCol w="4537075"/>
                <a:gridCol w="45370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عشية 34 : 7 - 8</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Times New Roman" pitchFamily="18" charset="0"/>
                        </a:rPr>
                        <a:t> </a:t>
                      </a:r>
                      <a:endParaRPr kumimoji="0" lang="ar-EG" sz="3200" b="0" i="0" u="sng" strike="noStrike" cap="none" normalizeH="0" baseline="0" dirty="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ملاك الرب حال حول خائفيه وينجيهم.</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ذوقوا وانظروا ما اطيب الرب.</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طوبى للرجل المتوكل عليه.</a:t>
                      </a:r>
                      <a:r>
                        <a:rPr kumimoji="0" lang="ar-EG" sz="28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US"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34:7-8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L’ange de l’Éternel campe autour de ceux qui le craignent, Et il les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8 Goûtez et voyez combien l’Éternel est bon ! Heureux l’homme qui se réfugie en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34:7-8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The angel of the LORD encamps all around those who fear Him, and delivers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Oh, taste and see that the LORD is good; blessed is the man who trusts in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38031" name="Rectangle 15"/>
          <p:cNvSpPr>
            <a:spLocks noGrp="1" noChangeArrowheads="1"/>
          </p:cNvSpPr>
          <p:nvPr>
            <p:ph type="ctrTitle"/>
          </p:nvPr>
        </p:nvSpPr>
        <p:spPr/>
        <p:txBody>
          <a:bodyPr/>
          <a:lstStyle/>
          <a:p>
            <a:r>
              <a:rPr lang="en-US"/>
              <a:t>13pv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9053" name="Group 13"/>
          <p:cNvGraphicFramePr>
            <a:graphicFrameLocks noGrp="1"/>
          </p:cNvGraphicFramePr>
          <p:nvPr/>
        </p:nvGraphicFramePr>
        <p:xfrm>
          <a:off x="34925" y="-26988"/>
          <a:ext cx="9074150" cy="6049963"/>
        </p:xfrm>
        <a:graphic>
          <a:graphicData uri="http://schemas.openxmlformats.org/drawingml/2006/table">
            <a:tbl>
              <a:tblPr rtl="1"/>
              <a:tblGrid>
                <a:gridCol w="4824412"/>
                <a:gridCol w="42497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16 : 24 - 28</a:t>
                      </a:r>
                      <a:endParaRPr kumimoji="0" lang="en-US" sz="3600" b="0" i="0" u="sng" strike="noStrike" cap="none" normalizeH="0" baseline="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قال يسوع لتلاميذه ان اراد احد ان يأتي ورائي فلينكر نفسه ويحمل صليبه ويتبعني.</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Alors Jésus dit à ses disciples : Si quelqu’un veut venir après moi, qu’il renonce à lui–même, qu’il se charge de sa croix et qu’il me suive.</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Then Jesus said to His disciples, If anyone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239054" name="Rectangle 14"/>
          <p:cNvSpPr>
            <a:spLocks noGrp="1" noChangeArrowheads="1"/>
          </p:cNvSpPr>
          <p:nvPr>
            <p:ph type="ctrTitle"/>
          </p:nvPr>
        </p:nvSpPr>
        <p:spPr/>
        <p:txBody>
          <a:bodyPr/>
          <a:lstStyle/>
          <a:p>
            <a:r>
              <a:rPr lang="en-US"/>
              <a:t>13v</a:t>
            </a:r>
          </a:p>
        </p:txBody>
      </p:sp>
    </p:spTree>
  </p:cSld>
  <p:clrMapOvr>
    <a:masterClrMapping/>
  </p:clrMapOvr>
  <p:timing>
    <p:tnLst>
      <p:par>
        <p:cTn id="1" dur="indefinite" restart="never" nodeType="tmRoot"/>
      </p:par>
    </p:tnLst>
  </p:timing>
</p:sld>
</file>

<file path=ppt/slides/slide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0082" name="Group 18"/>
          <p:cNvGraphicFramePr>
            <a:graphicFrameLocks noGrp="1"/>
          </p:cNvGraphicFramePr>
          <p:nvPr/>
        </p:nvGraphicFramePr>
        <p:xfrm>
          <a:off x="34925" y="115888"/>
          <a:ext cx="9074150" cy="6014976"/>
        </p:xfrm>
        <a:graphic>
          <a:graphicData uri="http://schemas.openxmlformats.org/drawingml/2006/table">
            <a:tbl>
              <a:tblPr rtl="1"/>
              <a:tblGrid>
                <a:gridCol w="4824412"/>
                <a:gridCol w="42497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 من اراد ان يخلّص نفسه يهلكها.ومن يهلك نفسه من اجلي يجدها.</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ماذا ينتفع الانسان لو ربح العالم كله وخسر نفسه.او ماذا يعطي الانسان فداء عن نفسه.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Quiconque en effet voudra sauver sa vie la perdra, mais quiconque perdra sa vie à cause de moi la trouvera.26  Et que servira–t–il à un homme de gagner le monde entier, s’il perd son âme ? Ou que donnera un homme en échange de son âme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For whoever desires to save his life will lose it, but whoever loses his life for My sake will find it. 26 For what profit is it to a man if he gains the whole world, and loses his own soul? Or what will a man give in exchange for his soul?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1107" name="Group 19"/>
          <p:cNvGraphicFramePr>
            <a:graphicFrameLocks noGrp="1"/>
          </p:cNvGraphicFramePr>
          <p:nvPr/>
        </p:nvGraphicFramePr>
        <p:xfrm>
          <a:off x="34925" y="44450"/>
          <a:ext cx="9145588" cy="6456936"/>
        </p:xfrm>
        <a:graphic>
          <a:graphicData uri="http://schemas.openxmlformats.org/drawingml/2006/table">
            <a:tbl>
              <a:tblPr rtl="1"/>
              <a:tblGrid>
                <a:gridCol w="4824413"/>
                <a:gridCol w="4321175"/>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 ابن الانسان سوف يأتي في مجد ابيه مع ملائكته وحينئذ يجازي كل واحد حسب عمله. الحق اقول لكم ان من القيام ههنا قوما لا يذوقون الموت حتى يروا ابن الانسان آتيا في ملكوته</a:t>
                      </a:r>
                      <a:r>
                        <a:rPr kumimoji="0" lang="ar-EG" sz="3200" b="0" i="0" u="none" strike="noStrike" cap="none" normalizeH="0" baseline="0" smtClean="0">
                          <a:ln>
                            <a:noFill/>
                          </a:ln>
                          <a:solidFill>
                            <a:schemeClr val="bg1"/>
                          </a:solidFill>
                          <a:effectLst/>
                          <a:latin typeface="Arial" charset="0"/>
                          <a:cs typeface="Arial" charset="0"/>
                        </a:rPr>
                        <a:t>.</a:t>
                      </a:r>
                      <a:r>
                        <a:rPr kumimoji="0" lang="ar-SA" sz="2800" b="1" i="0" u="none" strike="noStrike" cap="none" normalizeH="0" baseline="0" smtClean="0">
                          <a:ln>
                            <a:noFill/>
                          </a:ln>
                          <a:solidFill>
                            <a:srgbClr val="FF9900"/>
                          </a:solidFill>
                          <a:effectLst/>
                          <a:latin typeface="Arial" charset="0"/>
                          <a:cs typeface="Arial" charset="0"/>
                        </a:rPr>
                        <a:t>(والمجد للـه دائماً</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Car le Fils de l’homme va venir dans la gloire de son Père avec ses anges, et alors il rendra à chacun selon sa manière d’agir.</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28  En vérité je vous le dis, quelques–uns de ceux qui se tiennent ici ne goûteront point la mort, qu’ils n’aient vu le Fils de l’homme venir dans son règne</a:t>
                      </a:r>
                      <a:r>
                        <a:rPr kumimoji="0" lang="ar-EG" sz="2800" b="0" i="0" u="none" strike="noStrike" cap="none" normalizeH="0" baseline="0" smtClean="0">
                          <a:ln>
                            <a:noFill/>
                          </a:ln>
                          <a:solidFill>
                            <a:schemeClr val="bg1"/>
                          </a:solidFill>
                          <a:effectLst/>
                          <a:latin typeface="Arial" charset="0"/>
                          <a:cs typeface="Arial" charset="0"/>
                        </a:rPr>
                        <a:t>.</a:t>
                      </a:r>
                      <a:endParaRPr kumimoji="0" lang="en-CA"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For the Son of Man will come in the glory of His Father with His angels, and then He will reward each according to his works. 28 Assuredly, I say to you, there are some standing here who shall not taste death till they see the Son of Man coming in His kingdom.</a:t>
                      </a:r>
                      <a:r>
                        <a:rPr kumimoji="0" lang="ar-EG" sz="2800" b="0" i="0" u="none" strike="noStrike" cap="none" normalizeH="0" baseline="0" smtClean="0">
                          <a:ln>
                            <a:noFill/>
                          </a:ln>
                          <a:solidFill>
                            <a:schemeClr val="bg1"/>
                          </a:solidFill>
                          <a:effectLst/>
                          <a:latin typeface="Arial" charset="0"/>
                          <a:cs typeface="Arial" charset="0"/>
                        </a:rPr>
                        <a:t> </a:t>
                      </a: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21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24211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3151" name="Group 15"/>
          <p:cNvGraphicFramePr>
            <a:graphicFrameLocks noGrp="1"/>
          </p:cNvGraphicFramePr>
          <p:nvPr/>
        </p:nvGraphicFramePr>
        <p:xfrm>
          <a:off x="34925" y="44450"/>
          <a:ext cx="9074150" cy="5978526"/>
        </p:xfrm>
        <a:graphic>
          <a:graphicData uri="http://schemas.openxmlformats.org/drawingml/2006/table">
            <a:tbl>
              <a:tblPr rtl="1"/>
              <a:tblGrid>
                <a:gridCol w="4752975"/>
                <a:gridCol w="43211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باكر </a:t>
                      </a:r>
                      <a:r>
                        <a:rPr kumimoji="0" lang="en-US" sz="3600" b="0" i="0" u="sng" strike="noStrike" cap="none" normalizeH="0" baseline="0" dirty="0" smtClean="0">
                          <a:ln>
                            <a:noFill/>
                          </a:ln>
                          <a:solidFill>
                            <a:srgbClr val="FF9933"/>
                          </a:solidFill>
                          <a:effectLst/>
                          <a:latin typeface="Arial" charset="0"/>
                          <a:cs typeface="Times New Roman" pitchFamily="18" charset="0"/>
                        </a:rPr>
                        <a:t>97:7-8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اسجدوا له يا جميع الآلهة.</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 سمعت صهيون ففرحت وابتهجت بنات يهوذا من اجل احكامك يا رب.</a:t>
                      </a:r>
                      <a:r>
                        <a:rPr kumimoji="0" lang="ar-SA" sz="28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endParaRPr kumimoji="0" lang="en-US" sz="28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97:7-8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Tous les dieux se prosternent devant lui.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8 Sion l’entend et se réjouit, Les filles de Juda sont dans l’allégresse, A cause de tes jugements, ô Éternel !</a:t>
                      </a:r>
                      <a:r>
                        <a:rPr kumimoji="0" lang="ar-EG" sz="2800" b="0" i="0" u="none" strike="noStrike" cap="none" normalizeH="0" baseline="0" dirty="0" smtClean="0">
                          <a:ln>
                            <a:noFill/>
                          </a:ln>
                          <a:solidFill>
                            <a:schemeClr val="bg1"/>
                          </a:solidFill>
                          <a:effectLst/>
                          <a:latin typeface="Arial" charset="0"/>
                          <a:cs typeface="Arial" charset="0"/>
                        </a:rPr>
                        <a:t> </a:t>
                      </a:r>
                      <a:r>
                        <a:rPr kumimoji="0" lang="en-US" sz="2800" b="0" i="0" u="none" strike="noStrike" cap="none" normalizeH="0" baseline="0" dirty="0" smtClean="0">
                          <a:ln>
                            <a:noFill/>
                          </a:ln>
                          <a:solidFill>
                            <a:schemeClr val="bg1"/>
                          </a:solidFill>
                          <a:effectLst/>
                          <a:latin typeface="Arial" charset="0"/>
                          <a:cs typeface="Arial" charset="0"/>
                        </a:rPr>
                        <a:t>Alleluia</a:t>
                      </a: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97:7-8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Worship Him, all you gods.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Zion hears and is glad, and the daughters of Judah rejoice because of Your judgments, O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43152" name="Rectangle 16"/>
          <p:cNvSpPr>
            <a:spLocks noGrp="1" noChangeArrowheads="1"/>
          </p:cNvSpPr>
          <p:nvPr>
            <p:ph type="ctrTitle"/>
          </p:nvPr>
        </p:nvSpPr>
        <p:spPr/>
        <p:txBody>
          <a:bodyPr/>
          <a:lstStyle/>
          <a:p>
            <a:r>
              <a:rPr lang="en-US"/>
              <a:t>13pm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4173" name="Group 13"/>
          <p:cNvGraphicFramePr>
            <a:graphicFrameLocks noGrp="1"/>
          </p:cNvGraphicFramePr>
          <p:nvPr/>
        </p:nvGraphicFramePr>
        <p:xfrm>
          <a:off x="34925" y="44450"/>
          <a:ext cx="9001125" cy="6648960"/>
        </p:xfrm>
        <a:graphic>
          <a:graphicData uri="http://schemas.openxmlformats.org/drawingml/2006/table">
            <a:tbl>
              <a:tblPr rtl="1"/>
              <a:tblGrid>
                <a:gridCol w="4608512"/>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متى </a:t>
                      </a:r>
                      <a:r>
                        <a:rPr kumimoji="0" lang="fr-CA" sz="3200" b="0" i="0" u="sng" strike="noStrike" cap="none" normalizeH="0" baseline="0" smtClean="0">
                          <a:ln>
                            <a:noFill/>
                          </a:ln>
                          <a:solidFill>
                            <a:srgbClr val="FF9933"/>
                          </a:solidFill>
                          <a:effectLst/>
                          <a:latin typeface="Arial" charset="0"/>
                          <a:cs typeface="Arial" charset="0"/>
                        </a:rPr>
                        <a:t>18:10-20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انظروا لا تحتقروا احد هؤلاء الصغار.لاني اقول لكم ان ملائكتهم في السموات كل حين ينظرون وجه ابي الذي في السموات.لان ابن الانسان قد جاء لكي يخلّص ما قد هلك.</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18:10-20</a:t>
                      </a:r>
                      <a:r>
                        <a:rPr kumimoji="0" lang="fr-FR"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Gardez–vous de mépriser un seul de ces petits, car je vous dis que leurs anges dans les cieux voient continuellement la face de mon Père qui est dans les cieux.</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11Car le Fils de l’homme est venu sauver ce qui était perdu.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18:10-20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Take heed that you do not despise one of these little ones, for I say to you that in heaven their angels always see the face of My Father who is in heaven. 11 For the Son of Man has come to save that which was lost.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44174" name="Rectangle 14"/>
          <p:cNvSpPr>
            <a:spLocks noGrp="1" noChangeArrowheads="1"/>
          </p:cNvSpPr>
          <p:nvPr>
            <p:ph type="ctrTitle"/>
          </p:nvPr>
        </p:nvSpPr>
        <p:spPr/>
        <p:txBody>
          <a:bodyPr/>
          <a:lstStyle/>
          <a:p>
            <a:r>
              <a:rPr lang="en-US"/>
              <a:t>13m</a:t>
            </a:r>
          </a:p>
        </p:txBody>
      </p:sp>
    </p:spTree>
  </p:cSld>
  <p:clrMapOvr>
    <a:masterClrMapping/>
  </p:clrMapOvr>
  <p:timing>
    <p:tnLst>
      <p:par>
        <p:cTn id="1" dur="indefinite" restart="never" nodeType="tmRoot"/>
      </p:par>
    </p:tnLst>
  </p:timing>
</p:sld>
</file>

<file path=ppt/slides/slide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5198" name="Group 14"/>
          <p:cNvGraphicFramePr>
            <a:graphicFrameLocks noGrp="1"/>
          </p:cNvGraphicFramePr>
          <p:nvPr/>
        </p:nvGraphicFramePr>
        <p:xfrm>
          <a:off x="34925" y="44450"/>
          <a:ext cx="9074150" cy="6770880"/>
        </p:xfrm>
        <a:graphic>
          <a:graphicData uri="http://schemas.openxmlformats.org/drawingml/2006/table">
            <a:tbl>
              <a:tblPr rtl="1"/>
              <a:tblGrid>
                <a:gridCol w="4537075"/>
                <a:gridCol w="45370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ماذا تظنون.ان كان لانسان مئة خروف وضل واحد منها أفلا يترك التسعة والتسعين على الجبال ويذهب يطلب الضال. وان اتفق ان يجده فالحق اقول لكم انه يفرح به اكثر من التسعة والتسعين التي لم تضل.</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Qu’en pensez–vous ? Si un homme a cent brebis, et que l’une d’elles s’égare ne laisse–t–il pas les 99 autres sur les montagnes, pour aller chercher celle qui s’est égarée ?13 Et, s’il parvient à la retrouver, en vérité je vous le dis, il s’en réjouit plus que pour les 99 qui ne se sont pas égarées.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What do you think? If a man has a hundred sheep, and one of them goes astray, does he not leave the ninety-nine and go to the mountains to seek the one that is straying? 13 And if he should find it, assuredly, I say to you, he rejoices more over that sheep than over the ninety-nine that did not go astray.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6222" name="Group 14"/>
          <p:cNvGraphicFramePr>
            <a:graphicFrameLocks noGrp="1"/>
          </p:cNvGraphicFramePr>
          <p:nvPr/>
        </p:nvGraphicFramePr>
        <p:xfrm>
          <a:off x="34925" y="44450"/>
          <a:ext cx="9074150" cy="5978526"/>
        </p:xfrm>
        <a:graphic>
          <a:graphicData uri="http://schemas.openxmlformats.org/drawingml/2006/table">
            <a:tbl>
              <a:tblPr rtl="1"/>
              <a:tblGrid>
                <a:gridCol w="4249737"/>
                <a:gridCol w="48244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هكذا ليست مشيئة امام ابيكم الذي في السموات ان يهلك احد هؤلاء الصغار</a:t>
                      </a:r>
                      <a:r>
                        <a:rPr kumimoji="0" lang="en-US" sz="3200" b="0" i="0" u="none" strike="noStrike" cap="none" normalizeH="0" baseline="0" smtClean="0">
                          <a:ln>
                            <a:noFill/>
                          </a:ln>
                          <a:solidFill>
                            <a:schemeClr val="bg1"/>
                          </a:solidFill>
                          <a:effectLst/>
                          <a:latin typeface="Arial" charset="0"/>
                          <a:cs typeface="Arial" charset="0"/>
                        </a:rPr>
                        <a:t>.</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وان اخطأ اليك اخوك فاذهب وعاتبه بينك وبينه وحدكما.ان سمع منك فقد ربحت اخاك.</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De même, ce n’est pas la volonté de votre Père qui est dans les cieux qu’il se perde un seul de ces petits.15 Si ton frère a péché, va et reprends–le seul à seul. S’il t’écoute, tu as gagné ton frère.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Even so it is not the will of your Father who is in heaven that one of these little ones should perish. 15 Moreover if your brother sins against you, go and tell him his fault between you and him alone. If he hears you, you have gained your brother.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7246" name="Group 14"/>
          <p:cNvGraphicFramePr>
            <a:graphicFrameLocks noGrp="1"/>
          </p:cNvGraphicFramePr>
          <p:nvPr/>
        </p:nvGraphicFramePr>
        <p:xfrm>
          <a:off x="34925" y="44450"/>
          <a:ext cx="9074150" cy="6770880"/>
        </p:xfrm>
        <a:graphic>
          <a:graphicData uri="http://schemas.openxmlformats.org/drawingml/2006/table">
            <a:tbl>
              <a:tblPr rtl="1"/>
              <a:tblGrid>
                <a:gridCol w="4392612"/>
                <a:gridCol w="46815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 لم يسمع فخذ معك ايضا واحدا او اثنين لكي تقوم كل كلمة على فم شاهدين او ثلاثة.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وان لم يسمع منهم فقل للكنيسة.وان لم يسمع من الكنيسة فليكن عندك كالوثني والعشار.</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Mais, s’il ne t’écoute pas, prends avec toi une ou deux (personnes), afin que toute l’affaire se règle sur la parole de deux ou trois témoins.17 S’il refuse de les écouter, dis–le à l’Église ; et s’il refuse aussi d’écouter l’Église, qu’il soit pour toi comme un païen et un péager.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But if he will not hear, take with you one or two more, that "by the mouth of two or three witnesses every word may be established.' 17 And if he refuses to hear them, tell it to the church. But if he refuses even to hear the church, let him be to you like a heathen and a tax collector.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8269" name="Group 13"/>
          <p:cNvGraphicFramePr>
            <a:graphicFrameLocks noGrp="1"/>
          </p:cNvGraphicFramePr>
          <p:nvPr/>
        </p:nvGraphicFramePr>
        <p:xfrm>
          <a:off x="34925" y="115888"/>
          <a:ext cx="9074150" cy="5834063"/>
        </p:xfrm>
        <a:graphic>
          <a:graphicData uri="http://schemas.openxmlformats.org/drawingml/2006/table">
            <a:tbl>
              <a:tblPr rtl="1"/>
              <a:tblGrid>
                <a:gridCol w="4681537"/>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اقول لكم كل ما تربطونه على الارض يكون مربوطا في السماء.وكل ما تحلّونه على الارض يكون محلولا في السماء. </a:t>
                      </a:r>
                      <a:endParaRPr kumimoji="0" lang="en-US" sz="3200" b="0" i="0" u="none" strike="noStrike" cap="none" normalizeH="0" baseline="0" smtClean="0">
                        <a:ln>
                          <a:noFill/>
                        </a:ln>
                        <a:solidFill>
                          <a:schemeClr val="bg1"/>
                        </a:solidFill>
                        <a:effectLst/>
                        <a:latin typeface="Arial" charset="0"/>
                        <a:cs typeface="Arial" charset="0"/>
                      </a:endParaRPr>
                    </a:p>
                  </a:txBody>
                  <a:tcPr marL="126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En vérité je vous le dis, tout ce que vous lierez sur la terre sera lié dans le ciel, et tout ce que vous délierez sur la terre sera délié dans le ciel. </a:t>
                      </a:r>
                    </a:p>
                  </a:txBody>
                  <a:tcPr marL="126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Assuredly, I say to you, whatever you bind on earth will be bound in heaven, and whatever you loose on earth will be loosed in heaven. </a:t>
                      </a:r>
                    </a:p>
                  </a:txBody>
                  <a:tcPr marL="126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9295" name="Group 15"/>
          <p:cNvGraphicFramePr>
            <a:graphicFrameLocks noGrp="1"/>
          </p:cNvGraphicFramePr>
          <p:nvPr/>
        </p:nvGraphicFramePr>
        <p:xfrm>
          <a:off x="34925" y="44450"/>
          <a:ext cx="9074150" cy="6356352"/>
        </p:xfrm>
        <a:graphic>
          <a:graphicData uri="http://schemas.openxmlformats.org/drawingml/2006/table">
            <a:tbl>
              <a:tblPr rtl="1"/>
              <a:tblGrid>
                <a:gridCol w="4608512"/>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واقول لكم ايضا ان اتفق اثنان منكم على الارض في اي شيء يطلبانه فانه يكون لهما من قبل ابي الذي في السموات.لانه حيثما اجتمع اثنان او ثلاثة باسمي فهناك اكون في وسطهم</a:t>
                      </a:r>
                      <a:r>
                        <a:rPr kumimoji="0" lang="ar-EG" sz="3200" b="0" i="0" u="none" strike="noStrike" cap="none" normalizeH="0" baseline="0" smtClean="0">
                          <a:ln>
                            <a:noFill/>
                          </a:ln>
                          <a:solidFill>
                            <a:schemeClr val="bg1"/>
                          </a:solidFill>
                          <a:effectLst/>
                          <a:latin typeface="Arial" charset="0"/>
                          <a:cs typeface="Arial" charset="0"/>
                        </a:rPr>
                        <a:t>.</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En vérité je vous dis encore que si deux d’entre vous s’accordent sur la terre pour demander quoi que ce soit, cela leur sera donné par mon Père qui est dans les cieux.</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20 Car là où deux ou trois sont assemblés en mon nom, je suis au milieu d’eux.</a:t>
                      </a:r>
                    </a:p>
                    <a:p>
                      <a:pPr marL="0" marR="0" lvl="0" indent="0" algn="l" defTabSz="914400" rtl="0" eaLnBrk="1" fontAlgn="base" latinLnBrk="0" hangingPunct="1">
                        <a:lnSpc>
                          <a:spcPct val="100000"/>
                        </a:lnSpc>
                        <a:spcBef>
                          <a:spcPct val="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Again I say to you that if two of you agree on earth concerning anything that they ask, it will be done for them by My Father in heaven. 20 For where two or three are gathered together in My name, I am there in the midst of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03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2503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2503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25030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2365" name="Group 13"/>
          <p:cNvGraphicFramePr>
            <a:graphicFrameLocks noGrp="1"/>
          </p:cNvGraphicFramePr>
          <p:nvPr/>
        </p:nvGraphicFramePr>
        <p:xfrm>
          <a:off x="34925" y="115888"/>
          <a:ext cx="9074150" cy="6673089"/>
        </p:xfrm>
        <a:graphic>
          <a:graphicData uri="http://schemas.openxmlformats.org/drawingml/2006/table">
            <a:tbl>
              <a:tblPr rtl="1"/>
              <a:tblGrid>
                <a:gridCol w="4897437"/>
                <a:gridCol w="4176713"/>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00"/>
                          </a:solidFill>
                          <a:effectLst/>
                          <a:latin typeface="Arial" charset="0"/>
                          <a:cs typeface="Arial" charset="0"/>
                        </a:rPr>
                        <a:t>بولس الرسول إلى أهل </a:t>
                      </a:r>
                      <a:r>
                        <a:rPr kumimoji="0" lang="ar-EG" sz="3600" b="0" i="0" u="sng" strike="noStrike" cap="none" normalizeH="0" baseline="0" smtClean="0">
                          <a:ln>
                            <a:noFill/>
                          </a:ln>
                          <a:solidFill>
                            <a:srgbClr val="FF9900"/>
                          </a:solidFill>
                          <a:effectLst/>
                          <a:latin typeface="Arial" charset="0"/>
                          <a:cs typeface="Arial" charset="0"/>
                        </a:rPr>
                        <a:t>عبرانين </a:t>
                      </a:r>
                      <a:r>
                        <a:rPr kumimoji="0" lang="en-US" sz="3600" b="0" i="0" u="sng" strike="noStrike" cap="none" normalizeH="0" baseline="0" smtClean="0">
                          <a:ln>
                            <a:noFill/>
                          </a:ln>
                          <a:solidFill>
                            <a:srgbClr val="FF9900"/>
                          </a:solidFill>
                          <a:effectLst/>
                          <a:latin typeface="Arial" charset="0"/>
                          <a:cs typeface="Arial" charset="0"/>
                        </a:rPr>
                        <a:t>2:5-18</a:t>
                      </a:r>
                      <a:endParaRPr kumimoji="0" lang="ar-EG" sz="3600" b="0" i="0" u="sng" strike="noStrike" cap="none" normalizeH="0" baseline="0" smtClean="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فانه لملائكة لم يخضع العالم العتيد الذي نتكلم عنه.لكن شهد واحد في موضع قائلا ما هو الانسان حتى تذكره او ابن الانسان حتى تفتقده.</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Hebrews 2:5-18</a:t>
                      </a:r>
                      <a:endParaRPr kumimoji="0" lang="fr-CA" sz="2800" b="0" i="0" u="sng"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En effet, ce n’est pas à des anges que Dieu a soumis le monde à venir dont nous parlons. 6 Mais quelqu’un a rendu quelque part ce témoignage : Qu’est–ce que l’homme, pour que tu te souviennes de lui, Le fils de l’homme, pour que tu prennes soin de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Hebrews 2:5-18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5 </a:t>
                      </a:r>
                      <a:r>
                        <a:rPr kumimoji="0" lang="en-CA"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or He has not put the world to come, of which we speak, in subjection to angels. 6 But one testified in a certain place, saying: What is man that You are mindful of him, or the son of man that You take care of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52366" name="Rectangle 14"/>
          <p:cNvSpPr>
            <a:spLocks noGrp="1" noChangeArrowheads="1"/>
          </p:cNvSpPr>
          <p:nvPr>
            <p:ph type="ctrTitle"/>
          </p:nvPr>
        </p:nvSpPr>
        <p:spPr/>
        <p:txBody>
          <a:bodyPr/>
          <a:lstStyle/>
          <a:p>
            <a:r>
              <a:rPr lang="en-US"/>
              <a:t>13p</a:t>
            </a:r>
          </a:p>
        </p:txBody>
      </p:sp>
    </p:spTree>
  </p:cSld>
  <p:clrMapOvr>
    <a:masterClrMapping/>
  </p:clrMapOvr>
  <p:timing>
    <p:tnLst>
      <p:par>
        <p:cTn id="1" dur="indefinite" restart="never" nodeType="tmRoot"/>
      </p:par>
    </p:tnLst>
  </p:timing>
</p:sld>
</file>

<file path=ppt/slides/slide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3390" name="Group 14"/>
          <p:cNvGraphicFramePr>
            <a:graphicFrameLocks noGrp="1"/>
          </p:cNvGraphicFramePr>
          <p:nvPr/>
        </p:nvGraphicFramePr>
        <p:xfrm>
          <a:off x="34925" y="44450"/>
          <a:ext cx="9074150" cy="6344160"/>
        </p:xfrm>
        <a:graphic>
          <a:graphicData uri="http://schemas.openxmlformats.org/drawingml/2006/table">
            <a:tbl>
              <a:tblPr rtl="1"/>
              <a:tblGrid>
                <a:gridCol w="4608512"/>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وضعته قليلا عن الملائكة.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بمجد وكرامة كللته واقمته على اعمال يديك.اخضعت كل شيء تحت قدميه.لانه اذ أخضع الكل له لم يترك شيئا غير خاضع له.</a:t>
                      </a:r>
                      <a:r>
                        <a:rPr kumimoji="0" lang="ar-EG"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Tu l’as fait pour un peu de temps inférieur aux anges, Tu l’as couronné de gloire et d’honneur, Tu l’as établi sur les oeuvres de tes mains ; 8 Tu as mis toutes choses sous ses pieds. En lui soumettant ainsi toutes choses, Dieu n’a rien laissé qui reste insoumis.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You have made him a little lower than the angels; you have crowned him with glory and honor, and set him over the works of Your hands. 8 You have put all things in subjection under his feet.'' For in that He put all in subjection under him, He left nothing that is not put under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4423" name="Group 23"/>
          <p:cNvGraphicFramePr>
            <a:graphicFrameLocks noGrp="1"/>
          </p:cNvGraphicFramePr>
          <p:nvPr/>
        </p:nvGraphicFramePr>
        <p:xfrm>
          <a:off x="34925" y="115888"/>
          <a:ext cx="9074150" cy="6770880"/>
        </p:xfrm>
        <a:graphic>
          <a:graphicData uri="http://schemas.openxmlformats.org/drawingml/2006/table">
            <a:tbl>
              <a:tblPr rtl="1"/>
              <a:tblGrid>
                <a:gridCol w="5184775"/>
                <a:gridCol w="38893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على اننا الآن لسنا نرى الكل بعد مخضعا 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الذي وضع قليلا عن الملائكة يسوع نراه مكللا بالمجد والكرامة من اجل ألم الموت لكي يذوق بنعمة الله الموت لاجل كل واحد.</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Cependant, nous ne voyons pas encore maintenant que toutes choses lui soient soumises. 9 Mais celui qui a été fait pour un peu de temps inférieur aux anges, Jésus, nous le contemplons, couronné de gloire et d’honneur, à cause de la mort qu’il a soufferte ; ainsi, par la grâce de Dieu, il a goûté la mort pour tous.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now we do not yet see all things put under him. 9 But we see Jesus, who was made a little lower than the angels, for the suffering of death crowned with glory and honor, that He, by the grace of God, might taste death for everyone.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5437" name="Group 13"/>
          <p:cNvGraphicFramePr>
            <a:graphicFrameLocks noGrp="1"/>
          </p:cNvGraphicFramePr>
          <p:nvPr/>
        </p:nvGraphicFramePr>
        <p:xfrm>
          <a:off x="34925" y="115888"/>
          <a:ext cx="9074150" cy="5546726"/>
        </p:xfrm>
        <a:graphic>
          <a:graphicData uri="http://schemas.openxmlformats.org/drawingml/2006/table">
            <a:tbl>
              <a:tblPr rtl="1"/>
              <a:tblGrid>
                <a:gridCol w="4608512"/>
                <a:gridCol w="446563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لاق بذاك الذي من اجله الكل وبه الكل وهو آت بابناء كثيرين الى المجد ان يكمل رئيس خلاصهم بالآلام.</a:t>
                      </a:r>
                      <a:r>
                        <a:rPr kumimoji="0" lang="ar-EG"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Il convenait en effet à Celui par qui et pour qui tout existe, et qui a conduit beaucoup de fils à la gloire, d’élever à la perfection, par la souffrance, l’auteur de leur salut.</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For it was fitting for Him, for whom are all things and by whom are all things, in bringing many sons to glory, to make the captain of their salvation perfect through sufferings.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6462" name="Group 14"/>
          <p:cNvGraphicFramePr>
            <a:graphicFrameLocks noGrp="1"/>
          </p:cNvGraphicFramePr>
          <p:nvPr/>
        </p:nvGraphicFramePr>
        <p:xfrm>
          <a:off x="34925" y="44450"/>
          <a:ext cx="9074150" cy="6770880"/>
        </p:xfrm>
        <a:graphic>
          <a:graphicData uri="http://schemas.openxmlformats.org/drawingml/2006/table">
            <a:tbl>
              <a:tblPr rtl="1"/>
              <a:tblGrid>
                <a:gridCol w="4537075"/>
                <a:gridCol w="45370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المقدس والمقدسين جميعهم من واحد فلهذا السبب لا يستحي ان يدعوهم اخوة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قائلا اخبر باسمك اخوتي وفي وسط الكنيسة اسبحك. وايضا انا اكون متوكلا عليه</a:t>
                      </a:r>
                      <a:r>
                        <a:rPr kumimoji="0" lang="ar-EG" sz="3200" b="0" i="0" u="none" strike="noStrike" cap="none" normalizeH="0" baseline="0" smtClean="0">
                          <a:ln>
                            <a:noFill/>
                          </a:ln>
                          <a:solidFill>
                            <a:schemeClr val="bg1"/>
                          </a:solidFill>
                          <a:effectLst/>
                          <a:latin typeface="Arial" charset="0"/>
                          <a:cs typeface="Arial" charset="0"/>
                        </a:rPr>
                        <a:t>.</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Car celui qui sanctifie et ceux qui sont sanctifiés sont tous issus d’un seul. C’est la raison pour laquelle il n’a pas honte de les appeler frères,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12 lorsqu’il dit : J’annoncerai ton nom à mes frères, Je te louerai au milieu de l’assemblée. 13 Et encore : Je placerai ma confiance en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For both He who sanctifies and those who are being sanctified are all of one, for which reason He is not ashamed to call them brethren, 12 saying: I will declare Your name to My brethren; in the midst of the assembly I will sing praise to You.'' 13 And again: I will put My trust in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7474" name="Group 2"/>
          <p:cNvGraphicFramePr>
            <a:graphicFrameLocks noGrp="1"/>
          </p:cNvGraphicFramePr>
          <p:nvPr/>
        </p:nvGraphicFramePr>
        <p:xfrm>
          <a:off x="34925" y="44450"/>
          <a:ext cx="9074150" cy="6344160"/>
        </p:xfrm>
        <a:graphic>
          <a:graphicData uri="http://schemas.openxmlformats.org/drawingml/2006/table">
            <a:tbl>
              <a:tblPr rtl="1"/>
              <a:tblGrid>
                <a:gridCol w="4681537"/>
                <a:gridCol w="43926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وايضا ها انا والاولاد الذين اعطانيهم الله.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فاذ قد تشارك الاولاد في اللحم والدم اشترك هو ايضا كذلك فيهما لكي يبيد بالموت ذاك الذي له سلطان الموت اي ابليس</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encore : Me voici, moi et les enfants que Dieu m’a donnés.14  Ainsi donc, puisque les enfants participent au sang et à la chair, lui aussi, d’une manière semblable y a participé, afin d’écraser par sa mort celui qui détenait le pouvoir de la mort, c’est–à–dire le diable,</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again: Here am I and the children whom God has given Me.''14 Inasmuch then as the children have partaken of flesh and blood, He Himself likewise shared in the same, that through death He might destroy him who had the power of death, that is, the devil,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8510" name="Group 14"/>
          <p:cNvGraphicFramePr>
            <a:graphicFrameLocks noGrp="1"/>
          </p:cNvGraphicFramePr>
          <p:nvPr/>
        </p:nvGraphicFramePr>
        <p:xfrm>
          <a:off x="34925" y="115888"/>
          <a:ext cx="9074150" cy="5834063"/>
        </p:xfrm>
        <a:graphic>
          <a:graphicData uri="http://schemas.openxmlformats.org/drawingml/2006/table">
            <a:tbl>
              <a:tblPr rtl="1"/>
              <a:tblGrid>
                <a:gridCol w="4824412"/>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ويعتق اولئك الذين خوفا من الموت كانوا جميعا كل حياتهم تحت العبودية.لانه حقا ليس يمسك الملائكة بل يمسك نسل ابراهيم</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et de délivrer tous ceux qui, par crainte de la mort, étaient toute leur vie retenus dans l’esclavage.16 Car ce n’est pas à des anges, assurément, qu’il vient en aide, mais c’est à la descendance d’Abraham qu’il vient en aide.</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and release those who through fear of death were all their lifetime subject to bondage. 16 For indeed He does not give aid to angels, but He does give aid to the seed of Abraham.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9533" name="Group 13"/>
          <p:cNvGraphicFramePr>
            <a:graphicFrameLocks noGrp="1"/>
          </p:cNvGraphicFramePr>
          <p:nvPr/>
        </p:nvGraphicFramePr>
        <p:xfrm>
          <a:off x="34925" y="44450"/>
          <a:ext cx="9074150" cy="6770880"/>
        </p:xfrm>
        <a:graphic>
          <a:graphicData uri="http://schemas.openxmlformats.org/drawingml/2006/table">
            <a:tbl>
              <a:tblPr rtl="1"/>
              <a:tblGrid>
                <a:gridCol w="4537075"/>
                <a:gridCol w="45370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ثم كان ينبغي ان يشبه اخوته في كل شيء لكي يكون رحيما ورئيس كهنة امينا في ما للّه حتى يكفّر خطايا الشعب. لانه في ما هو قد تألم مجربا يقدر ان يعين المجربين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Aussi devait–il devenir, en tout, semblable à ses frères, afin d’être un souverain sacrificateur miséricordieux et fidèle dans le service de Dieu, pour faire l’expiation des péchés du peuple.18 Car du fait qu’il a souffert lui–même quand il fut tenté, il peut secourir ceux qui sont tentés.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Therefore, in all things He had to be made like His brethren, that He might be a merciful and faithful High Priest in things pertaining to God, to make propitiation for the sins of the people. 18 For in that He Himself has suffered, being tempted, He is able to aid those who are tempted.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054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6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157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26157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26157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6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3631" name="Group 15"/>
          <p:cNvGraphicFramePr>
            <a:graphicFrameLocks noGrp="1"/>
          </p:cNvGraphicFramePr>
          <p:nvPr/>
        </p:nvGraphicFramePr>
        <p:xfrm>
          <a:off x="34925" y="115888"/>
          <a:ext cx="9074150" cy="6174932"/>
        </p:xfrm>
        <a:graphic>
          <a:graphicData uri="http://schemas.openxmlformats.org/drawingml/2006/table">
            <a:tbl>
              <a:tblPr rtl="1"/>
              <a:tblGrid>
                <a:gridCol w="4681537"/>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الكاثوليكون من رسالة بطرس الرسول الاولى ( 1 :3 – 12 )</a:t>
                      </a:r>
                      <a:r>
                        <a:rPr kumimoji="0" lang="ar-EG" sz="2400" b="1" i="0" u="sng" strike="noStrike" cap="none" normalizeH="0" baseline="0" smtClean="0">
                          <a:ln>
                            <a:noFill/>
                          </a:ln>
                          <a:solidFill>
                            <a:srgbClr val="FF9900"/>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 PETER 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Béni soit le Dieu et Père de notre Seigneur Jésus–Christ qui, selon sa grande miséricorde, nous a régénérés, par la résurrection de Jésus–Christ d’entre les morts, pour une espérance vivante,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 PETER 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3</a:t>
                      </a:r>
                      <a:r>
                        <a:rPr kumimoji="0" lang="en-US" sz="2800" b="0" i="0" u="none" strike="noStrike" cap="none" normalizeH="0" baseline="0" smtClean="0">
                          <a:ln>
                            <a:noFill/>
                          </a:ln>
                          <a:solidFill>
                            <a:schemeClr val="bg1"/>
                          </a:solidFill>
                          <a:effectLst/>
                          <a:latin typeface="Arial" charset="0"/>
                          <a:cs typeface="Arial" charset="0"/>
                        </a:rPr>
                        <a:t> </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Blessed be the God and Father of our Lord Jesus Christ, who according to His abundant mercy has begotten us again to a living hope through the resurrection of Jesus Christ from the dead,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63632" name="Rectangle 16"/>
          <p:cNvSpPr>
            <a:spLocks noGrp="1" noChangeArrowheads="1"/>
          </p:cNvSpPr>
          <p:nvPr>
            <p:ph type="ctrTitle"/>
          </p:nvPr>
        </p:nvSpPr>
        <p:spPr/>
        <p:txBody>
          <a:bodyPr/>
          <a:lstStyle/>
          <a:p>
            <a:r>
              <a:rPr lang="en-US"/>
              <a:t>13c</a:t>
            </a:r>
          </a:p>
        </p:txBody>
      </p:sp>
    </p:spTree>
  </p:cSld>
  <p:clrMapOvr>
    <a:masterClrMapping/>
  </p:clrMapOvr>
  <p:timing>
    <p:tnLst>
      <p:par>
        <p:cTn id="1" dur="indefinite" restart="never" nodeType="tmRoot"/>
      </p:par>
    </p:tnLst>
  </p:timing>
</p:sld>
</file>

<file path=ppt/slides/slide6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4655" name="Group 15"/>
          <p:cNvGraphicFramePr>
            <a:graphicFrameLocks noGrp="1"/>
          </p:cNvGraphicFramePr>
          <p:nvPr/>
        </p:nvGraphicFramePr>
        <p:xfrm>
          <a:off x="34925" y="44450"/>
          <a:ext cx="9074150" cy="5832476"/>
        </p:xfrm>
        <a:graphic>
          <a:graphicData uri="http://schemas.openxmlformats.org/drawingml/2006/table">
            <a:tbl>
              <a:tblPr rtl="1"/>
              <a:tblGrid>
                <a:gridCol w="4608512"/>
                <a:gridCol w="44656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لميراث لا يفنى ولا يتدنس ولا يضمحل محفوظ في السموات لاجلكم</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انتم الذين بقوة الله محروسون بايمان لخلاص مستعد ان يعلن في الزمان الاخير.</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pour un héritage qui ne peut ni se corrompre, ni se souiller, ni se flétrir et qui vous est réservé dans les cieux,</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5 à vous qui êtes gardés en la puissance de Dieu, par la foi, pour le salut prêt à être révélé dans les derniers temps.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to an inheritance incorruptible and undefiled and that does not fade away, reserved in heaven for you, 5 who are kept by the power of God through faith for salvation ready to be revealed in the last time.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5682" name="Group 18"/>
          <p:cNvGraphicFramePr>
            <a:graphicFrameLocks noGrp="1"/>
          </p:cNvGraphicFramePr>
          <p:nvPr/>
        </p:nvGraphicFramePr>
        <p:xfrm>
          <a:off x="34925" y="115888"/>
          <a:ext cx="9001125" cy="5475288"/>
        </p:xfrm>
        <a:graphic>
          <a:graphicData uri="http://schemas.openxmlformats.org/drawingml/2006/table">
            <a:tbl>
              <a:tblPr rtl="1"/>
              <a:tblGrid>
                <a:gridCol w="5111750"/>
                <a:gridCol w="3889375"/>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به تبتهجون مع انكم الآن ان كان يجب تحزنون يسيرا بتجارب متنوعة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Vous en tressaillez d’allégresse, quoique vous soyez maintenant, pour un peu de temps, puisqu’il le faut, affligés par diverses épreuves,</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In this you greatly rejoice, though now for a little while, if need be, you have been grieved by various trials,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6702" name="Group 14"/>
          <p:cNvGraphicFramePr>
            <a:graphicFrameLocks noGrp="1"/>
          </p:cNvGraphicFramePr>
          <p:nvPr/>
        </p:nvGraphicFramePr>
        <p:xfrm>
          <a:off x="34925" y="115888"/>
          <a:ext cx="9074150" cy="6344160"/>
        </p:xfrm>
        <a:graphic>
          <a:graphicData uri="http://schemas.openxmlformats.org/drawingml/2006/table">
            <a:tbl>
              <a:tblPr rtl="1"/>
              <a:tblGrid>
                <a:gridCol w="4752975"/>
                <a:gridCol w="4321175"/>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ذلك وان لم تروه تحبونه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ذلك وان كنتم لا ترونه الآن لكن تؤمنون به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afin que votre foi éprouvée bien plus précieuse que l’or périssable, cependant éprouvé par le feu  se trouve être un sujet de louange, de gloire et d’honneur, lors de la révélation de Jésus–Christ. 8 Vous l’aimez sans l’avoir vu. Sans le voir encore, vous croyez en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8 whom having not seen you love. Though now you do not see Him, yet believing,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7726" name="Group 14"/>
          <p:cNvGraphicFramePr>
            <a:graphicFrameLocks noGrp="1"/>
          </p:cNvGraphicFramePr>
          <p:nvPr/>
        </p:nvGraphicFramePr>
        <p:xfrm>
          <a:off x="34925" y="115888"/>
          <a:ext cx="9074150" cy="6444870"/>
        </p:xfrm>
        <a:graphic>
          <a:graphicData uri="http://schemas.openxmlformats.org/drawingml/2006/table">
            <a:tbl>
              <a:tblPr rtl="1"/>
              <a:tblGrid>
                <a:gridCol w="4897437"/>
                <a:gridCol w="4176713"/>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فتبتهجون بفرح لا ينطق به ومجيد</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نائلين غاية ايمانكم خلاص النفوس</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الخلاص الذي فتش وبحث عنه انبياء</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الذين تنبأوا عن النعمة التي لاجلكم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vous tressaillez d’une allégresse indicible et glorieuse,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9 en remportant pour prix de votre foi le salut de vos âmes.10 Les prophètes, qui ont prophétisé au sujet de la grâce qui vous était destinée ont fait de ce salut l’objet de leurs recherches et de leurs investigations.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you rejoice with joy inexpressible and full of glory, 9 receiving the end of your faith-- the salvation of your souls. 10 Of this salvation the prophets have inquired and searched carefully, who prophesied of the grace that would come to you,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8749" name="Group 13"/>
          <p:cNvGraphicFramePr>
            <a:graphicFrameLocks noGrp="1"/>
          </p:cNvGraphicFramePr>
          <p:nvPr/>
        </p:nvGraphicFramePr>
        <p:xfrm>
          <a:off x="107950" y="115888"/>
          <a:ext cx="9001125" cy="5978526"/>
        </p:xfrm>
        <a:graphic>
          <a:graphicData uri="http://schemas.openxmlformats.org/drawingml/2006/table">
            <a:tbl>
              <a:tblPr rtl="1"/>
              <a:tblGrid>
                <a:gridCol w="4752975"/>
                <a:gridCol w="42481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باحثين اي وقت او ما الوقت الذي كان يدل عليه روح المسيح الذي فيهم اذ سبق فشهد بالآلام التي للمسيح والامجاد التي بعدها.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Ils se sont appliqués à découvrir à quelle époque et à quelles circonstances se rapportaient les indications de l’Esprit de Christ qui était en eux et qui, d’avance, attestait les souffrances de Christ et la gloire qui s’ensuivrait.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searching what, or what manner of time, the Spirit of Christ who was in them was indicating when He testified beforehand the sufferings of Christ and the glories that would follow.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9775" name="Group 15"/>
          <p:cNvGraphicFramePr>
            <a:graphicFrameLocks noGrp="1"/>
          </p:cNvGraphicFramePr>
          <p:nvPr/>
        </p:nvGraphicFramePr>
        <p:xfrm>
          <a:off x="107950" y="44450"/>
          <a:ext cx="9001125" cy="6798565"/>
        </p:xfrm>
        <a:graphic>
          <a:graphicData uri="http://schemas.openxmlformats.org/drawingml/2006/table">
            <a:tbl>
              <a:tblPr rtl="1"/>
              <a:tblGrid>
                <a:gridCol w="4608512"/>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أعلن لهم انهم ليس لانفسهم بل لنا كانوا يخدمون بهذه الامور التي أخبرتم بها انتم الآن بواسطة الذين بشروكم في الروح القدس المرسل من السماء التي تشتهي الملائكة ان تطّلع عليها</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Il leur fut révélé que ce n’était pas pour eux–mêmes, mais pour vous, qu’ils étaient ministres de ces choses. Maintenant, elles vous ont été annoncées par ceux qui vous ont prêché l’Évangile par le Saint–Esprit envoyé du ciel, et les anges désirent y plonger leurs regards.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To them it was revealed that, not to themselves, but to us they were ministering the things which now have been reported to you through those who have preached the gospel to you by the Holy Spirit sent from heaven-- things which angels desire to look into.</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078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181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2718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271812"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271813"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6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3874" name="Group 18"/>
          <p:cNvGraphicFramePr>
            <a:graphicFrameLocks noGrp="1"/>
          </p:cNvGraphicFramePr>
          <p:nvPr/>
        </p:nvGraphicFramePr>
        <p:xfrm>
          <a:off x="34925" y="44450"/>
          <a:ext cx="9074150" cy="6338888"/>
        </p:xfrm>
        <a:graphic>
          <a:graphicData uri="http://schemas.openxmlformats.org/drawingml/2006/table">
            <a:tbl>
              <a:tblPr rtl="1"/>
              <a:tblGrid>
                <a:gridCol w="4176712"/>
                <a:gridCol w="4897438"/>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a:t>
                      </a:r>
                      <a:r>
                        <a:rPr kumimoji="0" lang="en-US" sz="3200" b="0" i="0" u="sng" strike="noStrike" cap="none" normalizeH="0" baseline="0" smtClean="0">
                          <a:ln>
                            <a:noFill/>
                          </a:ln>
                          <a:solidFill>
                            <a:srgbClr val="FF9900"/>
                          </a:solidFill>
                          <a:effectLst/>
                          <a:latin typeface="Arial" charset="0"/>
                          <a:cs typeface="Arial" charset="0"/>
                        </a:rPr>
                        <a:t>10:21-33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فنزل بطرس الى الرجال الذين أرسلوا اليه من قبل كرنيليوس وقال ها انا الذي تطلبونه.ما هو السبب الذي حضرتم لاجله.</a:t>
                      </a:r>
                      <a:endParaRPr kumimoji="0" lang="fr-CA" sz="3200" b="0" i="0" u="none" strike="noStrike" cap="none" normalizeH="0" baseline="0" smtClean="0">
                        <a:ln>
                          <a:noFill/>
                        </a:ln>
                        <a:solidFill>
                          <a:schemeClr val="bg1"/>
                        </a:solidFill>
                        <a:effectLst/>
                        <a:latin typeface="Arial" charset="0"/>
                        <a:cs typeface="Arial" charset="0"/>
                      </a:endParaRPr>
                    </a:p>
                  </a:txBody>
                  <a:tcPr marL="46800" marR="468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600" b="0" i="0" u="sng" strike="noStrike" cap="none" normalizeH="0" baseline="0" smtClean="0">
                          <a:ln>
                            <a:noFill/>
                          </a:ln>
                          <a:solidFill>
                            <a:srgbClr val="FF9900"/>
                          </a:solidFill>
                          <a:effectLst/>
                          <a:latin typeface="Arial" charset="0"/>
                          <a:cs typeface="Arial" charset="0"/>
                        </a:rPr>
                        <a:t>Actes </a:t>
                      </a:r>
                      <a:r>
                        <a:rPr kumimoji="0" lang="en-US" sz="2600" b="0" i="0" u="sng" strike="noStrike" cap="none" normalizeH="0" baseline="0" smtClean="0">
                          <a:ln>
                            <a:noFill/>
                          </a:ln>
                          <a:solidFill>
                            <a:srgbClr val="FF9900"/>
                          </a:solidFill>
                          <a:effectLst/>
                          <a:latin typeface="Arial" charset="0"/>
                          <a:cs typeface="Arial" charset="0"/>
                        </a:rPr>
                        <a:t>10:21-33</a:t>
                      </a:r>
                      <a:r>
                        <a:rPr kumimoji="0" lang="fr-FR"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Pierre descendit donc et dit aux hommes : Me voici ; c’est moi que vous cherchez ; quel est le motif pour lequel vous êtes ici ?</a:t>
                      </a:r>
                    </a:p>
                  </a:txBody>
                  <a:tcPr marL="46800" marR="468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sng" strike="noStrike" cap="none" normalizeH="0" baseline="0" smtClean="0">
                          <a:ln>
                            <a:noFill/>
                          </a:ln>
                          <a:solidFill>
                            <a:srgbClr val="FF9900"/>
                          </a:solidFill>
                          <a:effectLst/>
                          <a:latin typeface="Arial" charset="0"/>
                          <a:cs typeface="Arial" charset="0"/>
                        </a:rPr>
                        <a:t>Acts 10:21-33</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Then Peter went down to the men who had been sent to him from Cornelius, and said, Yes, I am he whom you seek. For what reason have you come?''</a:t>
                      </a:r>
                    </a:p>
                  </a:txBody>
                  <a:tcPr marL="46800" marR="46800" marT="46800" marB="46800" horzOverflow="overflow">
                    <a:lnL>
                      <a:noFill/>
                    </a:lnL>
                    <a:lnR cap="flat">
                      <a:noFill/>
                    </a:lnR>
                    <a:lnT>
                      <a:noFill/>
                    </a:lnT>
                    <a:lnB cap="flat">
                      <a:noFill/>
                    </a:lnB>
                    <a:lnTlToBr>
                      <a:noFill/>
                    </a:lnTlToBr>
                    <a:lnBlToTr>
                      <a:noFill/>
                    </a:lnBlToTr>
                    <a:noFill/>
                  </a:tcPr>
                </a:tc>
              </a:tr>
            </a:tbl>
          </a:graphicData>
        </a:graphic>
      </p:graphicFrame>
      <p:sp>
        <p:nvSpPr>
          <p:cNvPr id="1273875" name="Rectangle 19"/>
          <p:cNvSpPr>
            <a:spLocks noGrp="1" noChangeArrowheads="1"/>
          </p:cNvSpPr>
          <p:nvPr>
            <p:ph type="ctrTitle"/>
          </p:nvPr>
        </p:nvSpPr>
        <p:spPr/>
        <p:txBody>
          <a:bodyPr/>
          <a:lstStyle/>
          <a:p>
            <a:r>
              <a:rPr lang="en-US"/>
              <a:t>13a</a:t>
            </a:r>
          </a:p>
        </p:txBody>
      </p:sp>
    </p:spTree>
  </p:cSld>
  <p:clrMapOvr>
    <a:masterClrMapping/>
  </p:clrMapOvr>
  <p:timing>
    <p:tnLst>
      <p:par>
        <p:cTn id="1" dur="indefinite" restart="never" nodeType="tmRoot"/>
      </p:par>
    </p:tnLst>
  </p:timing>
</p:sld>
</file>

<file path=ppt/slides/slide6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4893" name="Group 13"/>
          <p:cNvGraphicFramePr>
            <a:graphicFrameLocks noGrp="1"/>
          </p:cNvGraphicFramePr>
          <p:nvPr/>
        </p:nvGraphicFramePr>
        <p:xfrm>
          <a:off x="34925" y="44450"/>
          <a:ext cx="9074150" cy="5945125"/>
        </p:xfrm>
        <a:graphic>
          <a:graphicData uri="http://schemas.openxmlformats.org/drawingml/2006/table">
            <a:tbl>
              <a:tblPr rtl="1"/>
              <a:tblGrid>
                <a:gridCol w="4537075"/>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فقالوا ان كرنيليوس قائد مئة رجلا بارا وخائف الله ومشهودا له من كل امة اليهود أوحي اليه بملاك مقدس ان يستدعيك الى بيته ويسمع منك كلاما.</a:t>
                      </a:r>
                      <a:r>
                        <a:rPr kumimoji="0" lang="ar-EG" sz="3200" b="0" i="0" u="none" strike="noStrike" cap="none" normalizeH="0" baseline="0" smtClean="0">
                          <a:ln>
                            <a:noFill/>
                          </a:ln>
                          <a:solidFill>
                            <a:schemeClr val="bg1"/>
                          </a:solidFill>
                          <a:effectLst/>
                          <a:latin typeface="Arial" charset="0"/>
                          <a:cs typeface="Arial" charset="0"/>
                        </a:rPr>
                        <a:t> </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Ils répondirent : le centenier Corneille, homme juste et craignant Dieu, et de qui toute la nation des Juifs rend un bon témoignage, a été (divinement) averti par un saint ange de te faire venir dans sa maison et d’entendre tes paroles.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And they said, Cornelius the centurion, a just man, one who fears God and has a good reputation among all the nation of the Jews, was divinely instructed by a holy angel to summon you to his house, and to hear words from you.''</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5918" name="Group 14"/>
          <p:cNvGraphicFramePr>
            <a:graphicFrameLocks noGrp="1"/>
          </p:cNvGraphicFramePr>
          <p:nvPr/>
        </p:nvGraphicFramePr>
        <p:xfrm>
          <a:off x="34925" y="44450"/>
          <a:ext cx="9074150" cy="6770880"/>
        </p:xfrm>
        <a:graphic>
          <a:graphicData uri="http://schemas.openxmlformats.org/drawingml/2006/table">
            <a:tbl>
              <a:tblPr rtl="1"/>
              <a:tblGrid>
                <a:gridCol w="4321175"/>
                <a:gridCol w="47529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فدعاهم الى داخل واضافهم.ثم في الغد خرج بطرس معهم واناس من الاخوة الذين من يافا رافقوه</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وفي الغد دخلوا قيصرية.واما كرنيليوس فكان ينتظرهم وقد دعا انسباءه واصدقاءه الاقربين.</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Alors Pierre les fit entrer et les logea. Le lendemain, il se leva et partit avec eux. Quelques–uns des frères de Jaffa accompagnèrent. 24 Il arriva le jour suivant à Césarée. Corneille les attendait et avait appelé chez lui ses parents et ses amis intimes.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Then he invited them in and lodged them. On the next day Peter went away with them, and some brethren from Joppa accompanied him. 24 And the following day they entered Caesarea. Now Cornelius was waiting for them, and had called together his relatives and close friends.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6943" name="Group 15"/>
          <p:cNvGraphicFramePr>
            <a:graphicFrameLocks noGrp="1"/>
          </p:cNvGraphicFramePr>
          <p:nvPr/>
        </p:nvGraphicFramePr>
        <p:xfrm>
          <a:off x="34925" y="44450"/>
          <a:ext cx="9074150" cy="6016563"/>
        </p:xfrm>
        <a:graphic>
          <a:graphicData uri="http://schemas.openxmlformats.org/drawingml/2006/table">
            <a:tbl>
              <a:tblPr rtl="1"/>
              <a:tblGrid>
                <a:gridCol w="4537075"/>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دخل بطرس استقبله كرنيليوس وسجد واقعا على قدميه.</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فاقامه بطرس قائلا قم انا ايضا انسان. ثم دخل وهو يتكلم معه ووجد كثيرين مجتمعين</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Lorsque Pierre entra, Corneille, qui était allé à sa rencontre, tomba à ses pieds et se prosterna. 26 Mais Pierre le releva et dit : Lève–toi ; moi aussi, je suis un homme. 27 Et tout en conversant avec lui, il entra et trouva beaucoup de personnes réunies.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As Peter was coming in, Cornelius met him and fell down at his feet and worshiped him. 26 But Peter lifted him up, saying, Stand up; I myself am also a man.'' 27 And as he talked with him, he went in and found many who had come together.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7967" name="Group 15"/>
          <p:cNvGraphicFramePr>
            <a:graphicFrameLocks noGrp="1"/>
          </p:cNvGraphicFramePr>
          <p:nvPr/>
        </p:nvGraphicFramePr>
        <p:xfrm>
          <a:off x="34925" y="115888"/>
          <a:ext cx="9001125" cy="5806378"/>
        </p:xfrm>
        <a:graphic>
          <a:graphicData uri="http://schemas.openxmlformats.org/drawingml/2006/table">
            <a:tbl>
              <a:tblPr rtl="1"/>
              <a:tblGrid>
                <a:gridCol w="4248150"/>
                <a:gridCol w="4752975"/>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 انتم تعلمون كيف هو محرم على رجل يهودي ان يلتصق باحد اجنبي او يأتي اليه.واما انا فقد أراني الله ان لا اقول عن انسان ما انه دنس او نجس.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Il leur dit : Vous savez qu’il est interdit à un Juif de se lier avec un étranger ou d’entrer chez lui ; mais Dieu m’a montré qu’il ne fallait dire d’aucun homme qu’il est souillé ou impur.</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Then he said to them, You know how unlawful it is for a Jewish man to keep company with or go to one of another nation. But God has shown me that I should not call any man common or unclean.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8989" name="Group 13"/>
          <p:cNvGraphicFramePr>
            <a:graphicFrameLocks noGrp="1"/>
          </p:cNvGraphicFramePr>
          <p:nvPr/>
        </p:nvGraphicFramePr>
        <p:xfrm>
          <a:off x="34925" y="44450"/>
          <a:ext cx="9074150" cy="6016563"/>
        </p:xfrm>
        <a:graphic>
          <a:graphicData uri="http://schemas.openxmlformats.org/drawingml/2006/table">
            <a:tbl>
              <a:tblPr rtl="1"/>
              <a:tblGrid>
                <a:gridCol w="4681537"/>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فلذلك جئت من دون مناقضة اذ استدعيتموني.فاستخبركم لاي سبب استدعيتموني.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فقال كرنيليوس منذ اربعة ايام الى هذه الساعة كنت صائما. وفي الساعة التاسعة كنت اصلّي في بيتي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C’est pourquoi quand vous m’avez envoyé chercher, je suis venu sans faire d’objections ; je vous demande donc pour quelle raison vous m’avez fait venir. 30 Corneille dit : Il y a maintenant quatre jours, je priais dans ma maison à la neuvième heure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Therefore I came without objection as soon as I was sent for. I ask, then, for what reason have you sent for me?''30 So Cornelius said, Four days ago I was fasting until this hour; and at the ninth hour I prayed in my house,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0013" name="Group 13"/>
          <p:cNvGraphicFramePr>
            <a:graphicFrameLocks noGrp="1"/>
          </p:cNvGraphicFramePr>
          <p:nvPr/>
        </p:nvGraphicFramePr>
        <p:xfrm>
          <a:off x="34925" y="44450"/>
          <a:ext cx="9074150" cy="5905501"/>
        </p:xfrm>
        <a:graphic>
          <a:graphicData uri="http://schemas.openxmlformats.org/drawingml/2006/table">
            <a:tbl>
              <a:tblPr rtl="1"/>
              <a:tblGrid>
                <a:gridCol w="4465637"/>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واذا رجل قد وقف امامي بلباس لامع</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وقال يا كرنيليوس سمعت صلاتك وذكرت صدقاتك امام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voici qu’un homme en vêtement éclatant se présenta devant moi et dit : 31 Corneille, ta prière a été exaucée, et Dieu s’est souvenu de tes aumônes.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behold, a man stood before me in bright clothing, 31 and said, "Cornelius, your prayer has been heard, and your alms are remembered in the sight of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1037" name="Group 13"/>
          <p:cNvGraphicFramePr>
            <a:graphicFrameLocks noGrp="1"/>
          </p:cNvGraphicFramePr>
          <p:nvPr/>
        </p:nvGraphicFramePr>
        <p:xfrm>
          <a:off x="34925" y="115888"/>
          <a:ext cx="9074150" cy="5618163"/>
        </p:xfrm>
        <a:graphic>
          <a:graphicData uri="http://schemas.openxmlformats.org/drawingml/2006/table">
            <a:tbl>
              <a:tblPr rtl="1"/>
              <a:tblGrid>
                <a:gridCol w="4032250"/>
                <a:gridCol w="504190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فارسل الى يافا واستدعي سمعان الملقب بطرس</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انه نازل في بيت سمعان رجل دباغ عند البحر.فهو متى جاء يكلمك.</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Envoie donc appeler, à Jaffa, Simon surnommé Pierre ; il est logé dans la maison de Simon, corroyeur, au bord de la mer.</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"Send therefore to Joppa and call Simon here, whose surname is Peter. He is lodging in the house of Simon, a tanner, by the sea. When he comes, he will speak to you.'</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2061" name="Group 13"/>
          <p:cNvGraphicFramePr>
            <a:graphicFrameLocks noGrp="1"/>
          </p:cNvGraphicFramePr>
          <p:nvPr/>
        </p:nvGraphicFramePr>
        <p:xfrm>
          <a:off x="34925" y="44450"/>
          <a:ext cx="9074150" cy="5689601"/>
        </p:xfrm>
        <a:graphic>
          <a:graphicData uri="http://schemas.openxmlformats.org/drawingml/2006/table">
            <a:tbl>
              <a:tblPr rtl="1"/>
              <a:tblGrid>
                <a:gridCol w="4537075"/>
                <a:gridCol w="45370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فارسلت اليك حالا.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وانت فعلت حسنا اذ جئت.والآن نحن جميعا حاضرون امام الله لنسمع جميع ما امرك به الله</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Aussitôt je t’ai envoyé chercher, et toi, tu as bien fait de venir. Maintenant donc nous sommes tous ici devant Dieu, pour entendre tout ce qui t’a été ordonné par le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So I sent to you immediately, and you have done well to come. Now therefore, we are all present before God, to hear all the things commanded you by God.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307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6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409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512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6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6184" name="Group 40"/>
          <p:cNvGraphicFramePr>
            <a:graphicFrameLocks noGrp="1"/>
          </p:cNvGraphicFramePr>
          <p:nvPr/>
        </p:nvGraphicFramePr>
        <p:xfrm>
          <a:off x="34925" y="44450"/>
          <a:ext cx="9074150" cy="6795264"/>
        </p:xfrm>
        <a:graphic>
          <a:graphicData uri="http://schemas.openxmlformats.org/drawingml/2006/table">
            <a:tbl>
              <a:tblPr rtl="1"/>
              <a:tblGrid>
                <a:gridCol w="5041900"/>
                <a:gridCol w="4032250"/>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smtClean="0">
                          <a:ln>
                            <a:noFill/>
                          </a:ln>
                          <a:solidFill>
                            <a:srgbClr val="FF9900"/>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Times New Roman" pitchFamily="18" charset="0"/>
                        </a:rPr>
                        <a:t>مزمور</a:t>
                      </a:r>
                      <a:r>
                        <a:rPr kumimoji="0" lang="ar-EG" sz="2800" b="1" i="0" u="sng" strike="noStrike" cap="none" normalizeH="0" baseline="0" dirty="0" smtClean="0">
                          <a:ln>
                            <a:noFill/>
                          </a:ln>
                          <a:solidFill>
                            <a:srgbClr val="FF9900"/>
                          </a:solidFill>
                          <a:effectLst/>
                          <a:latin typeface="Arial" charset="0"/>
                          <a:cs typeface="Arial" charset="0"/>
                        </a:rPr>
                        <a:t> </a:t>
                      </a:r>
                      <a:r>
                        <a:rPr kumimoji="0" lang="en-US" sz="3600" b="0" i="0" u="sng" strike="noStrike" cap="none" normalizeH="0" baseline="0" dirty="0" smtClean="0">
                          <a:ln>
                            <a:noFill/>
                          </a:ln>
                          <a:solidFill>
                            <a:srgbClr val="FF9933"/>
                          </a:solidFill>
                          <a:effectLst/>
                          <a:latin typeface="Arial" charset="0"/>
                          <a:cs typeface="Times New Roman" pitchFamily="18" charset="0"/>
                        </a:rPr>
                        <a:t>138:1-2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احمدك من كل قلبي.</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قدام الآلهة ارنم لك.</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اسجد في هيكل قدسك واحمد اسمك على رحمتك وحقك لانك قد عظمت كلمتك على كل اسمك</a:t>
                      </a:r>
                      <a:r>
                        <a:rPr kumimoji="0" lang="ar-EG" sz="3200" b="0" i="0" u="none" strike="noStrike" cap="none" normalizeH="0" baseline="0" dirty="0" smtClean="0">
                          <a:ln>
                            <a:noFill/>
                          </a:ln>
                          <a:solidFill>
                            <a:schemeClr val="bg1"/>
                          </a:solidFill>
                          <a:effectLst/>
                          <a:latin typeface="Arial" charset="0"/>
                          <a:cs typeface="Arial" charset="0"/>
                        </a:rPr>
                        <a:t>.</a:t>
                      </a:r>
                      <a:r>
                        <a:rPr kumimoji="0" lang="en-US" sz="28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138:1-2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Je te célèbre de tout mon </a:t>
                      </a:r>
                      <a:r>
                        <a:rPr kumimoji="0" lang="fr-FR" sz="2800" b="0" i="0" u="none" strike="noStrike" cap="none" normalizeH="0" baseline="0" dirty="0" err="1" smtClean="0">
                          <a:ln>
                            <a:noFill/>
                          </a:ln>
                          <a:solidFill>
                            <a:schemeClr val="bg1"/>
                          </a:solidFill>
                          <a:effectLst/>
                          <a:latin typeface="Arial" charset="0"/>
                          <a:cs typeface="Arial" charset="0"/>
                        </a:rPr>
                        <a:t>coeur</a:t>
                      </a:r>
                      <a:r>
                        <a:rPr kumimoji="0" lang="fr-FR" sz="2800" b="0" i="0" u="none" strike="noStrike" cap="none" normalizeH="0" baseline="0" dirty="0" smtClean="0">
                          <a:ln>
                            <a:noFill/>
                          </a:ln>
                          <a:solidFill>
                            <a:schemeClr val="bg1"/>
                          </a:solidFill>
                          <a:effectLst/>
                          <a:latin typeface="Arial" charset="0"/>
                          <a:cs typeface="Arial" charset="0"/>
                        </a:rPr>
                        <a:t>, Je psalmodie en la présence de Dieu. 2 Je me prosterne dans ton saint temple  3 Le jour où je t’ai invoqué, tu m’as répondu, Tu m’as donné de la hardiesse, de la force à mon âme.</a:t>
                      </a: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Alleluia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138:1-2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I will praise You with my whole heart; before the gods I will sing praises to You. 2 I will worship toward Your holy temple. 3 In the day when I cried out, You answered 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86185" name="Rectangle 41"/>
          <p:cNvSpPr>
            <a:spLocks noGrp="1" noChangeArrowheads="1"/>
          </p:cNvSpPr>
          <p:nvPr>
            <p:ph type="ctrTitle"/>
          </p:nvPr>
        </p:nvSpPr>
        <p:spPr/>
        <p:txBody>
          <a:bodyPr/>
          <a:lstStyle/>
          <a:p>
            <a:r>
              <a:rPr lang="en-US"/>
              <a:t>13pg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6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7210" name="Group 42"/>
          <p:cNvGraphicFramePr>
            <a:graphicFrameLocks noGrp="1"/>
          </p:cNvGraphicFramePr>
          <p:nvPr/>
        </p:nvGraphicFramePr>
        <p:xfrm>
          <a:off x="34925" y="44450"/>
          <a:ext cx="9074150" cy="6770880"/>
        </p:xfrm>
        <a:graphic>
          <a:graphicData uri="http://schemas.openxmlformats.org/drawingml/2006/table">
            <a:tbl>
              <a:tblPr rtl="1"/>
              <a:tblGrid>
                <a:gridCol w="4681537"/>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( 25 : 31 – 46 )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ومتى جاء ابن الانسان في مجده وجميع الملائكة القديسين معه فحينئذ يجلس على كرسي مجده. ويجتمع امامه جميع الشعوب فيميّز بعضهم من بعض</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Matthieu 25:31 - 46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Quand le Fils de l'homme viendra sans sa gloire, accompagné de tous les anges, alors il siégera sur son trône de gloire. Devant lui seront rassemblées toutes les nations, et il séparera les hommes les uns des autres,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25:31-46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When the Son of Man comes in His glory, and all the holy angels with Him, then He will sit on the throne of His glory. 32 All the nations will be gathered before Him, and He will separate them one from another,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87211" name="Rectangle 43"/>
          <p:cNvSpPr>
            <a:spLocks noGrp="1" noChangeArrowheads="1"/>
          </p:cNvSpPr>
          <p:nvPr>
            <p:ph type="ctrTitle"/>
          </p:nvPr>
        </p:nvSpPr>
        <p:spPr/>
        <p:txBody>
          <a:bodyPr/>
          <a:lstStyle/>
          <a:p>
            <a:r>
              <a:rPr lang="en-US"/>
              <a:t>13g</a:t>
            </a:r>
          </a:p>
        </p:txBody>
      </p:sp>
    </p:spTree>
  </p:cSld>
  <p:clrMapOvr>
    <a:masterClrMapping/>
  </p:clrMapOvr>
  <p:timing>
    <p:tnLst>
      <p:par>
        <p:cTn id="1" dur="indefinite" restart="never" nodeType="tmRoot"/>
      </p:par>
    </p:tnLst>
  </p:timing>
</p:sld>
</file>

<file path=ppt/slides/slide6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8225" name="Group 33"/>
          <p:cNvGraphicFramePr>
            <a:graphicFrameLocks noGrp="1"/>
          </p:cNvGraphicFramePr>
          <p:nvPr/>
        </p:nvGraphicFramePr>
        <p:xfrm>
          <a:off x="34925" y="115888"/>
          <a:ext cx="9074150" cy="6444870"/>
        </p:xfrm>
        <a:graphic>
          <a:graphicData uri="http://schemas.openxmlformats.org/drawingml/2006/table">
            <a:tbl>
              <a:tblPr rtl="1"/>
              <a:tblGrid>
                <a:gridCol w="4752975"/>
                <a:gridCol w="43211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كما يميّز الراعي الخراف من الجداء. فيقيم الخراف عن يمينه والجداء عن اليسار. ثم يقول الملك للذين عن يمينه تعالوا يا مباركي ابي رثوا الملكوت المعد لكم منذ تأسيس العالم.</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comme le berger sépare les brebis des chèvres. 33 Il placera les brebis à sa droite et les chèvres à sa gauche. 34 Alors le roi dira à ceux qui seront à sa droite: "Venez, les bénis de mon Père, recevez en  partage le Royaume qui a été préparé pour vous depuis la fondation du monde.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as a shepherd divides his sheep from the goats. 33 And He will set the sheep on His right hand, but the goats on the left. 34 Then the King will say to those on His right hand, "Come, you blessed of My Father, inherit the kingdom prepared for you from the foundation of the world: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89245" name="Group 29"/>
          <p:cNvGraphicFramePr>
            <a:graphicFrameLocks noGrp="1"/>
          </p:cNvGraphicFramePr>
          <p:nvPr/>
        </p:nvGraphicFramePr>
        <p:xfrm>
          <a:off x="34925" y="44450"/>
          <a:ext cx="9074150" cy="6016563"/>
        </p:xfrm>
        <a:graphic>
          <a:graphicData uri="http://schemas.openxmlformats.org/drawingml/2006/table">
            <a:tbl>
              <a:tblPr rtl="1"/>
              <a:tblGrid>
                <a:gridCol w="4681537"/>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لاني جعت فاطعمتموني.عطشت فسقيتموني.كنت غريبا فآويتموني.  عريانا فكسيتموني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مريضا فزرتموني.محبوسا فأتيتم اليّ.</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Car j'ai eu faim et vous m'avez donné à manger; j'ai eu soif et vous m'avez donné à boire; j'étais un étranger et vous m'avez recueilli; 36 nu, et vous m'avez vêtu; malade, et vous m'avez visité; en prison, et vous êtes venus à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for I was hungry and you gave Me food; I was thirsty and you gave Me drink; I was a stranger and you took Me in; 36 I was naked and you clothed Me; I was sick and you visited Me; I was in prison and you came to Me.'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0276" name="Group 36"/>
          <p:cNvGraphicFramePr>
            <a:graphicFrameLocks noGrp="1"/>
          </p:cNvGraphicFramePr>
          <p:nvPr/>
        </p:nvGraphicFramePr>
        <p:xfrm>
          <a:off x="107950" y="44450"/>
          <a:ext cx="9001125" cy="6870003"/>
        </p:xfrm>
        <a:graphic>
          <a:graphicData uri="http://schemas.openxmlformats.org/drawingml/2006/table">
            <a:tbl>
              <a:tblPr rtl="1"/>
              <a:tblGrid>
                <a:gridCol w="4681537"/>
                <a:gridCol w="431958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فيجيبه الابرار حينئذ قائلين.يا رب متى رأيناك جائعا فاطعمناك.او عطشانا فسقيناك. ومتى رأيناك غريبا فآويناك.او عريانا فكسوناك.</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ومتى رأيناك مريضا او محبوسا فأتينا اليك.</a:t>
                      </a:r>
                      <a:r>
                        <a:rPr kumimoji="0" lang="ar-EG"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Alors les justes lui répondront: "Seigneur, quand nous est-il arrivé de te voir affamé et de te nourrir, assoiffé et de te donner à boire? 38 Quand nous est-il arrivé de te voir étranger et de te recueillir, nu et de te vêtir? 39 Quand nous est-il arrivé de te voir malade ou en prison, et de venir à toi?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Then the righteous will answer Him, saying, "Lord, when did we see You hungry and feed You, or thirsty and give You drink? 38 When did we see You a stranger and take You in, or naked and clothe You? 39 Or when did we see You sick, or in prison, and come to You?'</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1299" name="Group 35"/>
          <p:cNvGraphicFramePr>
            <a:graphicFrameLocks noGrp="1"/>
          </p:cNvGraphicFramePr>
          <p:nvPr/>
        </p:nvGraphicFramePr>
        <p:xfrm>
          <a:off x="34925" y="115888"/>
          <a:ext cx="9074150" cy="6847080"/>
        </p:xfrm>
        <a:graphic>
          <a:graphicData uri="http://schemas.openxmlformats.org/drawingml/2006/table">
            <a:tbl>
              <a:tblPr rtl="1"/>
              <a:tblGrid>
                <a:gridCol w="4681537"/>
                <a:gridCol w="4392613"/>
              </a:tblGrid>
              <a:tr h="13684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فيجيب الملك ويقول لهم الحق اقول لكم بما انكم فعلتموه باحد اخوتي هؤلاء الاصاغر فبي فعلتم  ثم يقول ايضا للذين عن اليسار اذهبوا عني يا ملاعين الى النار الابدية المعدة لابليس وملائكته.</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Et le roi leur répondra: "En vérité, je vous le déclare, chaque fois que vous l'avez fait à l'un de ces plus petits, qui sont mes frères, c'est à moi que vous l'avez fait. 41 Alors il dira à ceux qui seront à sa gauche: "Allez-vous-en loin de moi, maudits, au feu éternel, qui a été préparé pour le diable et pour ses anges.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And the King will answer and say to them, "Assuredly, I say to you, inasmuch as you did it to one of the least of these My brethren, you did it to Me.' 41 Then He will also say to those on the left hand, "Depart from Me, you cursed, into the everlasting fire prepared for the devil and his angels: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4364" name="Group 28"/>
          <p:cNvGraphicFramePr>
            <a:graphicFrameLocks noGrp="1"/>
          </p:cNvGraphicFramePr>
          <p:nvPr/>
        </p:nvGraphicFramePr>
        <p:xfrm>
          <a:off x="107950" y="115888"/>
          <a:ext cx="9001125" cy="6061075"/>
        </p:xfrm>
        <a:graphic>
          <a:graphicData uri="http://schemas.openxmlformats.org/drawingml/2006/table">
            <a:tbl>
              <a:tblPr rtl="1"/>
              <a:tblGrid>
                <a:gridCol w="4824412"/>
                <a:gridCol w="41767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لاني جعت فلم تطعموني.عطشت فلم تسقوني.  كنت غريبا فلم تأووني.عريانا فلم تكسوني.مريضا ومحبوسا فلم تزوروني.</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Car j'ai eu faim et vous ne m'avez pas donné à manger; j'ai eu soif et vous ne m'avez pas donné à boire;43 j'étais un étranger et vous ne m'avez pas recueilli; nu, et vous ne m'avez pas vêtu; malade et en prison, et vous ne m'avez pas visité."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for I was hungry and you gave Me no food; I was thirsty and you gave Me no drink; 43 I was a stranger and you did not take Me in, naked and you did not clothe Me, sick and in prison and you did not visit Me.'</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5389" name="Group 29"/>
          <p:cNvGraphicFramePr>
            <a:graphicFrameLocks noGrp="1"/>
          </p:cNvGraphicFramePr>
          <p:nvPr/>
        </p:nvGraphicFramePr>
        <p:xfrm>
          <a:off x="107950" y="115888"/>
          <a:ext cx="9001125" cy="6421438"/>
        </p:xfrm>
        <a:graphic>
          <a:graphicData uri="http://schemas.openxmlformats.org/drawingml/2006/table">
            <a:tbl>
              <a:tblPr rtl="1"/>
              <a:tblGrid>
                <a:gridCol w="4392612"/>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يجيبونه هم ايضا قائلين يا رب متى رأيناك جائعا او عطشانا او غريبا او عريانا او مريضا او محبوسا ولم نخدمك.</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Alors eux aussi répondront: "Seigneur, quand nous est-il arrivé de te voir affamé ou assoiffé, étranger ou nu, malade ou en prison, sans venir t'assister?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Then they also will answer Him, saying, "Lord, when did we see You hungry or thirsty or a stranger or naked or sick or in prison, and did not minister to You?'</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2311" name="Group 23"/>
          <p:cNvGraphicFramePr>
            <a:graphicFrameLocks noGrp="1"/>
          </p:cNvGraphicFramePr>
          <p:nvPr/>
        </p:nvGraphicFramePr>
        <p:xfrm>
          <a:off x="107950" y="44450"/>
          <a:ext cx="9001125" cy="6527040"/>
        </p:xfrm>
        <a:graphic>
          <a:graphicData uri="http://schemas.openxmlformats.org/drawingml/2006/table">
            <a:tbl>
              <a:tblPr rtl="1"/>
              <a:tblGrid>
                <a:gridCol w="4465637"/>
                <a:gridCol w="45354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فيجيبهم قائلا الحق اقول لكم بما انكم لم تفعلوه باحد هؤلاء الاصاغر فبي لم تفعلوا. فيمضي هؤلاء الى عذاب ابدي والابرار الى حياة ابدية</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smtClean="0">
                          <a:ln>
                            <a:noFill/>
                          </a:ln>
                          <a:solidFill>
                            <a:srgbClr val="FF9933"/>
                          </a:solidFill>
                          <a:effectLst/>
                          <a:latin typeface="Arial" charset="0"/>
                          <a:cs typeface="Arial" charset="0"/>
                        </a:rPr>
                        <a:t>(والمجد للـه دائماً )</a:t>
                      </a:r>
                      <a:endParaRPr kumimoji="0" lang="en-CA" sz="36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45 Alors il leur répondra: "En vérité, je vous le déclare, chaque fois que vous ne l'avez pas fait à l'un de ces plus petits, à moi non plus vous ne l'avez pas fait." Et ils s'en iront, ceux-ci au châtiment éternel, et les justes à la vie éternelle.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45 Then He will answer them, saying, "Assuredly, I say to you, inasmuch as you did not do it to one of the least of these, you did not do it to Me.' 46 And these will go away into everlasting punishment, but the righteous into eternal life.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33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6405" name="Group 21"/>
          <p:cNvGraphicFramePr>
            <a:graphicFrameLocks noGrp="1"/>
          </p:cNvGraphicFramePr>
          <p:nvPr/>
        </p:nvGraphicFramePr>
        <p:xfrm>
          <a:off x="107950" y="188913"/>
          <a:ext cx="8856663" cy="6431280"/>
        </p:xfrm>
        <a:graphic>
          <a:graphicData uri="http://schemas.openxmlformats.org/drawingml/2006/table">
            <a:tbl>
              <a:tblPr rtl="1"/>
              <a:tblGrid>
                <a:gridCol w="8856663"/>
              </a:tblGrid>
              <a:tr h="2590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Fourteenth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(28</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of Hatour)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الرابع عشر</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a:t>
                      </a:r>
                      <a:r>
                        <a:rPr kumimoji="0" lang="ar-EG" sz="4000" b="0" i="0" u="none" strike="noStrike" cap="none" normalizeH="0" baseline="0" smtClean="0">
                          <a:ln>
                            <a:noFill/>
                          </a:ln>
                          <a:solidFill>
                            <a:srgbClr val="FF9900"/>
                          </a:solidFill>
                          <a:effectLst/>
                          <a:latin typeface="Arial" charset="0"/>
                          <a:cs typeface="Arial" charset="0"/>
                        </a:rPr>
                        <a:t> 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Quatorzième  jour du mois de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Vingt-huitième</a:t>
                      </a:r>
                      <a:r>
                        <a:rPr kumimoji="0" lang="fr-CA" sz="4000" b="1" i="0" u="none" strike="noStrike" cap="none" normalizeH="0" baseline="0" smtClean="0">
                          <a:ln>
                            <a:noFill/>
                          </a:ln>
                          <a:solidFill>
                            <a:srgbClr val="FF9900"/>
                          </a:solidFill>
                          <a:effectLst/>
                          <a:latin typeface="Arial" charset="0"/>
                          <a:cs typeface="Arial" charset="0"/>
                        </a:rPr>
                        <a:t> </a:t>
                      </a:r>
                      <a:r>
                        <a:rPr kumimoji="0" lang="fr-CA" sz="4000" b="0" i="0" u="none" strike="noStrike" cap="none" normalizeH="0" baseline="0" smtClean="0">
                          <a:ln>
                            <a:noFill/>
                          </a:ln>
                          <a:solidFill>
                            <a:srgbClr val="FF9900"/>
                          </a:solidFill>
                          <a:effectLst/>
                          <a:latin typeface="Arial" charset="0"/>
                          <a:cs typeface="Arial" charset="0"/>
                        </a:rPr>
                        <a:t>du Hatour)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74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29741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7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8454" name="Group 22"/>
          <p:cNvGraphicFramePr>
            <a:graphicFrameLocks noGrp="1"/>
          </p:cNvGraphicFramePr>
          <p:nvPr/>
        </p:nvGraphicFramePr>
        <p:xfrm>
          <a:off x="-36513" y="115888"/>
          <a:ext cx="9072563" cy="6697346"/>
        </p:xfrm>
        <a:graphic>
          <a:graphicData uri="http://schemas.openxmlformats.org/drawingml/2006/table">
            <a:tbl>
              <a:tblPr rtl="1"/>
              <a:tblGrid>
                <a:gridCol w="4248150"/>
                <a:gridCol w="4824413"/>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عشية </a:t>
                      </a:r>
                      <a:r>
                        <a:rPr kumimoji="0" lang="en-US" sz="3600" b="0" i="0" u="sng" strike="noStrike" cap="none" normalizeH="0" baseline="0" dirty="0" smtClean="0">
                          <a:ln>
                            <a:noFill/>
                          </a:ln>
                          <a:solidFill>
                            <a:srgbClr val="FF9933"/>
                          </a:solidFill>
                          <a:effectLst/>
                          <a:latin typeface="Arial" charset="0"/>
                          <a:cs typeface="Times New Roman" pitchFamily="18" charset="0"/>
                        </a:rPr>
                        <a:t>89:19-21</a:t>
                      </a:r>
                      <a:endParaRPr kumimoji="0" lang="fr-FR"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بدهن قدسي مسحته.</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الذي تثبت يدي معه. ايضا ذراعي تشدده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Times New Roman" pitchFamily="18" charset="0"/>
                        </a:rPr>
                        <a:t>Psalms 89:19-21</a:t>
                      </a:r>
                      <a:endParaRPr kumimoji="0" lang="fr-FR"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20 J'ai trouvé David mon 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21 C’est lui que ma main soutiendra ; Mon bras le fortifiera.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With whom My hand shall be established. Also My arm shall strengthen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98455" name="Rectangle 23"/>
          <p:cNvSpPr>
            <a:spLocks noGrp="1" noChangeArrowheads="1"/>
          </p:cNvSpPr>
          <p:nvPr>
            <p:ph type="ctrTitle"/>
          </p:nvPr>
        </p:nvSpPr>
        <p:spPr/>
        <p:txBody>
          <a:bodyPr/>
          <a:lstStyle/>
          <a:p>
            <a:r>
              <a:rPr lang="en-US"/>
              <a:t>14pv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7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99472" name="Group 16"/>
          <p:cNvGraphicFramePr>
            <a:graphicFrameLocks noGrp="1"/>
          </p:cNvGraphicFramePr>
          <p:nvPr/>
        </p:nvGraphicFramePr>
        <p:xfrm>
          <a:off x="34925" y="-26988"/>
          <a:ext cx="9074150" cy="6851904"/>
        </p:xfrm>
        <a:graphic>
          <a:graphicData uri="http://schemas.openxmlformats.org/drawingml/2006/table">
            <a:tbl>
              <a:tblPr rtl="1"/>
              <a:tblGrid>
                <a:gridCol w="4465637"/>
                <a:gridCol w="4608513"/>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fr-FR" sz="3600" b="0" i="0" u="sng" strike="noStrike" cap="none" normalizeH="0" baseline="0" smtClean="0">
                          <a:ln>
                            <a:noFill/>
                          </a:ln>
                          <a:solidFill>
                            <a:srgbClr val="FF9933"/>
                          </a:solidFill>
                          <a:effectLst/>
                          <a:latin typeface="Arial" charset="0"/>
                          <a:cs typeface="Times New Roman" pitchFamily="18" charset="0"/>
                        </a:rPr>
                        <a:t>10 : 34 - 42</a:t>
                      </a:r>
                      <a:r>
                        <a:rPr kumimoji="0" lang="ar-EG" sz="3600" b="0" i="0" u="sng" strike="noStrike" cap="none" normalizeH="0" baseline="0" smtClean="0">
                          <a:ln>
                            <a:noFill/>
                          </a:ln>
                          <a:solidFill>
                            <a:srgbClr val="FF9933"/>
                          </a:solidFill>
                          <a:effectLst/>
                          <a:latin typeface="Arial" charset="0"/>
                          <a:cs typeface="Arial" charset="0"/>
                        </a:rPr>
                        <a:t>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299473" name="Rectangle 17"/>
          <p:cNvSpPr>
            <a:spLocks noGrp="1" noChangeArrowheads="1"/>
          </p:cNvSpPr>
          <p:nvPr>
            <p:ph type="ctrTitle"/>
          </p:nvPr>
        </p:nvSpPr>
        <p:spPr/>
        <p:txBody>
          <a:bodyPr/>
          <a:lstStyle/>
          <a:p>
            <a:r>
              <a:rPr lang="en-US"/>
              <a:t>14v</a:t>
            </a:r>
          </a:p>
        </p:txBody>
      </p:sp>
    </p:spTree>
  </p:cSld>
  <p:clrMapOvr>
    <a:masterClrMapping/>
  </p:clrMapOvr>
  <p:timing>
    <p:tnLst>
      <p:par>
        <p:cTn id="1" dur="indefinite" restart="never" nodeType="tmRoot"/>
      </p:par>
    </p:tnLst>
  </p:timing>
</p:sld>
</file>

<file path=ppt/slides/slide7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0495" name="Group 15"/>
          <p:cNvGraphicFramePr>
            <a:graphicFrameLocks noGrp="1"/>
          </p:cNvGraphicFramePr>
          <p:nvPr/>
        </p:nvGraphicFramePr>
        <p:xfrm>
          <a:off x="107950" y="-26988"/>
          <a:ext cx="9001125" cy="6640513"/>
        </p:xfrm>
        <a:graphic>
          <a:graphicData uri="http://schemas.openxmlformats.org/drawingml/2006/table">
            <a:tbl>
              <a:tblPr rtl="1"/>
              <a:tblGrid>
                <a:gridCol w="4321175"/>
                <a:gridCol w="4679950"/>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1521" name="Group 17"/>
          <p:cNvGraphicFramePr>
            <a:graphicFrameLocks noGrp="1"/>
          </p:cNvGraphicFramePr>
          <p:nvPr/>
        </p:nvGraphicFramePr>
        <p:xfrm>
          <a:off x="107950" y="-26988"/>
          <a:ext cx="8928100" cy="6640513"/>
        </p:xfrm>
        <a:graphic>
          <a:graphicData uri="http://schemas.openxmlformats.org/drawingml/2006/table">
            <a:tbl>
              <a:tblPr rtl="1"/>
              <a:tblGrid>
                <a:gridCol w="4535487"/>
                <a:gridCol w="4392613"/>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2542" name="Group 14"/>
          <p:cNvGraphicFramePr>
            <a:graphicFrameLocks noGrp="1"/>
          </p:cNvGraphicFramePr>
          <p:nvPr/>
        </p:nvGraphicFramePr>
        <p:xfrm>
          <a:off x="34925" y="115888"/>
          <a:ext cx="9074150" cy="6481128"/>
        </p:xfrm>
        <a:graphic>
          <a:graphicData uri="http://schemas.openxmlformats.org/drawingml/2006/table">
            <a:tbl>
              <a:tblPr rtl="1"/>
              <a:tblGrid>
                <a:gridCol w="4321175"/>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smtClean="0">
                          <a:ln>
                            <a:noFill/>
                          </a:ln>
                          <a:solidFill>
                            <a:schemeClr val="bg1"/>
                          </a:solidFill>
                          <a:effectLst/>
                          <a:latin typeface="Arial" charset="0"/>
                          <a:cs typeface="Arial" charset="0"/>
                        </a:rPr>
                        <a:t> </a:t>
                      </a:r>
                      <a:r>
                        <a:rPr kumimoji="0" lang="ar-SA" sz="3600" b="0" i="0" u="none" strike="noStrike" cap="none" normalizeH="0" baseline="0" smtClean="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3567" name="Group 15"/>
          <p:cNvGraphicFramePr>
            <a:graphicFrameLocks noGrp="1"/>
          </p:cNvGraphicFramePr>
          <p:nvPr/>
        </p:nvGraphicFramePr>
        <p:xfrm>
          <a:off x="34925" y="188913"/>
          <a:ext cx="9074150" cy="5834063"/>
        </p:xfrm>
        <a:graphic>
          <a:graphicData uri="http://schemas.openxmlformats.org/drawingml/2006/table">
            <a:tbl>
              <a:tblPr rtl="1"/>
              <a:tblGrid>
                <a:gridCol w="4608512"/>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42 </a:t>
                      </a:r>
                      <a:r>
                        <a:rPr kumimoji="0" lang="fr-FR" sz="2800" b="0" i="0" u="none" strike="noStrike" cap="none" normalizeH="0" baseline="0" smtClean="0">
                          <a:ln>
                            <a:noFill/>
                          </a:ln>
                          <a:solidFill>
                            <a:schemeClr val="bg1"/>
                          </a:solidFill>
                          <a:effectLst/>
                          <a:latin typeface="Arial" charset="0"/>
                          <a:cs typeface="Arial" charset="0"/>
                        </a:rPr>
                        <a:t>Quiconque donnera à boire, ne serait-ce qu'un verre d'eau fraîche, à l'un de ces petits en sa qualité de disciple, en vérité, je vous le déclare, il ne perdra pas sa récompense." </a:t>
                      </a:r>
                      <a:endParaRPr kumimoji="0" lang="fr-FR" sz="3200" b="0" i="0" u="sng" strike="noStrike" cap="none" normalizeH="0" baseline="0" smtClean="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7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45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30457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7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5614" name="Group 14"/>
          <p:cNvGraphicFramePr>
            <a:graphicFrameLocks noGrp="1"/>
          </p:cNvGraphicFramePr>
          <p:nvPr/>
        </p:nvGraphicFramePr>
        <p:xfrm>
          <a:off x="107950" y="44450"/>
          <a:ext cx="9072563" cy="6534976"/>
        </p:xfrm>
        <a:graphic>
          <a:graphicData uri="http://schemas.openxmlformats.org/drawingml/2006/table">
            <a:tbl>
              <a:tblPr rtl="1"/>
              <a:tblGrid>
                <a:gridCol w="4537075"/>
                <a:gridCol w="453548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باكر</a:t>
                      </a:r>
                      <a:r>
                        <a:rPr kumimoji="0" lang="ar-SA" sz="3600" b="0" i="0" u="sng" strike="noStrike" cap="none" normalizeH="0" baseline="0" dirty="0" smtClean="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وعليه يزهر اكليله </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 </a:t>
                      </a:r>
                      <a:r>
                        <a:rPr kumimoji="0" lang="en-US" sz="3200" b="0" i="0" u="sng" strike="noStrike" cap="none" normalizeH="0" baseline="0" dirty="0" smtClean="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que tes fidèles crient leur joie, 10 à cause de David ton serviteur. 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305615" name="Rectangle 15"/>
          <p:cNvSpPr>
            <a:spLocks noGrp="1" noChangeArrowheads="1"/>
          </p:cNvSpPr>
          <p:nvPr>
            <p:ph type="ctrTitle"/>
          </p:nvPr>
        </p:nvSpPr>
        <p:spPr/>
        <p:txBody>
          <a:bodyPr/>
          <a:lstStyle/>
          <a:p>
            <a:r>
              <a:rPr lang="en-US"/>
              <a:t>14pm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7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6639" name="Group 15"/>
          <p:cNvGraphicFramePr>
            <a:graphicFrameLocks noGrp="1"/>
          </p:cNvGraphicFramePr>
          <p:nvPr/>
        </p:nvGraphicFramePr>
        <p:xfrm>
          <a:off x="107950" y="-26988"/>
          <a:ext cx="9072563" cy="6968935"/>
        </p:xfrm>
        <a:graphic>
          <a:graphicData uri="http://schemas.openxmlformats.org/drawingml/2006/table">
            <a:tbl>
              <a:tblPr rtl="1"/>
              <a:tblGrid>
                <a:gridCol w="4679950"/>
                <a:gridCol w="4392613"/>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6 :17 -23 </a:t>
                      </a:r>
                      <a:r>
                        <a:rPr kumimoji="0" lang="ar-SA"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6886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t>
                      </a:r>
                      <a:r>
                        <a:rPr kumimoji="0" lang="fr-FR" sz="2800" b="0" i="0" u="none" strike="noStrike" cap="none" normalizeH="0" baseline="0" smtClean="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smtClean="0">
                          <a:ln>
                            <a:noFill/>
                          </a:ln>
                          <a:solidFill>
                            <a:schemeClr val="bg1"/>
                          </a:solidFill>
                          <a:effectLst/>
                          <a:latin typeface="Arial" charset="0"/>
                          <a:cs typeface="Arial" charset="0"/>
                        </a:rPr>
                        <a:t>Jérusalem </a:t>
                      </a:r>
                      <a:r>
                        <a:rPr kumimoji="0" lang="fr-FR" sz="2800" b="0" i="0" u="none" strike="noStrike" cap="none" normalizeH="0" baseline="0" smtClean="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306640" name="Rectangle 16"/>
          <p:cNvSpPr>
            <a:spLocks noGrp="1" noChangeArrowheads="1"/>
          </p:cNvSpPr>
          <p:nvPr>
            <p:ph type="ctrTitle"/>
          </p:nvPr>
        </p:nvSpPr>
        <p:spPr/>
        <p:txBody>
          <a:bodyPr/>
          <a:lstStyle/>
          <a:p>
            <a:r>
              <a:rPr lang="en-US"/>
              <a:t>14m</a:t>
            </a:r>
          </a:p>
        </p:txBody>
      </p:sp>
    </p:spTree>
  </p:cSld>
  <p:clrMapOvr>
    <a:masterClrMapping/>
  </p:clrMapOvr>
  <p:timing>
    <p:tnLst>
      <p:par>
        <p:cTn id="1" dur="indefinite" restart="never" nodeType="tmRoot"/>
      </p:par>
    </p:tnLst>
  </p:timing>
</p:sld>
</file>

<file path=ppt/slides/slide7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7650" name="Group 2"/>
          <p:cNvGraphicFramePr>
            <a:graphicFrameLocks noGrp="1"/>
          </p:cNvGraphicFramePr>
          <p:nvPr/>
        </p:nvGraphicFramePr>
        <p:xfrm>
          <a:off x="107950" y="44450"/>
          <a:ext cx="9072563" cy="6796405"/>
        </p:xfrm>
        <a:graphic>
          <a:graphicData uri="http://schemas.openxmlformats.org/drawingml/2006/table">
            <a:tbl>
              <a:tblPr rtl="1"/>
              <a:tblGrid>
                <a:gridCol w="4248150"/>
                <a:gridCol w="48244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8689" name="Group 17"/>
          <p:cNvGraphicFramePr>
            <a:graphicFrameLocks noGrp="1"/>
          </p:cNvGraphicFramePr>
          <p:nvPr/>
        </p:nvGraphicFramePr>
        <p:xfrm>
          <a:off x="107950" y="44450"/>
          <a:ext cx="9072563" cy="6585585"/>
        </p:xfrm>
        <a:graphic>
          <a:graphicData uri="http://schemas.openxmlformats.org/drawingml/2006/table">
            <a:tbl>
              <a:tblPr rtl="1"/>
              <a:tblGrid>
                <a:gridCol w="4752975"/>
                <a:gridCol w="43195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9711" name="Group 15"/>
          <p:cNvGraphicFramePr>
            <a:graphicFrameLocks noGrp="1"/>
          </p:cNvGraphicFramePr>
          <p:nvPr/>
        </p:nvGraphicFramePr>
        <p:xfrm>
          <a:off x="34925" y="115888"/>
          <a:ext cx="9001125" cy="5402263"/>
        </p:xfrm>
        <a:graphic>
          <a:graphicData uri="http://schemas.openxmlformats.org/drawingml/2006/table">
            <a:tbl>
              <a:tblPr rtl="1"/>
              <a:tblGrid>
                <a:gridCol w="4968875"/>
                <a:gridCol w="4032250"/>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7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3107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3107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3107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7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2781" name="Group 13"/>
          <p:cNvGraphicFramePr>
            <a:graphicFrameLocks noGrp="1"/>
          </p:cNvGraphicFramePr>
          <p:nvPr/>
        </p:nvGraphicFramePr>
        <p:xfrm>
          <a:off x="34925" y="44450"/>
          <a:ext cx="9001125" cy="6726682"/>
        </p:xfrm>
        <a:graphic>
          <a:graphicData uri="http://schemas.openxmlformats.org/drawingml/2006/table">
            <a:tbl>
              <a:tblPr rtl="1"/>
              <a:tblGrid>
                <a:gridCol w="4608512"/>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إلى العبرانيين</a:t>
                      </a:r>
                      <a:r>
                        <a:rPr kumimoji="0" lang="en-US"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a:t>
                      </a:r>
                      <a:r>
                        <a:rPr kumimoji="0" lang="fr-FR" sz="3200" b="0" i="0" u="sng" strike="noStrike" cap="none" normalizeH="0" baseline="0" smtClean="0">
                          <a:ln>
                            <a:noFill/>
                          </a:ln>
                          <a:solidFill>
                            <a:srgbClr val="FF9933"/>
                          </a:solidFill>
                          <a:effectLst/>
                          <a:latin typeface="Arial" charset="0"/>
                          <a:cs typeface="Arial" charset="0"/>
                        </a:rPr>
                        <a:t>7:18 - 8:1-13</a:t>
                      </a:r>
                      <a:r>
                        <a:rPr kumimoji="0" lang="ar-SA" sz="3200" b="0" i="0" u="sng" strike="noStrike" cap="none" normalizeH="0" baseline="0" smtClean="0">
                          <a:ln>
                            <a:noFill/>
                          </a:ln>
                          <a:solidFill>
                            <a:srgbClr val="FF9933"/>
                          </a:solidFill>
                          <a:effectLst/>
                          <a:latin typeface="Arial" charset="0"/>
                          <a:cs typeface="Arial" charset="0"/>
                        </a:rPr>
                        <a:t>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فانه يصير ابطال الوصية السابقة من اجل ضعفها وعدم نفعها. اذ الناموس لم يكمل شيئا.</a:t>
                      </a:r>
                      <a:r>
                        <a:rPr kumimoji="0" lang="en-US" sz="3200" b="0" i="0" u="none" strike="noStrike" cap="none" normalizeH="0" baseline="0" smtClean="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De fait, on a là, d'une part, l'abrogation du précepte antérieur en raison de sa déficience et de son manque d'utilité, 19 car la loi n'a rien mené à l'accomplissement,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or on the one hand there is an annulling of the former commandment because of its weakness and unprofitableness, 19 for the law made nothing perfect;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312782" name="Rectangle 14"/>
          <p:cNvSpPr>
            <a:spLocks noGrp="1" noChangeArrowheads="1"/>
          </p:cNvSpPr>
          <p:nvPr>
            <p:ph type="ctrTitle"/>
          </p:nvPr>
        </p:nvSpPr>
        <p:spPr/>
        <p:txBody>
          <a:bodyPr/>
          <a:lstStyle/>
          <a:p>
            <a:r>
              <a:rPr lang="en-US"/>
              <a:t>14p</a:t>
            </a:r>
          </a:p>
        </p:txBody>
      </p:sp>
    </p:spTree>
  </p:cSld>
  <p:clrMapOvr>
    <a:masterClrMapping/>
  </p:clrMapOvr>
  <p:timing>
    <p:tnLst>
      <p:par>
        <p:cTn id="1" dur="indefinite" restart="never" nodeType="tmRoot"/>
      </p:par>
    </p:tnLst>
  </p:timing>
</p:sld>
</file>

<file path=ppt/slides/slide7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3806" name="Group 14"/>
          <p:cNvGraphicFramePr>
            <a:graphicFrameLocks noGrp="1"/>
          </p:cNvGraphicFramePr>
          <p:nvPr/>
        </p:nvGraphicFramePr>
        <p:xfrm>
          <a:off x="34925" y="188913"/>
          <a:ext cx="9074150" cy="6145213"/>
        </p:xfrm>
        <a:graphic>
          <a:graphicData uri="http://schemas.openxmlformats.org/drawingml/2006/table">
            <a:tbl>
              <a:tblPr rtl="1"/>
              <a:tblGrid>
                <a:gridCol w="4824412"/>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يصير ادخال رجاء افضل به نقترب الى الله. وعلى قدر ما انه ليس بدون قسم</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d'autre part, l'introduction d'une espérance meilleure, par laquelle nous approchons de Dieu. 20 Et dans la mesure où cela ne s'est pas réalisé sans prestation de serment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on the other hand, there is the bringing in of a better hope, through which we draw near to God. 20 And inasmuch as He was not made priest without an oath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4831" name="Group 15"/>
          <p:cNvGraphicFramePr>
            <a:graphicFrameLocks noGrp="1"/>
          </p:cNvGraphicFramePr>
          <p:nvPr/>
        </p:nvGraphicFramePr>
        <p:xfrm>
          <a:off x="34925" y="44450"/>
          <a:ext cx="9145588" cy="5834063"/>
        </p:xfrm>
        <a:graphic>
          <a:graphicData uri="http://schemas.openxmlformats.org/drawingml/2006/table">
            <a:tbl>
              <a:tblPr rtl="1"/>
              <a:tblGrid>
                <a:gridCol w="5113338"/>
                <a:gridCol w="4032250"/>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5853" name="Group 13"/>
          <p:cNvGraphicFramePr>
            <a:graphicFrameLocks noGrp="1"/>
          </p:cNvGraphicFramePr>
          <p:nvPr/>
        </p:nvGraphicFramePr>
        <p:xfrm>
          <a:off x="34925" y="44450"/>
          <a:ext cx="9145588" cy="6158865"/>
        </p:xfrm>
        <a:graphic>
          <a:graphicData uri="http://schemas.openxmlformats.org/drawingml/2006/table">
            <a:tbl>
              <a:tblPr rtl="1"/>
              <a:tblGrid>
                <a:gridCol w="4537075"/>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c'est d'une meilleure alliance que Jésus est devenu le garant. 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6877" name="Group 13"/>
          <p:cNvGraphicFramePr>
            <a:graphicFrameLocks noGrp="1"/>
          </p:cNvGraphicFramePr>
          <p:nvPr/>
        </p:nvGraphicFramePr>
        <p:xfrm>
          <a:off x="34925" y="44450"/>
          <a:ext cx="9145588" cy="6049963"/>
        </p:xfrm>
        <a:graphic>
          <a:graphicData uri="http://schemas.openxmlformats.org/drawingml/2006/table">
            <a:tbl>
              <a:tblPr rtl="1"/>
              <a:tblGrid>
                <a:gridCol w="4679950"/>
                <a:gridCol w="44656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7904" name="Group 16"/>
          <p:cNvGraphicFramePr>
            <a:graphicFrameLocks noGrp="1"/>
          </p:cNvGraphicFramePr>
          <p:nvPr/>
        </p:nvGraphicFramePr>
        <p:xfrm>
          <a:off x="34925" y="44450"/>
          <a:ext cx="9074150" cy="6594793"/>
        </p:xfrm>
        <a:graphic>
          <a:graphicData uri="http://schemas.openxmlformats.org/drawingml/2006/table">
            <a:tbl>
              <a:tblPr rtl="1"/>
              <a:tblGrid>
                <a:gridCol w="4608512"/>
                <a:gridCol w="4465638"/>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8929" name="Group 17"/>
          <p:cNvGraphicFramePr>
            <a:graphicFrameLocks noGrp="1"/>
          </p:cNvGraphicFramePr>
          <p:nvPr/>
        </p:nvGraphicFramePr>
        <p:xfrm>
          <a:off x="34925" y="44450"/>
          <a:ext cx="9074150" cy="6696076"/>
        </p:xfrm>
        <a:graphic>
          <a:graphicData uri="http://schemas.openxmlformats.org/drawingml/2006/table">
            <a:tbl>
              <a:tblPr rtl="1"/>
              <a:tblGrid>
                <a:gridCol w="4537075"/>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9952" name="Group 16"/>
          <p:cNvGraphicFramePr>
            <a:graphicFrameLocks noGrp="1"/>
          </p:cNvGraphicFramePr>
          <p:nvPr/>
        </p:nvGraphicFramePr>
        <p:xfrm>
          <a:off x="34925" y="44450"/>
          <a:ext cx="9074150" cy="6766560"/>
        </p:xfrm>
        <a:graphic>
          <a:graphicData uri="http://schemas.openxmlformats.org/drawingml/2006/table">
            <a:tbl>
              <a:tblPr rtl="1"/>
              <a:tblGrid>
                <a:gridCol w="4824412"/>
                <a:gridCol w="42497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0974" name="Group 14"/>
          <p:cNvGraphicFramePr>
            <a:graphicFrameLocks noGrp="1"/>
          </p:cNvGraphicFramePr>
          <p:nvPr/>
        </p:nvGraphicFramePr>
        <p:xfrm>
          <a:off x="34925" y="44450"/>
          <a:ext cx="9074150" cy="6840538"/>
        </p:xfrm>
        <a:graphic>
          <a:graphicData uri="http://schemas.openxmlformats.org/drawingml/2006/table">
            <a:tbl>
              <a:tblPr rtl="1"/>
              <a:tblGrid>
                <a:gridCol w="4608512"/>
                <a:gridCol w="44656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2000" name="Group 16"/>
          <p:cNvGraphicFramePr>
            <a:graphicFrameLocks noGrp="1"/>
          </p:cNvGraphicFramePr>
          <p:nvPr/>
        </p:nvGraphicFramePr>
        <p:xfrm>
          <a:off x="34925" y="44450"/>
          <a:ext cx="9001125" cy="6769101"/>
        </p:xfrm>
        <a:graphic>
          <a:graphicData uri="http://schemas.openxmlformats.org/drawingml/2006/table">
            <a:tbl>
              <a:tblPr rtl="1"/>
              <a:tblGrid>
                <a:gridCol w="4319587"/>
                <a:gridCol w="46815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3021" name="Group 13"/>
          <p:cNvGraphicFramePr>
            <a:graphicFrameLocks noGrp="1"/>
          </p:cNvGraphicFramePr>
          <p:nvPr/>
        </p:nvGraphicFramePr>
        <p:xfrm>
          <a:off x="34925" y="44450"/>
          <a:ext cx="9145588" cy="6796405"/>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4049" name="Group 17"/>
          <p:cNvGraphicFramePr>
            <a:graphicFrameLocks noGrp="1"/>
          </p:cNvGraphicFramePr>
          <p:nvPr/>
        </p:nvGraphicFramePr>
        <p:xfrm>
          <a:off x="34925" y="44450"/>
          <a:ext cx="9074150" cy="5513388"/>
        </p:xfrm>
        <a:graphic>
          <a:graphicData uri="http://schemas.openxmlformats.org/drawingml/2006/table">
            <a:tbl>
              <a:tblPr rtl="1"/>
              <a:tblGrid>
                <a:gridCol w="4537075"/>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5074" name="Group 18"/>
          <p:cNvGraphicFramePr>
            <a:graphicFrameLocks noGrp="1"/>
          </p:cNvGraphicFramePr>
          <p:nvPr/>
        </p:nvGraphicFramePr>
        <p:xfrm>
          <a:off x="34925" y="44450"/>
          <a:ext cx="9001125" cy="6624638"/>
        </p:xfrm>
        <a:graphic>
          <a:graphicData uri="http://schemas.openxmlformats.org/drawingml/2006/table">
            <a:tbl>
              <a:tblPr rtl="1"/>
              <a:tblGrid>
                <a:gridCol w="4464050"/>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6094" name="Group 14"/>
          <p:cNvGraphicFramePr>
            <a:graphicFrameLocks noGrp="1"/>
          </p:cNvGraphicFramePr>
          <p:nvPr/>
        </p:nvGraphicFramePr>
        <p:xfrm>
          <a:off x="34925" y="44450"/>
          <a:ext cx="9145588" cy="5788343"/>
        </p:xfrm>
        <a:graphic>
          <a:graphicData uri="http://schemas.openxmlformats.org/drawingml/2006/table">
            <a:tbl>
              <a:tblPr rtl="1"/>
              <a:tblGrid>
                <a:gridCol w="4752975"/>
                <a:gridCol w="43926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7117" name="Group 13"/>
          <p:cNvGraphicFramePr>
            <a:graphicFrameLocks noGrp="1"/>
          </p:cNvGraphicFramePr>
          <p:nvPr/>
        </p:nvGraphicFramePr>
        <p:xfrm>
          <a:off x="34925" y="115888"/>
          <a:ext cx="9145588" cy="5689601"/>
        </p:xfrm>
        <a:graphic>
          <a:graphicData uri="http://schemas.openxmlformats.org/drawingml/2006/table">
            <a:tbl>
              <a:tblPr rtl="1"/>
              <a:tblGrid>
                <a:gridCol w="4537075"/>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8130" name="Group 2"/>
          <p:cNvGraphicFramePr>
            <a:graphicFrameLocks noGrp="1"/>
          </p:cNvGraphicFramePr>
          <p:nvPr/>
        </p:nvGraphicFramePr>
        <p:xfrm>
          <a:off x="34925" y="44450"/>
          <a:ext cx="9145588" cy="6692329"/>
        </p:xfrm>
        <a:graphic>
          <a:graphicData uri="http://schemas.openxmlformats.org/drawingml/2006/table">
            <a:tbl>
              <a:tblPr rtl="1"/>
              <a:tblGrid>
                <a:gridCol w="4537075"/>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لاني اكون صفوحا عن آثامهم ولا اذكر خطاياهم وتعدياتهم في ما بعد.</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فاذ قال جديدا عتق الاول.واما ما عتّق وشاخ فهو قريب من </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الاضمحلال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91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7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01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3301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3301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7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2240" name="Group 16"/>
          <p:cNvGraphicFramePr>
            <a:graphicFrameLocks noGrp="1"/>
          </p:cNvGraphicFramePr>
          <p:nvPr/>
        </p:nvGraphicFramePr>
        <p:xfrm>
          <a:off x="34925" y="115888"/>
          <a:ext cx="9001125" cy="5901754"/>
        </p:xfrm>
        <a:graphic>
          <a:graphicData uri="http://schemas.openxmlformats.org/drawingml/2006/table">
            <a:tbl>
              <a:tblPr rtl="1"/>
              <a:tblGrid>
                <a:gridCol w="5111750"/>
                <a:gridCol w="38893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يوحنا</a:t>
                      </a:r>
                      <a:r>
                        <a:rPr kumimoji="0" lang="ar-SA" sz="3200" b="0" i="0" u="sng" strike="noStrike" cap="none" normalizeH="0" baseline="0" smtClean="0">
                          <a:ln>
                            <a:noFill/>
                          </a:ln>
                          <a:solidFill>
                            <a:srgbClr val="FF9933"/>
                          </a:solidFill>
                          <a:effectLst/>
                          <a:latin typeface="Arial" charset="0"/>
                          <a:cs typeface="Arial" charset="0"/>
                        </a:rPr>
                        <a:t> الرسول الثا</a:t>
                      </a:r>
                      <a:r>
                        <a:rPr kumimoji="0" lang="ar-EG" sz="3200" b="0" i="0" u="sng" strike="noStrike" cap="none" normalizeH="0" baseline="0" smtClean="0">
                          <a:ln>
                            <a:noFill/>
                          </a:ln>
                          <a:solidFill>
                            <a:srgbClr val="FF9933"/>
                          </a:solidFill>
                          <a:effectLst/>
                          <a:latin typeface="Arial" charset="0"/>
                          <a:cs typeface="Arial" charset="0"/>
                        </a:rPr>
                        <a:t>لثة (</a:t>
                      </a:r>
                      <a:r>
                        <a:rPr kumimoji="0" lang="en-US" sz="3200" b="0" i="0" u="sng" strike="noStrike" cap="none" normalizeH="0" baseline="0" smtClean="0">
                          <a:ln>
                            <a:noFill/>
                          </a:ln>
                          <a:solidFill>
                            <a:srgbClr val="FF9933"/>
                          </a:solidFill>
                          <a:effectLst/>
                          <a:latin typeface="Arial" charset="0"/>
                          <a:cs typeface="Times New Roman" pitchFamily="18" charset="0"/>
                        </a:rPr>
                        <a:t>1: 1- 14</a:t>
                      </a:r>
                      <a:r>
                        <a:rPr kumimoji="0" lang="ar-SA" sz="3200" b="0" i="0" u="sng" strike="noStrike" cap="none" normalizeH="0" baseline="0" smtClean="0">
                          <a:ln>
                            <a:noFill/>
                          </a:ln>
                          <a:solidFill>
                            <a:srgbClr val="FF9933"/>
                          </a:solidFill>
                          <a:effectLst/>
                          <a:latin typeface="Arial" charset="0"/>
                          <a:cs typeface="Arial" charset="0"/>
                        </a:rPr>
                        <a:t>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332241" name="Rectangle 17"/>
          <p:cNvSpPr>
            <a:spLocks noGrp="1" noChangeArrowheads="1"/>
          </p:cNvSpPr>
          <p:nvPr>
            <p:ph type="ctrTitle"/>
          </p:nvPr>
        </p:nvSpPr>
        <p:spPr/>
        <p:txBody>
          <a:bodyPr/>
          <a:lstStyle/>
          <a:p>
            <a:r>
              <a:rPr lang="en-US"/>
              <a:t>14c</a:t>
            </a:r>
          </a:p>
        </p:txBody>
      </p:sp>
    </p:spTree>
  </p:cSld>
  <p:clrMapOvr>
    <a:masterClrMapping/>
  </p:clrMapOvr>
  <p:timing>
    <p:tnLst>
      <p:par>
        <p:cTn id="1" dur="indefinite" restart="never" nodeType="tmRoot"/>
      </p:par>
    </p:tnLst>
  </p:timing>
</p:sld>
</file>

<file path=ppt/slides/slide7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3261" name="Group 13"/>
          <p:cNvGraphicFramePr>
            <a:graphicFrameLocks noGrp="1"/>
          </p:cNvGraphicFramePr>
          <p:nvPr/>
        </p:nvGraphicFramePr>
        <p:xfrm>
          <a:off x="34925" y="115888"/>
          <a:ext cx="9074150" cy="5762626"/>
        </p:xfrm>
        <a:graphic>
          <a:graphicData uri="http://schemas.openxmlformats.org/drawingml/2006/table">
            <a:tbl>
              <a:tblPr rtl="1"/>
              <a:tblGrid>
                <a:gridCol w="5184775"/>
                <a:gridCol w="38893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4292" name="Group 20"/>
          <p:cNvGraphicFramePr>
            <a:graphicFrameLocks noGrp="1"/>
          </p:cNvGraphicFramePr>
          <p:nvPr/>
        </p:nvGraphicFramePr>
        <p:xfrm>
          <a:off x="34925" y="44450"/>
          <a:ext cx="9217025" cy="6194426"/>
        </p:xfrm>
        <a:graphic>
          <a:graphicData uri="http://schemas.openxmlformats.org/drawingml/2006/table">
            <a:tbl>
              <a:tblPr rtl="1"/>
              <a:tblGrid>
                <a:gridCol w="4967287"/>
                <a:gridCol w="42497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6912" name="Group 16"/>
          <p:cNvGraphicFramePr>
            <a:graphicFrameLocks noGrp="1"/>
          </p:cNvGraphicFramePr>
          <p:nvPr/>
        </p:nvGraphicFramePr>
        <p:xfrm>
          <a:off x="34925" y="115888"/>
          <a:ext cx="9001125" cy="5546726"/>
        </p:xfrm>
        <a:graphic>
          <a:graphicData uri="http://schemas.openxmlformats.org/drawingml/2006/table">
            <a:tbl>
              <a:tblPr rtl="1"/>
              <a:tblGrid>
                <a:gridCol w="4608512"/>
                <a:gridCol w="43926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5309" name="Group 13"/>
          <p:cNvGraphicFramePr>
            <a:graphicFrameLocks noGrp="1"/>
          </p:cNvGraphicFramePr>
          <p:nvPr/>
        </p:nvGraphicFramePr>
        <p:xfrm>
          <a:off x="34925" y="44450"/>
          <a:ext cx="9217025" cy="6585585"/>
        </p:xfrm>
        <a:graphic>
          <a:graphicData uri="http://schemas.openxmlformats.org/drawingml/2006/table">
            <a:tbl>
              <a:tblPr rtl="1"/>
              <a:tblGrid>
                <a:gridCol w="4608512"/>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6333" name="Group 13"/>
          <p:cNvGraphicFramePr>
            <a:graphicFrameLocks noGrp="1"/>
          </p:cNvGraphicFramePr>
          <p:nvPr/>
        </p:nvGraphicFramePr>
        <p:xfrm>
          <a:off x="34925" y="44450"/>
          <a:ext cx="9074150" cy="5942965"/>
        </p:xfrm>
        <a:graphic>
          <a:graphicData uri="http://schemas.openxmlformats.org/drawingml/2006/table">
            <a:tbl>
              <a:tblPr rtl="1"/>
              <a:tblGrid>
                <a:gridCol w="4608512"/>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7359" name="Group 15"/>
          <p:cNvGraphicFramePr>
            <a:graphicFrameLocks noGrp="1"/>
          </p:cNvGraphicFramePr>
          <p:nvPr/>
        </p:nvGraphicFramePr>
        <p:xfrm>
          <a:off x="34925" y="44450"/>
          <a:ext cx="9074150" cy="6796405"/>
        </p:xfrm>
        <a:graphic>
          <a:graphicData uri="http://schemas.openxmlformats.org/drawingml/2006/table">
            <a:tbl>
              <a:tblPr rtl="1"/>
              <a:tblGrid>
                <a:gridCol w="5041900"/>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8383" name="Group 15"/>
          <p:cNvGraphicFramePr>
            <a:graphicFrameLocks noGrp="1"/>
          </p:cNvGraphicFramePr>
          <p:nvPr/>
        </p:nvGraphicFramePr>
        <p:xfrm>
          <a:off x="34925" y="44450"/>
          <a:ext cx="9074150" cy="5834063"/>
        </p:xfrm>
        <a:graphic>
          <a:graphicData uri="http://schemas.openxmlformats.org/drawingml/2006/table">
            <a:tbl>
              <a:tblPr rtl="1"/>
              <a:tblGrid>
                <a:gridCol w="5041900"/>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smtClean="0">
                          <a:ln>
                            <a:noFill/>
                          </a:ln>
                          <a:solidFill>
                            <a:schemeClr val="bg1"/>
                          </a:solidFill>
                          <a:effectLst/>
                          <a:latin typeface="Arial" charset="0"/>
                          <a:cs typeface="Arial" charset="0"/>
                        </a:rPr>
                        <a:t>.</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سلام لك.يسلم عليك الاحباء.سلم على الاحباء باسمائهم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smtClean="0">
                          <a:ln>
                            <a:noFill/>
                          </a:ln>
                          <a:solidFill>
                            <a:schemeClr val="bg1"/>
                          </a:solidFill>
                          <a:effectLst/>
                          <a:latin typeface="Arial" charset="0"/>
                          <a:cs typeface="Arial" charset="0"/>
                        </a:rPr>
                        <a:t>14 </a:t>
                      </a:r>
                      <a:r>
                        <a:rPr kumimoji="0" lang="fr-FR" sz="2800" b="0" i="0" u="none" strike="noStrike" cap="none" normalizeH="0" baseline="0" smtClean="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939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041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3404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34042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34042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7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2478" name="Group 14"/>
          <p:cNvGraphicFramePr>
            <a:graphicFrameLocks noGrp="1"/>
          </p:cNvGraphicFramePr>
          <p:nvPr/>
        </p:nvGraphicFramePr>
        <p:xfrm>
          <a:off x="71438" y="115888"/>
          <a:ext cx="9072562" cy="6676898"/>
        </p:xfrm>
        <a:graphic>
          <a:graphicData uri="http://schemas.openxmlformats.org/drawingml/2006/table">
            <a:tbl>
              <a:tblPr rtl="1"/>
              <a:tblGrid>
                <a:gridCol w="4643437"/>
                <a:gridCol w="4429125"/>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a:t>
                      </a:r>
                      <a:r>
                        <a:rPr kumimoji="0" lang="en-US" sz="2800" b="0" i="0" u="sng" strike="noStrike" cap="none" normalizeH="0" baseline="0" smtClean="0">
                          <a:ln>
                            <a:noFill/>
                          </a:ln>
                          <a:solidFill>
                            <a:srgbClr val="FF9900"/>
                          </a:solidFill>
                          <a:effectLst/>
                          <a:latin typeface="Arial" charset="0"/>
                          <a:cs typeface="Arial" charset="0"/>
                        </a:rPr>
                        <a:t>15:36 - 16:1-5</a:t>
                      </a:r>
                      <a:r>
                        <a:rPr kumimoji="0" lang="ar-SA" sz="2800" b="0" i="0" u="sng" strike="noStrike" cap="none" normalizeH="0" baseline="0" smtClean="0">
                          <a:ln>
                            <a:noFill/>
                          </a:ln>
                          <a:solidFill>
                            <a:srgbClr val="FF9933"/>
                          </a:solidFill>
                          <a:effectLst/>
                          <a:latin typeface="Arial" charset="0"/>
                          <a:cs typeface="Arial" charset="0"/>
                        </a:rPr>
                        <a:t>)</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15:36 - 16:1-5</a:t>
                      </a:r>
                      <a:endParaRPr kumimoji="0" lang="en-US" sz="24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a:t>
                      </a:r>
                      <a:r>
                        <a:rPr kumimoji="0" lang="fr-FR" sz="2800" b="0" i="0" u="none" strike="noStrike" cap="none" normalizeH="0" baseline="0" smtClean="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342479" name="Rectangle 15"/>
          <p:cNvSpPr>
            <a:spLocks noGrp="1" noChangeArrowheads="1"/>
          </p:cNvSpPr>
          <p:nvPr>
            <p:ph type="ctrTitle"/>
          </p:nvPr>
        </p:nvSpPr>
        <p:spPr/>
        <p:txBody>
          <a:bodyPr/>
          <a:lstStyle/>
          <a:p>
            <a:r>
              <a:rPr lang="en-US"/>
              <a:t>14a</a:t>
            </a:r>
          </a:p>
        </p:txBody>
      </p:sp>
    </p:spTree>
  </p:cSld>
  <p:clrMapOvr>
    <a:masterClrMapping/>
  </p:clrMapOvr>
  <p:timing>
    <p:tnLst>
      <p:par>
        <p:cTn id="1" dur="indefinite" restart="never" nodeType="tmRoot"/>
      </p:par>
    </p:tnLst>
  </p:timing>
</p:sld>
</file>

<file path=ppt/slides/slide7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3490" name="Group 2"/>
          <p:cNvGraphicFramePr>
            <a:graphicFrameLocks noGrp="1"/>
          </p:cNvGraphicFramePr>
          <p:nvPr/>
        </p:nvGraphicFramePr>
        <p:xfrm>
          <a:off x="34925" y="44450"/>
          <a:ext cx="9145588" cy="6766560"/>
        </p:xfrm>
        <a:graphic>
          <a:graphicData uri="http://schemas.openxmlformats.org/drawingml/2006/table">
            <a:tbl>
              <a:tblPr rtl="1"/>
              <a:tblGrid>
                <a:gridCol w="4608513"/>
                <a:gridCol w="45370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4514" name="Group 2"/>
          <p:cNvGraphicFramePr>
            <a:graphicFrameLocks noGrp="1"/>
          </p:cNvGraphicFramePr>
          <p:nvPr/>
        </p:nvGraphicFramePr>
        <p:xfrm>
          <a:off x="34925" y="44450"/>
          <a:ext cx="9145588" cy="5901754"/>
        </p:xfrm>
        <a:graphic>
          <a:graphicData uri="http://schemas.openxmlformats.org/drawingml/2006/table">
            <a:tbl>
              <a:tblPr rtl="1"/>
              <a:tblGrid>
                <a:gridCol w="4464050"/>
                <a:gridCol w="46815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smtClean="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5554" name="Group 18"/>
          <p:cNvGraphicFramePr>
            <a:graphicFrameLocks noGrp="1"/>
          </p:cNvGraphicFramePr>
          <p:nvPr/>
        </p:nvGraphicFramePr>
        <p:xfrm>
          <a:off x="34925" y="188913"/>
          <a:ext cx="9001125" cy="5913120"/>
        </p:xfrm>
        <a:graphic>
          <a:graphicData uri="http://schemas.openxmlformats.org/drawingml/2006/table">
            <a:tbl>
              <a:tblPr rtl="1"/>
              <a:tblGrid>
                <a:gridCol w="4248150"/>
                <a:gridCol w="47529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6562" name="Group 2"/>
          <p:cNvGraphicFramePr>
            <a:graphicFrameLocks noGrp="1"/>
          </p:cNvGraphicFramePr>
          <p:nvPr/>
        </p:nvGraphicFramePr>
        <p:xfrm>
          <a:off x="34925" y="44450"/>
          <a:ext cx="9145588" cy="5762626"/>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7586" name="Group 2"/>
          <p:cNvGraphicFramePr>
            <a:graphicFrameLocks noGrp="1"/>
          </p:cNvGraphicFramePr>
          <p:nvPr/>
        </p:nvGraphicFramePr>
        <p:xfrm>
          <a:off x="34925" y="44450"/>
          <a:ext cx="9145588" cy="6339840"/>
        </p:xfrm>
        <a:graphic>
          <a:graphicData uri="http://schemas.openxmlformats.org/drawingml/2006/table">
            <a:tbl>
              <a:tblPr rtl="1"/>
              <a:tblGrid>
                <a:gridCol w="4679950"/>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861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7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963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065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7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1697" name="Group 17"/>
          <p:cNvGraphicFramePr>
            <a:graphicFrameLocks noGrp="1"/>
          </p:cNvGraphicFramePr>
          <p:nvPr/>
        </p:nvGraphicFramePr>
        <p:xfrm>
          <a:off x="107950" y="44450"/>
          <a:ext cx="9001125" cy="6608255"/>
        </p:xfrm>
        <a:graphic>
          <a:graphicData uri="http://schemas.openxmlformats.org/drawingml/2006/table">
            <a:tbl>
              <a:tblPr rtl="1"/>
              <a:tblGrid>
                <a:gridCol w="4321175"/>
                <a:gridCol w="467995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US" sz="3600" b="0" i="0" u="sng" strike="noStrike" cap="none" normalizeH="0" baseline="0" dirty="0" smtClean="0">
                          <a:ln>
                            <a:noFill/>
                          </a:ln>
                          <a:solidFill>
                            <a:srgbClr val="FF9933"/>
                          </a:solidFill>
                          <a:effectLst/>
                          <a:latin typeface="Arial" charset="0"/>
                          <a:cs typeface="Arial" charset="0"/>
                        </a:rPr>
                        <a:t>99 : 6 - 7</a:t>
                      </a:r>
                      <a:endParaRPr kumimoji="0" lang="ar-EG" sz="28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بعمود السحاب كلمهم.</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 </a:t>
                      </a:r>
                      <a:r>
                        <a:rPr kumimoji="0" lang="en-US" sz="3600" b="0" i="0" u="sng" strike="noStrike" cap="none" normalizeH="0" baseline="0" dirty="0" smtClean="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351698" name="Rectangle 18"/>
          <p:cNvSpPr>
            <a:spLocks noGrp="1" noChangeArrowheads="1"/>
          </p:cNvSpPr>
          <p:nvPr>
            <p:ph type="ctrTitle"/>
          </p:nvPr>
        </p:nvSpPr>
        <p:spPr/>
        <p:txBody>
          <a:bodyPr/>
          <a:lstStyle/>
          <a:p>
            <a:r>
              <a:rPr lang="en-US"/>
              <a:t>14pg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7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2720" name="Group 16"/>
          <p:cNvGraphicFramePr>
            <a:graphicFrameLocks noGrp="1"/>
          </p:cNvGraphicFramePr>
          <p:nvPr/>
        </p:nvGraphicFramePr>
        <p:xfrm>
          <a:off x="107950" y="44450"/>
          <a:ext cx="9001125" cy="6194426"/>
        </p:xfrm>
        <a:graphic>
          <a:graphicData uri="http://schemas.openxmlformats.org/drawingml/2006/table">
            <a:tbl>
              <a:tblPr rtl="1"/>
              <a:tblGrid>
                <a:gridCol w="4608512"/>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يوحنا </a:t>
                      </a:r>
                      <a:r>
                        <a:rPr kumimoji="0" lang="fr-FR" sz="4000" b="0" i="0" u="sng" strike="noStrike" cap="none" normalizeH="0" baseline="0" smtClean="0">
                          <a:ln>
                            <a:noFill/>
                          </a:ln>
                          <a:solidFill>
                            <a:srgbClr val="FF9933"/>
                          </a:solidFill>
                          <a:effectLst/>
                          <a:latin typeface="Arial" charset="0"/>
                          <a:cs typeface="Arial" charset="0"/>
                        </a:rPr>
                        <a:t>16 : 20 - 33</a:t>
                      </a:r>
                      <a:endParaRPr kumimoji="0" lang="ar-EG"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انتم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smtClean="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352721" name="Rectangle 17"/>
          <p:cNvSpPr>
            <a:spLocks noGrp="1" noChangeArrowheads="1"/>
          </p:cNvSpPr>
          <p:nvPr>
            <p:ph type="ctrTitle"/>
          </p:nvPr>
        </p:nvSpPr>
        <p:spPr/>
        <p:txBody>
          <a:bodyPr/>
          <a:lstStyle/>
          <a:p>
            <a:r>
              <a:rPr lang="en-US"/>
              <a:t>14g</a:t>
            </a:r>
          </a:p>
        </p:txBody>
      </p:sp>
    </p:spTree>
  </p:cSld>
  <p:clrMapOvr>
    <a:masterClrMapping/>
  </p:clrMapOvr>
  <p:timing>
    <p:tnLst>
      <p:par>
        <p:cTn id="1" dur="indefinite" restart="never" nodeType="tmRoot"/>
      </p:par>
    </p:tnLst>
  </p:timing>
</p:sld>
</file>

<file path=ppt/slides/slide7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3745" name="Group 17"/>
          <p:cNvGraphicFramePr>
            <a:graphicFrameLocks noGrp="1"/>
          </p:cNvGraphicFramePr>
          <p:nvPr/>
        </p:nvGraphicFramePr>
        <p:xfrm>
          <a:off x="34925" y="115888"/>
          <a:ext cx="9001125" cy="6455029"/>
        </p:xfrm>
        <a:graphic>
          <a:graphicData uri="http://schemas.openxmlformats.org/drawingml/2006/table">
            <a:tbl>
              <a:tblPr rtl="1"/>
              <a:tblGrid>
                <a:gridCol w="4608512"/>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فانتم كذلك عندكم الآن حزن.</a:t>
                      </a:r>
                      <a:r>
                        <a:rPr kumimoji="0" lang="en-CA"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smtClean="0">
                          <a:ln>
                            <a:noFill/>
                          </a:ln>
                          <a:solidFill>
                            <a:schemeClr val="bg1"/>
                          </a:solidFill>
                          <a:effectLst/>
                          <a:latin typeface="Times New Roman"/>
                          <a:cs typeface="Times New Roman" pitchFamily="18" charset="0"/>
                        </a:rPr>
                        <a:t>é</a:t>
                      </a:r>
                      <a:r>
                        <a:rPr kumimoji="0" lang="fr-FR" sz="2800" b="0" i="0" u="none" strike="noStrike" cap="none" normalizeH="0" baseline="0" smtClean="0">
                          <a:ln>
                            <a:noFill/>
                          </a:ln>
                          <a:solidFill>
                            <a:schemeClr val="bg1"/>
                          </a:solidFill>
                          <a:effectLst/>
                          <a:latin typeface="Arial" charset="0"/>
                          <a:cs typeface="Times New Roman" pitchFamily="18" charset="0"/>
                        </a:rPr>
                        <a:t> le jour </a:t>
                      </a:r>
                      <a:r>
                        <a:rPr kumimoji="0" lang="fr-FR" sz="2800" b="0" i="0" u="none" strike="noStrike" cap="none" normalizeH="0" baseline="0" smtClean="0">
                          <a:ln>
                            <a:noFill/>
                          </a:ln>
                          <a:solidFill>
                            <a:schemeClr val="bg1"/>
                          </a:solidFill>
                          <a:effectLst/>
                          <a:latin typeface="Times New Roman"/>
                          <a:cs typeface="Times New Roman" pitchFamily="18" charset="0"/>
                        </a:rPr>
                        <a:t>à</a:t>
                      </a:r>
                      <a:r>
                        <a:rPr kumimoji="0" lang="fr-FR" sz="2800" b="0" i="0" u="none" strike="noStrike" cap="none" normalizeH="0" baseline="0" smtClean="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smtClean="0">
                          <a:ln>
                            <a:noFill/>
                          </a:ln>
                          <a:solidFill>
                            <a:schemeClr val="bg1"/>
                          </a:solidFill>
                          <a:effectLst/>
                          <a:latin typeface="Times New Roman"/>
                          <a:cs typeface="Times New Roman" pitchFamily="18" charset="0"/>
                        </a:rPr>
                        <a:t>à</a:t>
                      </a:r>
                      <a:r>
                        <a:rPr kumimoji="0" lang="fr-FR" sz="2800" b="0" i="0" u="none" strike="noStrike" cap="none" normalizeH="0" baseline="0" smtClean="0">
                          <a:ln>
                            <a:noFill/>
                          </a:ln>
                          <a:solidFill>
                            <a:schemeClr val="bg1"/>
                          </a:solidFill>
                          <a:effectLst/>
                          <a:latin typeface="Arial" charset="0"/>
                          <a:cs typeface="Times New Roman" pitchFamily="18" charset="0"/>
                        </a:rPr>
                        <a:t> la joie d'avoir mis un homme au monde.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4770" name="Group 18"/>
          <p:cNvGraphicFramePr>
            <a:graphicFrameLocks noGrp="1"/>
          </p:cNvGraphicFramePr>
          <p:nvPr/>
        </p:nvGraphicFramePr>
        <p:xfrm>
          <a:off x="34925" y="44450"/>
          <a:ext cx="9145588" cy="6766560"/>
        </p:xfrm>
        <a:graphic>
          <a:graphicData uri="http://schemas.openxmlformats.org/drawingml/2006/table">
            <a:tbl>
              <a:tblPr rtl="1"/>
              <a:tblGrid>
                <a:gridCol w="5040313"/>
                <a:gridCol w="41052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ولكني سأراكم ايضا فتفرح قلوبكم ولا ينزع احد فرحكم منكم.</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وفي ذلك اليوم لا تسألونني شيئا.الحق الحق اقول لكم ان كل ما طلبتم من الآب باسمي يعطيكم.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il vous le donnera.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5791" name="Group 15"/>
          <p:cNvGraphicFramePr>
            <a:graphicFrameLocks noGrp="1"/>
          </p:cNvGraphicFramePr>
          <p:nvPr/>
        </p:nvGraphicFramePr>
        <p:xfrm>
          <a:off x="34925" y="44450"/>
          <a:ext cx="9001125" cy="6510528"/>
        </p:xfrm>
        <a:graphic>
          <a:graphicData uri="http://schemas.openxmlformats.org/drawingml/2006/table">
            <a:tbl>
              <a:tblPr rtl="1"/>
              <a:tblGrid>
                <a:gridCol w="4535487"/>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6814" name="Group 14"/>
          <p:cNvGraphicFramePr>
            <a:graphicFrameLocks noGrp="1"/>
          </p:cNvGraphicFramePr>
          <p:nvPr/>
        </p:nvGraphicFramePr>
        <p:xfrm>
          <a:off x="34925" y="44450"/>
          <a:ext cx="9001125" cy="5804218"/>
        </p:xfrm>
        <a:graphic>
          <a:graphicData uri="http://schemas.openxmlformats.org/drawingml/2006/table">
            <a:tbl>
              <a:tblPr rtl="1"/>
              <a:tblGrid>
                <a:gridCol w="4392612"/>
                <a:gridCol w="46085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 ذلك اليوم تطلبون باسمي.</a:t>
                      </a:r>
                      <a:r>
                        <a:rPr kumimoji="0" lang="en-CA"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ولست اقول لكم اني انا اسأل الآب من اجلكم.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7838" name="Group 14"/>
          <p:cNvGraphicFramePr>
            <a:graphicFrameLocks noGrp="1"/>
          </p:cNvGraphicFramePr>
          <p:nvPr/>
        </p:nvGraphicFramePr>
        <p:xfrm>
          <a:off x="34925" y="44450"/>
          <a:ext cx="9074150" cy="5804218"/>
        </p:xfrm>
        <a:graphic>
          <a:graphicData uri="http://schemas.openxmlformats.org/drawingml/2006/table">
            <a:tbl>
              <a:tblPr rtl="1"/>
              <a:tblGrid>
                <a:gridCol w="4681537"/>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8862" name="Group 14"/>
          <p:cNvGraphicFramePr>
            <a:graphicFrameLocks noGrp="1"/>
          </p:cNvGraphicFramePr>
          <p:nvPr/>
        </p:nvGraphicFramePr>
        <p:xfrm>
          <a:off x="34925" y="44450"/>
          <a:ext cx="9074150" cy="5689601"/>
        </p:xfrm>
        <a:graphic>
          <a:graphicData uri="http://schemas.openxmlformats.org/drawingml/2006/table">
            <a:tbl>
              <a:tblPr rtl="1"/>
              <a:tblGrid>
                <a:gridCol w="4752975"/>
                <a:gridCol w="43211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9889" name="Group 17"/>
          <p:cNvGraphicFramePr>
            <a:graphicFrameLocks noGrp="1"/>
          </p:cNvGraphicFramePr>
          <p:nvPr/>
        </p:nvGraphicFramePr>
        <p:xfrm>
          <a:off x="107950" y="115888"/>
          <a:ext cx="9001125" cy="5618163"/>
        </p:xfrm>
        <a:graphic>
          <a:graphicData uri="http://schemas.openxmlformats.org/drawingml/2006/table">
            <a:tbl>
              <a:tblPr rtl="1"/>
              <a:tblGrid>
                <a:gridCol w="4392612"/>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95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0914" name="Group 18"/>
          <p:cNvGraphicFramePr>
            <a:graphicFrameLocks noGrp="1"/>
          </p:cNvGraphicFramePr>
          <p:nvPr/>
        </p:nvGraphicFramePr>
        <p:xfrm>
          <a:off x="34925" y="115888"/>
          <a:ext cx="9001125" cy="5402263"/>
        </p:xfrm>
        <a:graphic>
          <a:graphicData uri="http://schemas.openxmlformats.org/drawingml/2006/table">
            <a:tbl>
              <a:tblPr rtl="1"/>
              <a:tblGrid>
                <a:gridCol w="4319587"/>
                <a:gridCol w="4681538"/>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a:t>
                      </a:r>
                      <a:r>
                        <a:rPr kumimoji="0" lang="fr-FR" sz="2800" b="0" i="0" u="none" strike="noStrike" cap="none" normalizeH="0" baseline="0" smtClean="0">
                          <a:ln>
                            <a:noFill/>
                          </a:ln>
                          <a:solidFill>
                            <a:schemeClr val="bg1"/>
                          </a:solidFill>
                          <a:effectLst/>
                          <a:latin typeface="Arial" charset="0"/>
                          <a:cs typeface="Arial" charset="0"/>
                        </a:rPr>
                        <a:t>Je vous ai dit cela pour qu'en moi vous ayez la paix. En ce monde vous êtes dans la détresse, mais prenez courage, j'ai vaincu le monde."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300" b="1" i="0" u="none" strike="noStrike" cap="none" normalizeH="0" baseline="0" smtClean="0">
                          <a:ln>
                            <a:noFill/>
                          </a:ln>
                          <a:solidFill>
                            <a:srgbClr val="FF9900"/>
                          </a:solidFill>
                          <a:effectLst/>
                          <a:latin typeface="Arial" charset="0"/>
                          <a:cs typeface="Arial" charset="0"/>
                        </a:rPr>
                        <a:t>(</a:t>
                      </a:r>
                      <a:r>
                        <a:rPr kumimoji="0" lang="fr-CA" sz="2300" b="1" i="0" u="none" strike="noStrike" cap="none" normalizeH="0" baseline="0" smtClean="0">
                          <a:ln>
                            <a:noFill/>
                          </a:ln>
                          <a:solidFill>
                            <a:srgbClr val="FF9900"/>
                          </a:solidFill>
                          <a:effectLst/>
                          <a:latin typeface="Arial" charset="0"/>
                          <a:cs typeface="Arial" charset="0"/>
                        </a:rPr>
                        <a:t>Gloire à Dieu éternellement.)</a:t>
                      </a:r>
                      <a:endParaRPr kumimoji="0" lang="ar-EG" sz="23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2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2962" name="Group 18"/>
          <p:cNvGraphicFramePr>
            <a:graphicFrameLocks noGrp="1"/>
          </p:cNvGraphicFramePr>
          <p:nvPr/>
        </p:nvGraphicFramePr>
        <p:xfrm>
          <a:off x="250825" y="404813"/>
          <a:ext cx="8785225" cy="5821680"/>
        </p:xfrm>
        <a:graphic>
          <a:graphicData uri="http://schemas.openxmlformats.org/drawingml/2006/table">
            <a:tbl>
              <a:tblPr rtl="1"/>
              <a:tblGrid>
                <a:gridCol w="8785225"/>
              </a:tblGrid>
              <a:tr h="23749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Fifteenth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(15</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of </a:t>
                      </a:r>
                      <a:r>
                        <a:rPr kumimoji="0" lang="en-US" sz="4000" b="0" i="0" u="none" strike="noStrike" cap="none" normalizeH="0" baseline="0" smtClean="0">
                          <a:ln>
                            <a:noFill/>
                          </a:ln>
                          <a:solidFill>
                            <a:srgbClr val="FF9900"/>
                          </a:solidFill>
                          <a:effectLst/>
                          <a:latin typeface="Arial" charset="0"/>
                          <a:cs typeface="Arial" charset="0"/>
                        </a:rPr>
                        <a:t>Hatour</a:t>
                      </a:r>
                      <a:r>
                        <a:rPr kumimoji="0" lang="en-US" sz="4000" b="1" i="0" u="none" strike="noStrike" cap="none" normalizeH="0" baseline="0" smtClean="0">
                          <a:ln>
                            <a:noFill/>
                          </a:ln>
                          <a:solidFill>
                            <a:srgbClr val="FF9900"/>
                          </a:solidFill>
                          <a:effectLst/>
                          <a:latin typeface="Arial" charset="0"/>
                          <a:cs typeface="Arial" charset="0"/>
                        </a:rPr>
                        <a:t>)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الخامس عشر</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الخامس عشر من هاتور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Quinzième  jour du mois de </a:t>
                      </a:r>
                      <a:r>
                        <a:rPr kumimoji="0" lang="en-US" sz="4000" b="0" i="0" u="none" strike="noStrike" cap="none" normalizeH="0" baseline="0" smtClean="0">
                          <a:ln>
                            <a:noFill/>
                          </a:ln>
                          <a:solidFill>
                            <a:srgbClr val="FF9900"/>
                          </a:solidFill>
                          <a:effectLst/>
                          <a:latin typeface="Arial" charset="0"/>
                          <a:cs typeface="Arial" charset="0"/>
                        </a:rPr>
                        <a:t>Baouna</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Quinzième du</a:t>
                      </a:r>
                      <a:r>
                        <a:rPr kumimoji="0" lang="fr-CA" sz="4000" b="1" i="0" u="none" strike="noStrike" cap="none" normalizeH="0" baseline="0" smtClean="0">
                          <a:ln>
                            <a:noFill/>
                          </a:ln>
                          <a:solidFill>
                            <a:srgbClr val="FF9900"/>
                          </a:solidFill>
                          <a:effectLst/>
                          <a:latin typeface="Arial" charset="0"/>
                          <a:cs typeface="Arial" charset="0"/>
                        </a:rPr>
                        <a:t> </a:t>
                      </a:r>
                      <a:r>
                        <a:rPr kumimoji="0" lang="en-US" sz="4000" b="0" i="0" u="none" strike="noStrike" cap="none" normalizeH="0" baseline="0" smtClean="0">
                          <a:ln>
                            <a:noFill/>
                          </a:ln>
                          <a:solidFill>
                            <a:srgbClr val="FF9900"/>
                          </a:solidFill>
                          <a:effectLst/>
                          <a:latin typeface="Arial" charset="0"/>
                          <a:cs typeface="Arial" charset="0"/>
                        </a:rPr>
                        <a:t>Hatour</a:t>
                      </a:r>
                      <a:r>
                        <a:rPr kumimoji="0" lang="fr-CA" sz="4000" b="1" i="0" u="none" strike="noStrike" cap="none" normalizeH="0" baseline="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39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36397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7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5007" name="Group 15"/>
          <p:cNvGraphicFramePr>
            <a:graphicFrameLocks noGrp="1"/>
          </p:cNvGraphicFramePr>
          <p:nvPr/>
        </p:nvGraphicFramePr>
        <p:xfrm>
          <a:off x="107950" y="44450"/>
          <a:ext cx="8928100" cy="6904737"/>
        </p:xfrm>
        <a:graphic>
          <a:graphicData uri="http://schemas.openxmlformats.org/drawingml/2006/table">
            <a:tbl>
              <a:tblPr rtl="1"/>
              <a:tblGrid>
                <a:gridCol w="4608512"/>
                <a:gridCol w="43195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عشية </a:t>
                      </a:r>
                      <a:r>
                        <a:rPr kumimoji="0" lang="en-US" sz="3200" b="0" i="0" u="sng" strike="noStrike" cap="none" normalizeH="0" baseline="0" dirty="0" smtClean="0">
                          <a:ln>
                            <a:noFill/>
                          </a:ln>
                          <a:solidFill>
                            <a:srgbClr val="FF9933"/>
                          </a:solidFill>
                          <a:effectLst/>
                          <a:latin typeface="Arial" charset="0"/>
                          <a:cs typeface="Times New Roman" pitchFamily="18" charset="0"/>
                        </a:rPr>
                        <a:t>68:35,3</a:t>
                      </a:r>
                      <a:endParaRPr kumimoji="0" lang="en-US"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مخوف انت يا الله من مقادسك.اله اسرائيل هو المعطي قوة وشدة للشعب.والصديقون يفرحون يبتهجون امام الله ويطفرون فرح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smtClean="0">
                          <a:ln>
                            <a:noFill/>
                          </a:ln>
                          <a:solidFill>
                            <a:srgbClr val="FF9933"/>
                          </a:solidFill>
                          <a:effectLst/>
                          <a:latin typeface="Arial" charset="0"/>
                          <a:cs typeface="Times New Roman" pitchFamily="18" charset="0"/>
                        </a:rPr>
                        <a:t>Psalms 68:35,3</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35</a:t>
                      </a:r>
                      <a:r>
                        <a:rPr kumimoji="0" lang="en-US" sz="2800" b="0" i="0" u="none" strike="noStrike" cap="none" normalizeH="0" baseline="0" dirty="0" smtClean="0">
                          <a:ln>
                            <a:noFill/>
                          </a:ln>
                          <a:solidFill>
                            <a:schemeClr val="bg1"/>
                          </a:solidFill>
                          <a:effectLst/>
                          <a:latin typeface="Arial" charset="0"/>
                          <a:cs typeface="Arial" charset="0"/>
                        </a:rPr>
                        <a:t> </a:t>
                      </a:r>
                      <a:r>
                        <a:rPr kumimoji="0" lang="fr-FR" sz="2800" b="0" i="0" u="none" strike="noStrike" cap="none" normalizeH="0" baseline="0" dirty="0" smtClean="0">
                          <a:ln>
                            <a:noFill/>
                          </a:ln>
                          <a:solidFill>
                            <a:schemeClr val="bg1"/>
                          </a:solidFill>
                          <a:effectLst/>
                          <a:latin typeface="Arial" charset="0"/>
                          <a:cs typeface="Arial" charset="0"/>
                        </a:rPr>
                        <a:t>ô Dieu ! tu es redoutable. C’est le Dieu d’Israël qui donne au peuple puissance et pouvoir.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Mais les justes se réjouissent, ils exultent devant Dieu, Ils s’égayent dans la joie.!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68:35,3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O  God, You are more awesome than Your holy places. The God of Israel is He who gives strength and power to His people. 3  But let the righteous be glad; let them rejoice before God; yes, let them rejoice exceedingly.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365008" name="Rectangle 16"/>
          <p:cNvSpPr>
            <a:spLocks noGrp="1" noChangeArrowheads="1"/>
          </p:cNvSpPr>
          <p:nvPr>
            <p:ph type="ctrTitle"/>
          </p:nvPr>
        </p:nvSpPr>
        <p:spPr/>
        <p:txBody>
          <a:bodyPr/>
          <a:lstStyle/>
          <a:p>
            <a:r>
              <a:rPr lang="en-US"/>
              <a:t>15pv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7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6029" name="Group 13"/>
          <p:cNvGraphicFramePr>
            <a:graphicFrameLocks noGrp="1"/>
          </p:cNvGraphicFramePr>
          <p:nvPr/>
        </p:nvGraphicFramePr>
        <p:xfrm>
          <a:off x="34925" y="44450"/>
          <a:ext cx="9074150" cy="6931152"/>
        </p:xfrm>
        <a:graphic>
          <a:graphicData uri="http://schemas.openxmlformats.org/drawingml/2006/table">
            <a:tbl>
              <a:tblPr rtl="1"/>
              <a:tblGrid>
                <a:gridCol w="4897437"/>
                <a:gridCol w="4176713"/>
              </a:tblGrid>
              <a:tr h="17287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3 </a:t>
                      </a:r>
                      <a:r>
                        <a:rPr kumimoji="0" lang="en-US" sz="3600" b="0" i="0" u="sng" strike="noStrike" cap="none" normalizeH="0" baseline="0" smtClean="0">
                          <a:ln>
                            <a:noFill/>
                          </a:ln>
                          <a:solidFill>
                            <a:srgbClr val="FF9933"/>
                          </a:solidFill>
                          <a:effectLst/>
                          <a:latin typeface="Arial" charset="0"/>
                          <a:cs typeface="Arial" charset="0"/>
                        </a:rPr>
                        <a:t>10:16-2</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انا ارسلكم كغنم في وسط ذئاب.فكونوا حكماء كالحيّات وبسطاء كالحمام. ولكن احذروا من الناس.لانهم سيسلمونكم الى مجالس وفي مجامعهم يجلدونكم.</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Matthieu </a:t>
                      </a:r>
                      <a:r>
                        <a:rPr kumimoji="0" lang="en-US" sz="3200" b="0" i="0" u="sng" strike="noStrike" cap="none" normalizeH="0" baseline="0" smtClean="0">
                          <a:ln>
                            <a:noFill/>
                          </a:ln>
                          <a:solidFill>
                            <a:srgbClr val="FF9933"/>
                          </a:solidFill>
                          <a:effectLst/>
                          <a:latin typeface="Arial" charset="0"/>
                          <a:cs typeface="Times New Roman" pitchFamily="18" charset="0"/>
                        </a:rPr>
                        <a:t>10:16-23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Voici : je vous envoie comme des brebis au milieu des loups. Soyez donc prudents comme les serpents, et simples comme les colombes.17 Gardez–vous des hommes, car ils vous livreront aux tribunaux et ils vous flagelleront dans leurs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10:16-23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16 Behold, I send you out as sheep in the midst of wolves. Therefore be wise as serpents and harmless as doves. 17 But beware of men, for they will deliver you up to councils and scourge you in their synagogues.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366031" name="Rectangle 15"/>
          <p:cNvSpPr>
            <a:spLocks noGrp="1" noChangeArrowheads="1"/>
          </p:cNvSpPr>
          <p:nvPr>
            <p:ph type="ctrTitle"/>
          </p:nvPr>
        </p:nvSpPr>
        <p:spPr/>
        <p:txBody>
          <a:bodyPr/>
          <a:lstStyle/>
          <a:p>
            <a:r>
              <a:rPr lang="en-US"/>
              <a:t>15v</a:t>
            </a:r>
          </a:p>
        </p:txBody>
      </p:sp>
    </p:spTree>
  </p:cSld>
  <p:clrMapOvr>
    <a:masterClrMapping/>
  </p:clrMapOvr>
  <p:timing>
    <p:tnLst>
      <p:par>
        <p:cTn id="1" dur="indefinite" restart="never" nodeType="tmRoot"/>
      </p:par>
    </p:tnLst>
  </p:timing>
</p:sld>
</file>

<file path=ppt/slides/slide7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7060" name="Group 20"/>
          <p:cNvGraphicFramePr>
            <a:graphicFrameLocks noGrp="1"/>
          </p:cNvGraphicFramePr>
          <p:nvPr/>
        </p:nvGraphicFramePr>
        <p:xfrm>
          <a:off x="34925" y="115888"/>
          <a:ext cx="9074150" cy="6766560"/>
        </p:xfrm>
        <a:graphic>
          <a:graphicData uri="http://schemas.openxmlformats.org/drawingml/2006/table">
            <a:tbl>
              <a:tblPr rtl="1"/>
              <a:tblGrid>
                <a:gridCol w="5041900"/>
                <a:gridCol w="4032250"/>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وتساقون امام ولاة وملوك من اجلي شهادة لهم وللامم.  فمتى اسلموكم فلا تهتموا كيف او بما تتكلمون.لانكم تعطون في تلك الساعة ما تتكلمون به.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8080" name="Group 16"/>
          <p:cNvGraphicFramePr>
            <a:graphicFrameLocks noGrp="1"/>
          </p:cNvGraphicFramePr>
          <p:nvPr/>
        </p:nvGraphicFramePr>
        <p:xfrm>
          <a:off x="34925" y="44450"/>
          <a:ext cx="9001125" cy="6587745"/>
        </p:xfrm>
        <a:graphic>
          <a:graphicData uri="http://schemas.openxmlformats.org/drawingml/2006/table">
            <a:tbl>
              <a:tblPr rtl="1"/>
              <a:tblGrid>
                <a:gridCol w="4464050"/>
                <a:gridCol w="45370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لستم انتم المتكلمين بل روح ابيكم الذي يتكلم فيكم. وسيسلم الاخ اخاه الى الموت والاب ولده.ويقوم الاولاد على والديهم ويقتلونهم. وتكونون مبغضين من الجميع من اجل اسمي.</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car ce n’est pas vous qui parlerez, c’est l’Esprit de votre Père qui parlera en vous.21  Le frère livrera son frère à la mort, et le père son enfant, les enfants se soulèveront contre leurs parents et les feront mourir. 22 Vous serez haïs de tous à cause de mon nom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20 for it is not you who speak, but the Spirit of your Father who speaks in you. 21 Now brother will deliver up brother to death, and a father his child; and children will rise up against parents and cause them to be put to death. </a:t>
                      </a:r>
                      <a:r>
                        <a:rPr kumimoji="0" lang="en-US" sz="2800" b="0" i="0" u="none" strike="noStrike" cap="none" normalizeH="0" baseline="0" smtClean="0">
                          <a:ln>
                            <a:noFill/>
                          </a:ln>
                          <a:solidFill>
                            <a:schemeClr val="bg1"/>
                          </a:solidFill>
                          <a:effectLst/>
                          <a:latin typeface="Arial" charset="0"/>
                          <a:cs typeface="Arial" charset="0"/>
                        </a:rPr>
                        <a:t>22 And you will be hated by all for My name's sake.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69102" name="Group 14"/>
          <p:cNvGraphicFramePr>
            <a:graphicFrameLocks noGrp="1"/>
          </p:cNvGraphicFramePr>
          <p:nvPr/>
        </p:nvGraphicFramePr>
        <p:xfrm>
          <a:off x="34925" y="44450"/>
          <a:ext cx="9001125" cy="6028755"/>
        </p:xfrm>
        <a:graphic>
          <a:graphicData uri="http://schemas.openxmlformats.org/drawingml/2006/table">
            <a:tbl>
              <a:tblPr rtl="1"/>
              <a:tblGrid>
                <a:gridCol w="4751387"/>
                <a:gridCol w="42497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الذي يصبر الى المنتهى فهذا يخلص. ومتى طردوكم في هذه المدينة فاهربوا الى الاخرى.</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فاني الحق اقول لكم لا تكملون مدن اسرائيل حتى يأتي ابن الانسان</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celui qui persévérera jusqu’à la fin sera sauvé.23  Quand on vous persécutera dans cette ville–ci, fuyez dans une autre. En vérité je vous le dis, vous n’aurez point achevé (de parcourir) les villes d’Israël, que le Fils de l’homme viendra.</a:t>
                      </a:r>
                      <a:endParaRPr kumimoji="0" lang="fr-FR" sz="24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he who endures to the end will be saved. 23 When they persecute you in this city, flee to another. For assuredly, I say to you, you will not have gone through the cities of Israel before the Son of Man comes.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7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01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37011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7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1138" name="Group 2"/>
          <p:cNvGraphicFramePr>
            <a:graphicFrameLocks noGrp="1"/>
          </p:cNvGraphicFramePr>
          <p:nvPr/>
        </p:nvGraphicFramePr>
        <p:xfrm>
          <a:off x="107950" y="44450"/>
          <a:ext cx="9072563" cy="6121401"/>
        </p:xfrm>
        <a:graphic>
          <a:graphicData uri="http://schemas.openxmlformats.org/drawingml/2006/table">
            <a:tbl>
              <a:tblPr rtl="1"/>
              <a:tblGrid>
                <a:gridCol w="4464050"/>
                <a:gridCol w="46085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باكر</a:t>
                      </a:r>
                      <a:r>
                        <a:rPr kumimoji="0" lang="en-US" sz="3600" b="0" i="0" u="sng" strike="noStrike" cap="none" normalizeH="0" baseline="0" dirty="0" smtClean="0">
                          <a:ln>
                            <a:noFill/>
                          </a:ln>
                          <a:solidFill>
                            <a:srgbClr val="FF9933"/>
                          </a:solidFill>
                          <a:effectLst/>
                          <a:latin typeface="Arial" charset="0"/>
                          <a:cs typeface="Arial" charset="0"/>
                        </a:rPr>
                        <a:t> 97:11-12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نور قد زرع للصديق وفرح للمستقيمي القلب.  افرحوا ايها الصديقون بالرب واحمدوا ذكر قدسه</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 </a:t>
                      </a:r>
                      <a:r>
                        <a:rPr kumimoji="0" lang="en-US" sz="3200" b="0" i="0" u="sng" strike="noStrike" cap="none" normalizeH="0" baseline="0" dirty="0" smtClean="0">
                          <a:ln>
                            <a:noFill/>
                          </a:ln>
                          <a:solidFill>
                            <a:srgbClr val="FF9933"/>
                          </a:solidFill>
                          <a:effectLst/>
                          <a:latin typeface="Arial" charset="0"/>
                          <a:cs typeface="Times New Roman" pitchFamily="18" charset="0"/>
                        </a:rPr>
                        <a:t>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11 La lumière est semée pour le juste, Et la joie pour ceux dont le </a:t>
                      </a:r>
                      <a:r>
                        <a:rPr kumimoji="0" lang="fr-FR" sz="2800" b="0" i="0" u="none" strike="noStrike" cap="none" normalizeH="0" baseline="0" dirty="0" err="1" smtClean="0">
                          <a:ln>
                            <a:noFill/>
                          </a:ln>
                          <a:solidFill>
                            <a:schemeClr val="bg1"/>
                          </a:solidFill>
                          <a:effectLst/>
                          <a:latin typeface="Arial" charset="0"/>
                          <a:cs typeface="Arial" charset="0"/>
                        </a:rPr>
                        <a:t>coeur</a:t>
                      </a:r>
                      <a:r>
                        <a:rPr kumimoji="0" lang="fr-FR" sz="2800" b="0" i="0" u="none" strike="noStrike" cap="none" normalizeH="0" baseline="0" dirty="0" smtClean="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Justes, </a:t>
                      </a:r>
                      <a:r>
                        <a:rPr kumimoji="0" lang="fr-FR" sz="2800" b="0" i="0" u="none" strike="noStrike" cap="none" normalizeH="0" baseline="0" dirty="0" err="1" smtClean="0">
                          <a:ln>
                            <a:noFill/>
                          </a:ln>
                          <a:solidFill>
                            <a:schemeClr val="bg1"/>
                          </a:solidFill>
                          <a:effectLst/>
                          <a:latin typeface="Arial" charset="0"/>
                          <a:cs typeface="Arial" charset="0"/>
                        </a:rPr>
                        <a:t>réjouissez–vous</a:t>
                      </a:r>
                      <a:r>
                        <a:rPr kumimoji="0" lang="fr-FR" sz="2800" b="0" i="0" u="none" strike="noStrike" cap="none" normalizeH="0" baseline="0" dirty="0" smtClean="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Light is sown for the righteous, and gladness for the upright in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Rejoice in the LORD, you righteous, and give thanks at the remembrance of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371149" name="Rectangle 13"/>
          <p:cNvSpPr>
            <a:spLocks noGrp="1" noChangeArrowheads="1"/>
          </p:cNvSpPr>
          <p:nvPr>
            <p:ph type="ctrTitle"/>
          </p:nvPr>
        </p:nvSpPr>
        <p:spPr/>
        <p:txBody>
          <a:bodyPr/>
          <a:lstStyle/>
          <a:p>
            <a:r>
              <a:rPr lang="en-US"/>
              <a:t>15pm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7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2176" name="Group 16"/>
          <p:cNvGraphicFramePr>
            <a:graphicFrameLocks noGrp="1"/>
          </p:cNvGraphicFramePr>
          <p:nvPr/>
        </p:nvGraphicFramePr>
        <p:xfrm>
          <a:off x="34925" y="44450"/>
          <a:ext cx="9074150" cy="6740526"/>
        </p:xfrm>
        <a:graphic>
          <a:graphicData uri="http://schemas.openxmlformats.org/drawingml/2006/table">
            <a:tbl>
              <a:tblPr rtl="1"/>
              <a:tblGrid>
                <a:gridCol w="4897437"/>
                <a:gridCol w="41767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 ( 13 : 9 – 13 )   </a:t>
                      </a:r>
                      <a:r>
                        <a:rPr kumimoji="0" lang="ar-SA"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فانظروا الى نفوسكم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لانهم سيسلمونكم الى مجالس وتجلدون في مجامع وتوقفون امام ولاة وملوك من اجلي شهادة لهم.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Marc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Prenez garde à vous–mêmes ; on vous livrera aux tribunaux, et vous serez battus de verges dans les synagogues ; vous comparaîtrez devant les gouverneurs et devant les rois, à cause de moi, pour leur servir de témoignage.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Mark 13: 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372177" name="Rectangle 17"/>
          <p:cNvSpPr>
            <a:spLocks noGrp="1" noChangeArrowheads="1"/>
          </p:cNvSpPr>
          <p:nvPr>
            <p:ph type="ctrTitle"/>
          </p:nvPr>
        </p:nvSpPr>
        <p:spPr/>
        <p:txBody>
          <a:bodyPr/>
          <a:lstStyle/>
          <a:p>
            <a:r>
              <a:rPr lang="en-US"/>
              <a:t>15m</a:t>
            </a:r>
          </a:p>
        </p:txBody>
      </p:sp>
    </p:spTree>
  </p:cSld>
  <p:clrMapOvr>
    <a:masterClrMapping/>
  </p:clrMapOvr>
  <p:timing>
    <p:tnLst>
      <p:par>
        <p:cTn id="1" dur="indefinite" restart="never" nodeType="tmRoot"/>
      </p:par>
    </p:tnLst>
  </p:timing>
</p:sld>
</file>

<file path=ppt/slides/slide7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3198" name="Group 14"/>
          <p:cNvGraphicFramePr>
            <a:graphicFrameLocks noGrp="1"/>
          </p:cNvGraphicFramePr>
          <p:nvPr/>
        </p:nvGraphicFramePr>
        <p:xfrm>
          <a:off x="34925" y="44450"/>
          <a:ext cx="9145588" cy="6766560"/>
        </p:xfrm>
        <a:graphic>
          <a:graphicData uri="http://schemas.openxmlformats.org/drawingml/2006/table">
            <a:tbl>
              <a:tblPr rtl="1"/>
              <a:tblGrid>
                <a:gridCol w="4679950"/>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وينبغي ان يكرز اولا بالانجيل في جميع الامم.  فمتى ساقوكم ليسلموكم فلا تعتنوا من قبل بما تتكلمون ولا تهتموا.بل مهما أعطيتم في تلك الساعة فبذلك تكلموا.لان لستم انتم المتكلمين بل الروح القدس.</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Il faut premièrement que la bonne nouvelle soit prêchée à toutes les nations.11 Quand on vous emmènera pour vous livrer, ne vous inquiétez pas d’avance de ce que vous direz, mais dites ce qui vous sera donné à l’heure même ; car ce n’est pas vous qui parlerez, mais l’Esprit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the gospel must first be preached to all the nations. 11 But when they arrest you and deliver you up, do not worry beforehand, or premeditate what you will speak. But whatever is given you in that hour, speak that; for it is not you who speak, but the Holy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4210" name="Group 2"/>
          <p:cNvGraphicFramePr>
            <a:graphicFrameLocks noGrp="1"/>
          </p:cNvGraphicFramePr>
          <p:nvPr/>
        </p:nvGraphicFramePr>
        <p:xfrm>
          <a:off x="34925" y="115888"/>
          <a:ext cx="9001125" cy="6454902"/>
        </p:xfrm>
        <a:graphic>
          <a:graphicData uri="http://schemas.openxmlformats.org/drawingml/2006/table">
            <a:tbl>
              <a:tblPr rtl="1"/>
              <a:tblGrid>
                <a:gridCol w="4464050"/>
                <a:gridCol w="45370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وسيسلم الاخ اخاه الى الموت والاب ولده.ويقوم الاولاد على والديهم ويقتلونهم.  وتكونون مبغضين من الجميع من اجل اسمي.ولكن الذي يصبر الى المنتهى فهذا يخلص.</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Le frère livrera son frère à la mort, et le père son enfant : les enfants se soulèveront contre leurs parents et les feront mourir.13 Vous serez haïs de tous à cause de mon nom,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men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7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52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37523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3752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37523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7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7282" name="Group 2"/>
          <p:cNvGraphicFramePr>
            <a:graphicFrameLocks noGrp="1"/>
          </p:cNvGraphicFramePr>
          <p:nvPr/>
        </p:nvGraphicFramePr>
        <p:xfrm>
          <a:off x="34925" y="44450"/>
          <a:ext cx="9001125" cy="6742367"/>
        </p:xfrm>
        <a:graphic>
          <a:graphicData uri="http://schemas.openxmlformats.org/drawingml/2006/table">
            <a:tbl>
              <a:tblPr rtl="1"/>
              <a:tblGrid>
                <a:gridCol w="4824412"/>
                <a:gridCol w="41767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رسالة بولس الرسول إلى </a:t>
                      </a:r>
                      <a:r>
                        <a:rPr kumimoji="0" lang="ar-EG" sz="3600" b="0" i="0" u="sng" strike="noStrike" cap="none" normalizeH="0" baseline="0" smtClean="0">
                          <a:ln>
                            <a:noFill/>
                          </a:ln>
                          <a:solidFill>
                            <a:srgbClr val="FF9933"/>
                          </a:solidFill>
                          <a:effectLst/>
                          <a:latin typeface="Arial" charset="0"/>
                          <a:cs typeface="Arial" charset="0"/>
                        </a:rPr>
                        <a:t>أهل العبرانيين </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(12 : 3 - 14</a:t>
                      </a:r>
                      <a:r>
                        <a:rPr kumimoji="0" lang="ar-SA" sz="3600" b="0" i="0" u="sng" strike="noStrike" cap="none" normalizeH="0" baseline="0" smtClean="0">
                          <a:ln>
                            <a:noFill/>
                          </a:ln>
                          <a:solidFill>
                            <a:srgbClr val="FF9933"/>
                          </a:solidFill>
                          <a:effectLst/>
                          <a:latin typeface="Arial" charset="0"/>
                          <a:cs typeface="Arial" charset="0"/>
                        </a:rPr>
                        <a:t>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فتفكروا في الذي احتمل من الخطاة مقاومة لنفسه مثل هذه لئلا تكلوا وتخوروا في نفوسكم  لم تقاوموا بعد حتى الدم مجاهدين ضد الخطية</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Considérez en effet celui qui a enduré de la part des pécheurs une telle opposition contre sa personne, afin que vous ne vous fatiguiez pas, l’âme découragée. 4 Vous n’avez pas encore résisté jusqu’au sang en combattant contre le péché.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Hebrews 12:3-14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consider Him who endured such hostility from sinners against Himself, lest you become weary and discouraged in your souls. 4 You have not yet resisted to bloodshed, striving against sin.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377293" name="Rectangle 13"/>
          <p:cNvSpPr>
            <a:spLocks noGrp="1" noChangeArrowheads="1"/>
          </p:cNvSpPr>
          <p:nvPr>
            <p:ph type="ctrTitle"/>
          </p:nvPr>
        </p:nvSpPr>
        <p:spPr/>
        <p:txBody>
          <a:bodyPr/>
          <a:lstStyle/>
          <a:p>
            <a:r>
              <a:rPr lang="en-US"/>
              <a:t>15p</a:t>
            </a:r>
          </a:p>
        </p:txBody>
      </p:sp>
    </p:spTree>
  </p:cSld>
  <p:clrMapOvr>
    <a:masterClrMapping/>
  </p:clrMapOvr>
  <p:timing>
    <p:tnLst>
      <p:par>
        <p:cTn id="1" dur="indefinite" restart="never" nodeType="tmRoot"/>
      </p:par>
    </p:tnLst>
  </p:timing>
</p:sld>
</file>

<file path=ppt/slides/slide7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8318" name="Group 14"/>
          <p:cNvGraphicFramePr>
            <a:graphicFrameLocks noGrp="1"/>
          </p:cNvGraphicFramePr>
          <p:nvPr/>
        </p:nvGraphicFramePr>
        <p:xfrm>
          <a:off x="34925" y="115888"/>
          <a:ext cx="9001125" cy="6437376"/>
        </p:xfrm>
        <a:graphic>
          <a:graphicData uri="http://schemas.openxmlformats.org/drawingml/2006/table">
            <a:tbl>
              <a:tblPr rtl="1"/>
              <a:tblGrid>
                <a:gridCol w="4608512"/>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نسيتم الوعظ الذي يخاطبكم كبنين يا ابني لا تحتقر تأديب الرب ولا تخر اذا وبخك. لان الذي يحبه الرب يؤدبه ويجلد كل ابن يقبله</a:t>
                      </a:r>
                      <a:r>
                        <a:rPr kumimoji="0" lang="ar-EG" sz="3200" b="0" i="0" u="none" strike="noStrike" cap="none" normalizeH="0" baseline="0" smtClean="0">
                          <a:ln>
                            <a:noFill/>
                          </a:ln>
                          <a:solidFill>
                            <a:schemeClr val="bg1"/>
                          </a:solidFill>
                          <a:effectLst/>
                          <a:latin typeface="Arial" charset="0"/>
                          <a:cs typeface="Arial" charset="0"/>
                        </a:rPr>
                        <a:t>.</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Et vous avez oublié l’exhortation qui vous est adressée comme à des fils : Mon fils, ne prends pas à la légère la correction du Seigneur, Et ne te décourage pas lorsqu’il te reprend. 6 Car le Seigneur corrige celui qu’il aime, Et frappe de verges tout fils qu’il agrée.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you have forgotten the exhortation which speaks to you as to sons: My son, do not despise the chastening of the Lord, nor be discouraged when you are rebuked by Him; 6 For whom the Lord loves He chastens, and scourges every son whom He receives.''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79330" name="Group 2"/>
          <p:cNvGraphicFramePr>
            <a:graphicFrameLocks noGrp="1"/>
          </p:cNvGraphicFramePr>
          <p:nvPr/>
        </p:nvGraphicFramePr>
        <p:xfrm>
          <a:off x="34925" y="115888"/>
          <a:ext cx="9145588" cy="5978526"/>
        </p:xfrm>
        <a:graphic>
          <a:graphicData uri="http://schemas.openxmlformats.org/drawingml/2006/table">
            <a:tbl>
              <a:tblPr rtl="1"/>
              <a:tblGrid>
                <a:gridCol w="4608513"/>
                <a:gridCol w="4537075"/>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كنتم تحتملون التأديب يعاملكم الله كالبنين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فاي ابن لا يؤدبه ابوه.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ان كنتم بلا تأديب قد صار الجميع شركاء فيه فانتم نغول لا بنون.</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Supportez la correction : c’est comme des fils que Dieu vous traite. Car quel est le fils que le père ne corrige pas ?8  Mais si vous êtes exempts de la correction à laquelle tous ont part, alors vous êtes des bâtards et non des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If you endure chastening, God deals with you as with sons; for what son is there whom a father does not chasten? 8 But if you are without chastening, of which all have become partakers, then you are illegitimate and not sons.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80354" name="Group 2"/>
          <p:cNvGraphicFramePr>
            <a:graphicFrameLocks noGrp="1"/>
          </p:cNvGraphicFramePr>
          <p:nvPr/>
        </p:nvGraphicFramePr>
        <p:xfrm>
          <a:off x="34925" y="115888"/>
          <a:ext cx="9145588" cy="6298248"/>
        </p:xfrm>
        <a:graphic>
          <a:graphicData uri="http://schemas.openxmlformats.org/drawingml/2006/table">
            <a:tbl>
              <a:tblPr rtl="1"/>
              <a:tblGrid>
                <a:gridCol w="4895850"/>
                <a:gridCol w="42497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ثم قد كان لنا آباء اجسادنا مؤدبين وكنا نهابهم.أفلا نخضع بالأولى جدا لأبي الارواح فنحيا. لان اولئك أدبونا اياما قليلة حسب استحسانهم</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Puisque nous avons eu des pères selon la chair, qui nous corrigeaient et que nous avons respectés, ne devons–nous pas, à plus forte raison, nous soumettre au Père des esprits pour avoir la vie ? 10  Nos pères, en effet, nous corrigeaient pour peu de temps, comme ils le jugeaient bon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Furthermore, we have had human fathers who corrected us, and we paid them respect. Shall we not much more readily be in subjection to the Father of spirits and live? 10 For they indeed for a few days chastened us as seemed best to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81389" name="Group 13"/>
          <p:cNvGraphicFramePr>
            <a:graphicFrameLocks noGrp="1"/>
          </p:cNvGraphicFramePr>
          <p:nvPr/>
        </p:nvGraphicFramePr>
        <p:xfrm>
          <a:off x="34925" y="115888"/>
          <a:ext cx="9145588" cy="6585585"/>
        </p:xfrm>
        <a:graphic>
          <a:graphicData uri="http://schemas.openxmlformats.org/drawingml/2006/table">
            <a:tbl>
              <a:tblPr rtl="1"/>
              <a:tblGrid>
                <a:gridCol w="4752975"/>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هذا فلاجل المنفعة لكي نشترك في قداسته. ولكن كل تأديب في الحاضر لا يرى انه للفرح بل للحزن.واما اخيرا فيعطي الذين يتدربون به ثمر بر للسلام.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Dieu nous corrige pour notre véritable intérêt, afin de nous faire participer à sa sainteté.11 Toute correction, il est vrai, paraît être au premier abord un sujet de tristesse et non de joie ; mais plus tard elle procure un paisible fruit de justice à ceux qu’elle a formés.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He for our profit, that we may be partakers of His holiness. 11 Now no chastening seems to be joyful for the present, but painful; nevertheless, afterward it yields the peaceable fruit of righteousness to those who have been trained by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82415" name="Group 15"/>
          <p:cNvGraphicFramePr>
            <a:graphicFrameLocks noGrp="1"/>
          </p:cNvGraphicFramePr>
          <p:nvPr/>
        </p:nvGraphicFramePr>
        <p:xfrm>
          <a:off x="34925" y="44450"/>
          <a:ext cx="9074150" cy="6766560"/>
        </p:xfrm>
        <a:graphic>
          <a:graphicData uri="http://schemas.openxmlformats.org/drawingml/2006/table">
            <a:tbl>
              <a:tblPr rtl="1"/>
              <a:tblGrid>
                <a:gridCol w="4465637"/>
                <a:gridCol w="46085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قوّموا الايادي المسترخية والركب المخلّعة  واصنعوا لارجلكم مسالك مستقيمة لكي لا يعتسف الاعرج بل بالحري يشفى. اتبعوا السلام مع الجميع والقداسة التي بدونها لن يرى احد الرب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C’est pourquoi redressez les mains abattues et les genoux paralysés.13 Que vos pieds suivent des pistes droites, afin que ce qui est boiteux ne dévie pas, mais plutôt soit guéri.14  Recherchez la paix avec tous, et la sanctification sans laquelle personne ne verra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Therefore strengthen the hands which hang down, and the feeble knees, 13 and make straight paths for your feet, so that what is lame may not be dislocated, but rather be healed. 14 Pursue peace with all people, and holiness, without which no one will see the Lord.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34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7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44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3844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3844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7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86514" name="Group 18"/>
          <p:cNvGraphicFramePr>
            <a:graphicFrameLocks noGrp="1"/>
          </p:cNvGraphicFramePr>
          <p:nvPr/>
        </p:nvGraphicFramePr>
        <p:xfrm>
          <a:off x="34925" y="44450"/>
          <a:ext cx="9074150" cy="6376607"/>
        </p:xfrm>
        <a:graphic>
          <a:graphicData uri="http://schemas.openxmlformats.org/drawingml/2006/table">
            <a:tbl>
              <a:tblPr rtl="1"/>
              <a:tblGrid>
                <a:gridCol w="4752975"/>
                <a:gridCol w="43211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الكاثوليكون من رسالة </a:t>
                      </a:r>
                      <a:r>
                        <a:rPr kumimoji="0" lang="ar-EG" sz="3600" b="0" i="0" u="sng" strike="noStrike" cap="none" normalizeH="0" baseline="0" smtClean="0">
                          <a:ln>
                            <a:noFill/>
                          </a:ln>
                          <a:solidFill>
                            <a:srgbClr val="FF9933"/>
                          </a:solidFill>
                          <a:effectLst/>
                          <a:latin typeface="Arial" charset="0"/>
                          <a:cs typeface="Arial" charset="0"/>
                        </a:rPr>
                        <a:t>بطرس</a:t>
                      </a:r>
                      <a:r>
                        <a:rPr kumimoji="0" lang="ar-SA" sz="3600" b="0" i="0" u="sng" strike="noStrike" cap="none" normalizeH="0" baseline="0" smtClean="0">
                          <a:ln>
                            <a:noFill/>
                          </a:ln>
                          <a:solidFill>
                            <a:srgbClr val="FF9933"/>
                          </a:solidFill>
                          <a:effectLst/>
                          <a:latin typeface="Arial" charset="0"/>
                          <a:cs typeface="Arial" charset="0"/>
                        </a:rPr>
                        <a:t> الرسول </a:t>
                      </a:r>
                      <a:r>
                        <a:rPr kumimoji="0" lang="ar-EG" sz="3600" b="0" i="0" u="sng" strike="noStrike" cap="none" normalizeH="0" baseline="0" smtClean="0">
                          <a:ln>
                            <a:noFill/>
                          </a:ln>
                          <a:solidFill>
                            <a:srgbClr val="FF9933"/>
                          </a:solidFill>
                          <a:effectLst/>
                          <a:latin typeface="Arial" charset="0"/>
                          <a:cs typeface="Arial" charset="0"/>
                        </a:rPr>
                        <a:t>الأولى (</a:t>
                      </a:r>
                      <a:r>
                        <a:rPr kumimoji="0" lang="en-US" sz="3600" b="0" i="0" u="sng" strike="noStrike" cap="none" normalizeH="0" baseline="0" smtClean="0">
                          <a:ln>
                            <a:noFill/>
                          </a:ln>
                          <a:solidFill>
                            <a:srgbClr val="FF9933"/>
                          </a:solidFill>
                          <a:effectLst/>
                          <a:latin typeface="Arial" charset="0"/>
                          <a:cs typeface="Arial" charset="0"/>
                        </a:rPr>
                        <a:t>4:12-19</a:t>
                      </a:r>
                      <a:r>
                        <a:rPr kumimoji="0" lang="ar-EG" sz="36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الاحباء لا تستغربوا البلوى المحرقة التي بينكم حادثة لاجل امتحانكم كانه اصابكم امر غريب  بل كما اشتركتم في آلام المسيح</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Bien–aimés, ne soyez pas surpris de la fournaise qui sévit parmi vous pour vous éprouver, comme s’il vous arrivait quelque chose d’étrange.13 Au contraire, réjouissez–vous de participer aux souffrances du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4:12-19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Beloved, do not think it strange concerning the fiery trial which is to try you, as though some strange thing happened to you; 13 but rejoice to the extent that you partake of Christ's sufferings,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386515" name="Rectangle 19"/>
          <p:cNvSpPr>
            <a:spLocks noGrp="1" noChangeArrowheads="1"/>
          </p:cNvSpPr>
          <p:nvPr>
            <p:ph type="ctrTitle"/>
          </p:nvPr>
        </p:nvSpPr>
        <p:spPr/>
        <p:txBody>
          <a:bodyPr/>
          <a:lstStyle/>
          <a:p>
            <a:r>
              <a:rPr lang="en-US"/>
              <a:t>15c</a:t>
            </a:r>
          </a:p>
        </p:txBody>
      </p:sp>
    </p:spTree>
  </p:cSld>
  <p:clrMapOvr>
    <a:masterClrMapping/>
  </p:clrMapOvr>
  <p:timing>
    <p:tnLst>
      <p:par>
        <p:cTn id="1" dur="indefinite" restart="never" nodeType="tmRoot"/>
      </p:par>
    </p:tnLst>
  </p:timing>
</p:sld>
</file>

<file path=ppt/slides/slide7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87535" name="Group 15"/>
          <p:cNvGraphicFramePr>
            <a:graphicFrameLocks noGrp="1"/>
          </p:cNvGraphicFramePr>
          <p:nvPr/>
        </p:nvGraphicFramePr>
        <p:xfrm>
          <a:off x="34925" y="115888"/>
          <a:ext cx="9074150" cy="6244209"/>
        </p:xfrm>
        <a:graphic>
          <a:graphicData uri="http://schemas.openxmlformats.org/drawingml/2006/table">
            <a:tbl>
              <a:tblPr rtl="1"/>
              <a:tblGrid>
                <a:gridCol w="4032250"/>
                <a:gridCol w="504190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افرحوا</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لكي تفرحوا في استعلان مجده ايضا مبتهجين  ان عيّرتم باسم المسيح فطوبى لكم لان روح المجد والله يحل عليكم.اما من جهتهم فيجدّف عليه واما من جهتكم فيمجد.</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de vous réjouir aussi avec allégresse,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lors de la révélation de sa gloire.14 Si vous êtes outragés pour le nom de Christ, vous êtes heureux, car l’Esprit de gloire, l’Esprit de Dieu repose sur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when His glory is revealed, you may also be glad with exceeding joy. 14 If you are reproached for the name of Christ, blessed are you, for the Spirit of glory and of God rests upon you. On their part He is blasphemed, but on your part He is glorified.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88558" name="Group 14"/>
          <p:cNvGraphicFramePr>
            <a:graphicFrameLocks noGrp="1"/>
          </p:cNvGraphicFramePr>
          <p:nvPr/>
        </p:nvGraphicFramePr>
        <p:xfrm>
          <a:off x="34925" y="115888"/>
          <a:ext cx="9074150" cy="5762626"/>
        </p:xfrm>
        <a:graphic>
          <a:graphicData uri="http://schemas.openxmlformats.org/drawingml/2006/table">
            <a:tbl>
              <a:tblPr rtl="1"/>
              <a:tblGrid>
                <a:gridCol w="4897437"/>
                <a:gridCol w="41767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فلا يتألم احدكم كقاتل او سارق او فاعل شر او متداخل في امور غيره.ولكن ان كان كمسيحي فلا يخجل بل يمجد الله من هذا القبيل.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Que nul de vous ne souffre comme meurtrier, comme voleur, comme malfaiteur ou comme se mêlant des affaires d’autrui ;16 mais si c’est comme chrétien, qu’il n’en rougisse pas ; qu’il glorifie plutôt Dieu à cause de ce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But let none of you suffer as a murderer, a thief, an evildoer, or as a busybody in other people's matters. 16 Yet if anyone suffers as a Christian, let him not be ashamed, but let him glorify God in this matter.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89584" name="Group 16"/>
          <p:cNvGraphicFramePr>
            <a:graphicFrameLocks noGrp="1"/>
          </p:cNvGraphicFramePr>
          <p:nvPr/>
        </p:nvGraphicFramePr>
        <p:xfrm>
          <a:off x="34925" y="44450"/>
          <a:ext cx="9074150" cy="6369685"/>
        </p:xfrm>
        <a:graphic>
          <a:graphicData uri="http://schemas.openxmlformats.org/drawingml/2006/table">
            <a:tbl>
              <a:tblPr rtl="1"/>
              <a:tblGrid>
                <a:gridCol w="4608512"/>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الوقت لابتداء القضاء من بيت الله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فان كان اولا منا فما هي نهاية الذين لا يطيعون انجيل الله.  وان كان البار بالجهد يخلص فالفاجر والخاطئ اين يظهران.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Car c’est le moment où le jugement va commencer par la maison de Dieu. Or, si c’est par nous qu’il débute, quelle sera la fin de ceux qui n’obéissent pas à l’Évangile de Dieu ? 18 Et si le juste est sauvé difficilement, que deviendra celui qui est impie et pécheur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For the time has come for judgment to begin at the house of God; and if it begins with us first, what will be the end of those who do not obey the gospel of God? 18 Now If the righteous one is scarcely saved, where will the ungodly and the sinner appear?''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90608" name="Group 16"/>
          <p:cNvGraphicFramePr>
            <a:graphicFrameLocks noGrp="1"/>
          </p:cNvGraphicFramePr>
          <p:nvPr/>
        </p:nvGraphicFramePr>
        <p:xfrm>
          <a:off x="34925" y="44450"/>
          <a:ext cx="9074150" cy="5905501"/>
        </p:xfrm>
        <a:graphic>
          <a:graphicData uri="http://schemas.openxmlformats.org/drawingml/2006/table">
            <a:tbl>
              <a:tblPr rtl="1"/>
              <a:tblGrid>
                <a:gridCol w="4465637"/>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فاذا الذين يتألمون بحسب مشيئة الله فليستودعوا انفسهم كما لخالق امين في عمل الخير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Ainsi, que ceux qui souffrent selon la volonté de Dieu, remettent leur âme au fidèle Créateur en faisant le bien.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Therefore let those who suffer according to the will of God commit their souls to Him in doing good, as to a faithful Creator.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16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3926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39264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39264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7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94690" name="Group 2"/>
          <p:cNvGraphicFramePr>
            <a:graphicFrameLocks noGrp="1"/>
          </p:cNvGraphicFramePr>
          <p:nvPr/>
        </p:nvGraphicFramePr>
        <p:xfrm>
          <a:off x="71438" y="115888"/>
          <a:ext cx="9072562" cy="6637338"/>
        </p:xfrm>
        <a:graphic>
          <a:graphicData uri="http://schemas.openxmlformats.org/drawingml/2006/table">
            <a:tbl>
              <a:tblPr rtl="1"/>
              <a:tblGrid>
                <a:gridCol w="4500562"/>
                <a:gridCol w="4572000"/>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 </a:t>
                      </a:r>
                      <a:r>
                        <a:rPr kumimoji="0" lang="en-US" sz="2800" b="0" i="0" u="sng" strike="noStrike" cap="none" normalizeH="0" baseline="0" smtClean="0">
                          <a:ln>
                            <a:noFill/>
                          </a:ln>
                          <a:solidFill>
                            <a:srgbClr val="FF9933"/>
                          </a:solidFill>
                          <a:effectLst/>
                          <a:latin typeface="Arial" charset="0"/>
                          <a:cs typeface="Arial" charset="0"/>
                        </a:rPr>
                        <a:t>7:44-60 &amp; 8:1 </a:t>
                      </a:r>
                      <a:r>
                        <a:rPr kumimoji="0" lang="ar-EG" sz="2800" b="0" i="0" u="sng" strike="noStrike" cap="none" normalizeH="0" baseline="0" smtClean="0">
                          <a:ln>
                            <a:noFill/>
                          </a:ln>
                          <a:solidFill>
                            <a:srgbClr val="FF9933"/>
                          </a:solidFill>
                          <a:effectLst/>
                          <a:latin typeface="Arial" charset="0"/>
                          <a:cs typeface="Arial" charset="0"/>
                        </a:rPr>
                        <a:t> )</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خيمة الشهادة فكانت مع آبائنا في البرية كما امر الذي كلم موسى ان يعملها على المثال الذي كان قد رآه.  التي ادخلها ايضا آباؤنا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7:44-60 &amp; 8:1</a:t>
                      </a:r>
                      <a:endParaRPr kumimoji="0" lang="en-US" sz="24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Nos pères avaient au désert la tente du témoignage, comme celui qui parlait à Moïse avait ordonné de la faire d’après le modèle qu’il avait vu.45  Après l’avoir reçue, nos pères l’introduisirent,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7:44-60 &amp; 8:1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Our fathers had the tabernacle of witness in the wilderness, as He appointed, instructing Moses to make it according to the pattern that he had seen, 45 which our fathers, having received it in turn,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394701" name="Rectangle 13"/>
          <p:cNvSpPr>
            <a:spLocks noGrp="1" noChangeArrowheads="1"/>
          </p:cNvSpPr>
          <p:nvPr>
            <p:ph type="ctrTitle"/>
          </p:nvPr>
        </p:nvSpPr>
        <p:spPr/>
        <p:txBody>
          <a:bodyPr/>
          <a:lstStyle/>
          <a:p>
            <a:r>
              <a:rPr lang="en-US"/>
              <a:t>15a</a:t>
            </a:r>
          </a:p>
        </p:txBody>
      </p:sp>
    </p:spTree>
  </p:cSld>
  <p:clrMapOvr>
    <a:masterClrMapping/>
  </p:clrMapOvr>
  <p:timing>
    <p:tnLst>
      <p:par>
        <p:cTn id="1" dur="indefinite" restart="never" nodeType="tmRoot"/>
      </p:par>
    </p:tnLst>
  </p:timing>
</p:sld>
</file>

<file path=ppt/slides/slide7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95725" name="Group 13"/>
          <p:cNvGraphicFramePr>
            <a:graphicFrameLocks noGrp="1"/>
          </p:cNvGraphicFramePr>
          <p:nvPr/>
        </p:nvGraphicFramePr>
        <p:xfrm>
          <a:off x="34925" y="44450"/>
          <a:ext cx="9001125" cy="6526467"/>
        </p:xfrm>
        <a:graphic>
          <a:graphicData uri="http://schemas.openxmlformats.org/drawingml/2006/table">
            <a:tbl>
              <a:tblPr rtl="1"/>
              <a:tblGrid>
                <a:gridCol w="4679950"/>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اذ تخلفوا عليها مع يشوع في ملك الامم الذين طردهم الله من وجه آبائنا الى ايام داود  الذي وجد نعمة امام الله والتمس ان يجد مسكنا لاله يعقوب  ولكن سليمان بنى له بيتا.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sous la conduite de Josué, dans le pays conquis sur les nations que Dieu chassa devant eux. (Elle y resta) jusqu’aux jours de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46  qui obtint la faveur de Dieu et demanda de trouver une demeure pour la maison de Jacob. 47 Mais ce fut Salomon qui lui bâtit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also brought with Joshua into the land possessed by the Gentiles, whom God drove out before the face of our fathers until the days of David, 46 who found favor before God and asked to find a dwelling for the God of Jacob. 47 But Solomon built Him a house.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96749" name="Group 13"/>
          <p:cNvGraphicFramePr>
            <a:graphicFrameLocks noGrp="1"/>
          </p:cNvGraphicFramePr>
          <p:nvPr/>
        </p:nvGraphicFramePr>
        <p:xfrm>
          <a:off x="34925" y="44450"/>
          <a:ext cx="9074150" cy="6437376"/>
        </p:xfrm>
        <a:graphic>
          <a:graphicData uri="http://schemas.openxmlformats.org/drawingml/2006/table">
            <a:tbl>
              <a:tblPr rtl="1"/>
              <a:tblGrid>
                <a:gridCol w="4681537"/>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لكن العلي لا يسكن في هياكل مصنوعات الايادي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كما يقول النبي</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السماء كرسي لي والارض موطئ لقدميّ.اي بيت تبنون لي يقول الرب واي هو مكان راحتي. أليست يدي صنعت هذه الاشياء كلها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48 Cependant le Très–Haut n’habite pas dans ce qui est fait par la main de l’homme, comme dit le prophète :49 Le ciel est mon trône, Et la terre mon marchepied. Quelle maison me bâtirez–vous, dit le Seigneur, Ou quel sera le lieu de mon repos? 50  N’est–ce pas ma main qui a fait tout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48 However, the Most High does not dwell in temples made with hands, as the prophet says: 49 "Heaven is My throne, and earth is My footstool. What house will you build for Me? says the Lord, or what is the place of My rest? 50 Has My hand not made all these things?'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97773" name="Group 13"/>
          <p:cNvGraphicFramePr>
            <a:graphicFrameLocks noGrp="1"/>
          </p:cNvGraphicFramePr>
          <p:nvPr/>
        </p:nvGraphicFramePr>
        <p:xfrm>
          <a:off x="34925" y="44450"/>
          <a:ext cx="9074150" cy="6153785"/>
        </p:xfrm>
        <a:graphic>
          <a:graphicData uri="http://schemas.openxmlformats.org/drawingml/2006/table">
            <a:tbl>
              <a:tblPr rtl="1"/>
              <a:tblGrid>
                <a:gridCol w="4752975"/>
                <a:gridCol w="43211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يا قساة الرقاب وغير المختونين بالقلوب والآذان انتم دائما تقاومون الروح القدس.كما كان آباؤكم كذلك انتم. اي الانبياء لم يضطهده آباؤكم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51(Hommes) au cou raide, incirconcis de coeur et d’oreilles ! vous vous opposez toujours au Saint–Esprit, vous comme vos pères.52  Lequel des prophètes vos pères n’ont–ils pas persécuté ? Ils ont mis à mort ceux qui annonçaient à l’avance la venue du Juste,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51 You stiffnecked and uncircumcised in heart and ears! You always resist the Holy Spirit; as your fathers did, so do you. 52 Which of the prophets did your fathers not persecute? And they killed those who foretold the coming of the Just 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98786" name="Group 2"/>
          <p:cNvGraphicFramePr>
            <a:graphicFrameLocks noGrp="1"/>
          </p:cNvGraphicFramePr>
          <p:nvPr/>
        </p:nvGraphicFramePr>
        <p:xfrm>
          <a:off x="-1588" y="0"/>
          <a:ext cx="9145588" cy="6265863"/>
        </p:xfrm>
        <a:graphic>
          <a:graphicData uri="http://schemas.openxmlformats.org/drawingml/2006/table">
            <a:tbl>
              <a:tblPr rtl="1"/>
              <a:tblGrid>
                <a:gridCol w="4824412"/>
                <a:gridCol w="4321176"/>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قتلوا الذين سبقوا فانبأوا بمجيء البار الذي انتم الآن صرتم مسلميه وقاتليه. الذين اخذتم الناموس بترتيب ملائكة ولم تحفظوه</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dont vous êtes devenus maintenant les meurtriers après l’avoir livré, 53  vous qui avez reçu la loi sur l’ordre des anges, et qui ne l’avez pas gardée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of whom you now have become the betrayers and murderers, 53 who have received the law by the direction of angels and have not kept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99826" name="Group 18"/>
          <p:cNvGraphicFramePr>
            <a:graphicFrameLocks noGrp="1"/>
          </p:cNvGraphicFramePr>
          <p:nvPr/>
        </p:nvGraphicFramePr>
        <p:xfrm>
          <a:off x="34925" y="44450"/>
          <a:ext cx="9074150" cy="5905501"/>
        </p:xfrm>
        <a:graphic>
          <a:graphicData uri="http://schemas.openxmlformats.org/drawingml/2006/table">
            <a:tbl>
              <a:tblPr rtl="1"/>
              <a:tblGrid>
                <a:gridCol w="4608512"/>
                <a:gridCol w="44656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سمعوا هذا حنقوا بقلوبهم وصروا باسنانهم عليه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واما هو فشخص الى السماء وهو ممتلئ من الروح القدس فرأى مجد الله ويسوع قائما عن يمين الله.</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54 En entendant cela, ils furent exaspérés dans leurs coeurs, et ils grinçaient des dents contre lui. 55 Mais Étienne, rempli d’Esprit Saint, fixa les regards vers le ciel et vit la gloire de Dieu et Jésus debout à la droite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54 When they heard these things they were cut to the heart, and they gnashed at him with their teeth. 55 But he, being full of the Holy Spirit, gazed into heaven and saw the glory of God, and Jesus standing at the right hand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0845" name="Group 13"/>
          <p:cNvGraphicFramePr>
            <a:graphicFrameLocks noGrp="1"/>
          </p:cNvGraphicFramePr>
          <p:nvPr/>
        </p:nvGraphicFramePr>
        <p:xfrm>
          <a:off x="34925" y="44450"/>
          <a:ext cx="9074150" cy="5913120"/>
        </p:xfrm>
        <a:graphic>
          <a:graphicData uri="http://schemas.openxmlformats.org/drawingml/2006/table">
            <a:tbl>
              <a:tblPr rtl="1"/>
              <a:tblGrid>
                <a:gridCol w="4465637"/>
                <a:gridCol w="46085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ها انا انظر السموات مفتوحة وابن الانسان قائما عن يمين الله.  فصاحوا بصوت عظيم وسدوا آذانهم وهجموا عليه بنفس واحدة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واخرجوه خارج المدينة ورجموه.</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56 Il dit : Voici : je vois les cieux ouverts et le Fils de l’homme debout à la droite de Dieu.57 Ils crièrent alors d’une voix forte, en se bouchant les oreilles, et ils se précipitèrent tous ensemble sur lui, 58 le chassèrent hors de la ville et le lapidèrent.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56 and said, Look! I see the heavens opened and the Son of Man standing at the right hand of God!'' 57 Then they cried out with a loud voice, stopped their ears, and ran at him with one accord; 58 and they cast him out of the city and stoned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1870" name="Group 14"/>
          <p:cNvGraphicFramePr>
            <a:graphicFrameLocks noGrp="1"/>
          </p:cNvGraphicFramePr>
          <p:nvPr/>
        </p:nvGraphicFramePr>
        <p:xfrm>
          <a:off x="34925" y="44450"/>
          <a:ext cx="9074150" cy="6425184"/>
        </p:xfrm>
        <a:graphic>
          <a:graphicData uri="http://schemas.openxmlformats.org/drawingml/2006/table">
            <a:tbl>
              <a:tblPr rtl="1"/>
              <a:tblGrid>
                <a:gridCol w="4537075"/>
                <a:gridCol w="45370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والشهود خلعوا ثيابهم عند رجلي شاب يقال له شاول. فكانوا يرجمون استفانوس وهو يدعو ويقول ايها الرب يسوع اقبل روحي.  ثم جثا على ركبتيه وصرخ بصوت عظيم يا رب لا تقم لهم هذه الخطية</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Les témoins avaient déposé leurs vêtements aux pieds d’un jeune homme appelé Saul. 59 Ils lapidèrent Étienne, qui priait et disait : Seigneur Jésus reçois mon esprit!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60 Puis, il se mit à genoux et s’écria d’une voix forte : Seigneur, ne les charge pas de ce péché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 witnesses laid down their clothes at the feet of a young man named Saul. 59 And they stoned Stephen as he was calling on God and saying, Lord Jesus, receive my spirit.'' 60 Then he knelt down and cried out with a loud voice, Lord, do not charge them with this sin.''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2893" name="Group 13"/>
          <p:cNvGraphicFramePr>
            <a:graphicFrameLocks noGrp="1"/>
          </p:cNvGraphicFramePr>
          <p:nvPr/>
        </p:nvGraphicFramePr>
        <p:xfrm>
          <a:off x="34925" y="44450"/>
          <a:ext cx="9074150" cy="6425184"/>
        </p:xfrm>
        <a:graphic>
          <a:graphicData uri="http://schemas.openxmlformats.org/drawingml/2006/table">
            <a:tbl>
              <a:tblPr rtl="1"/>
              <a:tblGrid>
                <a:gridCol w="4897437"/>
                <a:gridCol w="41767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 قال هذا رقد</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وكان شاول راضيا بقتله.وحدث في ذلك اليوم اضطهاد عظيم على الكنيسة التي في اورشليم فتشتت الجميع في كور اليهودية والسامرة ما عدا الرسل.</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après avoir dit cela, il s’endormit.1 Saul approuvait le meurtre d’Étienne. Il y eut, ce jour–là, une grande persécution contre l’Église qui était à Jérusalem ; (et) tous, excepté les apôtres, se dispersèrent dans les contrées de la Judée et de la Samarie.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when he had said this, he fell asleep.1  Now Saul was consenting to his death. The word of the Lord shall grow, shall be multiplied, shall be mighty and shall be confirmed in the Holy Church of God. Amen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39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8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493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59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8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6989" name="Group 13"/>
          <p:cNvGraphicFramePr>
            <a:graphicFrameLocks noGrp="1"/>
          </p:cNvGraphicFramePr>
          <p:nvPr/>
        </p:nvGraphicFramePr>
        <p:xfrm>
          <a:off x="107950" y="44450"/>
          <a:ext cx="9001125" cy="6049963"/>
        </p:xfrm>
        <a:graphic>
          <a:graphicData uri="http://schemas.openxmlformats.org/drawingml/2006/table">
            <a:tbl>
              <a:tblPr rtl="1"/>
              <a:tblGrid>
                <a:gridCol w="4321175"/>
                <a:gridCol w="4679950"/>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Times New Roman" pitchFamily="18" charset="0"/>
                        </a:rPr>
                        <a:t>مزمور</a:t>
                      </a:r>
                      <a:r>
                        <a:rPr kumimoji="0" lang="en-US" sz="3600" b="0" i="0" u="sng" strike="noStrike" cap="none" normalizeH="0" baseline="0" dirty="0" smtClean="0">
                          <a:ln>
                            <a:noFill/>
                          </a:ln>
                          <a:solidFill>
                            <a:srgbClr val="FF9933"/>
                          </a:solidFill>
                          <a:effectLst/>
                          <a:latin typeface="Arial" charset="0"/>
                          <a:cs typeface="Times New Roman" pitchFamily="18" charset="0"/>
                        </a:rPr>
                        <a:t>34:19-20</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كثيرة هي بلايا الصدّيق ومن جميعها ينجيه الرب. يحفظ جميع عظامه.واحد منها لا ينكسر.</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 </a:t>
                      </a:r>
                      <a:r>
                        <a:rPr kumimoji="0" lang="en-US" sz="3600" b="0" i="0" u="sng" strike="noStrike" cap="none" normalizeH="0" baseline="0" dirty="0" smtClean="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406990" name="Rectangle 14"/>
          <p:cNvSpPr>
            <a:spLocks noGrp="1" noChangeArrowheads="1"/>
          </p:cNvSpPr>
          <p:nvPr>
            <p:ph type="ctrTitle"/>
          </p:nvPr>
        </p:nvSpPr>
        <p:spPr/>
        <p:txBody>
          <a:bodyPr/>
          <a:lstStyle/>
          <a:p>
            <a:r>
              <a:rPr lang="en-US"/>
              <a:t>15pg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8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8016" name="Group 16"/>
          <p:cNvGraphicFramePr>
            <a:graphicFrameLocks noGrp="1"/>
          </p:cNvGraphicFramePr>
          <p:nvPr/>
        </p:nvGraphicFramePr>
        <p:xfrm>
          <a:off x="34925" y="44450"/>
          <a:ext cx="9145588" cy="6949440"/>
        </p:xfrm>
        <a:graphic>
          <a:graphicData uri="http://schemas.openxmlformats.org/drawingml/2006/table">
            <a:tbl>
              <a:tblPr rtl="1"/>
              <a:tblGrid>
                <a:gridCol w="4392613"/>
                <a:gridCol w="4752975"/>
              </a:tblGrid>
              <a:tr h="19446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لوقا (11:53 &amp; 12:1-12)</a:t>
                      </a:r>
                      <a:r>
                        <a:rPr kumimoji="0" lang="ar-EG" sz="4000" b="0" i="0" u="sng" strike="noStrike" cap="none" normalizeH="0" baseline="0" smtClean="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يكلمهم بهذا ابتدأ الكتبة والفريسيون يحنقون جدا ويصادرونه على أمور كثيرة. وهم يراقبونه طالبين ان يصطادوا شيئا من فمه لكي يشتكوا عليه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Luke 11:53&amp; 12:1-12</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53 Quand il fut sorti de là, les scribes et les Pharisiens commencèrent à le presser violemment et à le faire parler sur beaucoup de sujets,54 lui tendant des pièges, pour surprendre quelque parole sortie de sa bouche.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Luke 11:53&amp; 12:1-12</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408017" name="Rectangle 17"/>
          <p:cNvSpPr>
            <a:spLocks noGrp="1" noChangeArrowheads="1"/>
          </p:cNvSpPr>
          <p:nvPr>
            <p:ph type="ctrTitle"/>
          </p:nvPr>
        </p:nvSpPr>
        <p:spPr/>
        <p:txBody>
          <a:bodyPr/>
          <a:lstStyle/>
          <a:p>
            <a:r>
              <a:rPr lang="en-US"/>
              <a:t>15g</a:t>
            </a:r>
          </a:p>
        </p:txBody>
      </p:sp>
    </p:spTree>
  </p:cSld>
  <p:clrMapOvr>
    <a:masterClrMapping/>
  </p:clrMapOvr>
  <p:timing>
    <p:tnLst>
      <p:par>
        <p:cTn id="1" dur="indefinite" restart="never" nodeType="tmRoot"/>
      </p:par>
    </p:tnLst>
  </p:timing>
</p:sld>
</file>

<file path=ppt/slides/slide8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9042" name="Group 18"/>
          <p:cNvGraphicFramePr>
            <a:graphicFrameLocks noGrp="1"/>
          </p:cNvGraphicFramePr>
          <p:nvPr/>
        </p:nvGraphicFramePr>
        <p:xfrm>
          <a:off x="34925" y="115888"/>
          <a:ext cx="9001125" cy="5805170"/>
        </p:xfrm>
        <a:graphic>
          <a:graphicData uri="http://schemas.openxmlformats.org/drawingml/2006/table">
            <a:tbl>
              <a:tblPr rtl="1"/>
              <a:tblGrid>
                <a:gridCol w="4248150"/>
                <a:gridCol w="4752975"/>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اثناء ذلك اذ اجتمع ربوات الشعب حتى كان بعضهم يدوس بعضا ابتدأ يقول لتلاميذه اولا تحرزوا لانفسكم من خمير الفريسيين الذي هو الرياء.</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Sur ces entrefaites, les gens s’étant rassemblés par milliers, au point de s’écraser les uns les autres, Jésus se mit à dire en premier lieu à ses disciples : Gardez–vous du levain des Pharisiens, qui est l’hypocrisie.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In the meantime, when an innumerable multitude of people had gathered together, so that they trampled one another, He began to say to His disciples first of all, Beware of the leaven of the Pharisees, which is hypocrisy.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10062" name="Group 14"/>
          <p:cNvGraphicFramePr>
            <a:graphicFrameLocks noGrp="1"/>
          </p:cNvGraphicFramePr>
          <p:nvPr/>
        </p:nvGraphicFramePr>
        <p:xfrm>
          <a:off x="0" y="0"/>
          <a:ext cx="9109075" cy="6558598"/>
        </p:xfrm>
        <a:graphic>
          <a:graphicData uri="http://schemas.openxmlformats.org/drawingml/2006/table">
            <a:tbl>
              <a:tblPr rtl="1"/>
              <a:tblGrid>
                <a:gridCol w="4356100"/>
                <a:gridCol w="4752975"/>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فليس مكتوم لن يستعلن ولا خفي لن يعرف. لذلك كل ما قلتموه في الظلمة يسمع في النور وما كلمتم به الاذن في المخادع ينادى به على السطوح.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Il n’y a rien de caché qui ne doive être révélé, ni de secret qui ne doive être connu. 3 C’est pourquoi tout ce que vous aurez dit dans les ténèbres sera entendu en plein jour et ce que vous aurez dit à l’oreille dans les chambres sera prêché sur les toits.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For there is nothing covered that will not be revealed, nor hidden that will not be known. 3 Therefore whatever you have spoken in the dark will be heard in the light, and what you have spoken in the ear in inner rooms will be proclaimed on the housetops.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11087" name="Group 15"/>
          <p:cNvGraphicFramePr>
            <a:graphicFrameLocks noGrp="1"/>
          </p:cNvGraphicFramePr>
          <p:nvPr/>
        </p:nvGraphicFramePr>
        <p:xfrm>
          <a:off x="34925" y="115888"/>
          <a:ext cx="9074150" cy="6339840"/>
        </p:xfrm>
        <a:graphic>
          <a:graphicData uri="http://schemas.openxmlformats.org/drawingml/2006/table">
            <a:tbl>
              <a:tblPr rtl="1"/>
              <a:tblGrid>
                <a:gridCol w="4824412"/>
                <a:gridCol w="42497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اقول لكم يا احبائي لا تخافوا من الذين يقتلون الجسد وبعد ذلك ليس لهم ما يفعلون اكثر. بل اريكم ممن تخافون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خافوا من الذي بعدما يقتل له سلطان ان يلقي في جهنم.نعم اقول لكم من هذا خافوا.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Je vous le dis, à vous mes amis : Ne craignez pas ceux qui tuent le corps et qui, après cela, ne peuvent rien faire de plus. 5 Je vous montrerai qui vous devez craindre. Craignez celui qui, après avoir tué, a le pouvoir de jeter dans la géhenne, oui, vous dis–je, c’est lui que vous devez craindre.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12113" name="Group 17"/>
          <p:cNvGraphicFramePr>
            <a:graphicFrameLocks noGrp="1"/>
          </p:cNvGraphicFramePr>
          <p:nvPr/>
        </p:nvGraphicFramePr>
        <p:xfrm>
          <a:off x="34925" y="115888"/>
          <a:ext cx="9001125" cy="5913120"/>
        </p:xfrm>
        <a:graphic>
          <a:graphicData uri="http://schemas.openxmlformats.org/drawingml/2006/table">
            <a:tbl>
              <a:tblPr rtl="1"/>
              <a:tblGrid>
                <a:gridCol w="4751387"/>
                <a:gridCol w="42497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أليست خمسة عصافير تباع بفلسين.وواحد منها ليس منسيا امام الله. بل شعور رؤوسكم ايضا جميعها محصاة.فلا تخافوا انتم افضل من عصافير كثيرة.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Ne vend–on pas cinq moineaux pour deux sous ? Cependant, pas un d’eux n’est oublié devant Dieu. 7 Et même les cheveux de votre tête sont tous comptés. Soyez donc sans crainte ; vous valez plus que beaucoup de moineaux.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13137" name="Group 17"/>
          <p:cNvGraphicFramePr>
            <a:graphicFrameLocks noGrp="1"/>
          </p:cNvGraphicFramePr>
          <p:nvPr/>
        </p:nvGraphicFramePr>
        <p:xfrm>
          <a:off x="34925" y="44450"/>
          <a:ext cx="9074150" cy="5371783"/>
        </p:xfrm>
        <a:graphic>
          <a:graphicData uri="http://schemas.openxmlformats.org/drawingml/2006/table">
            <a:tbl>
              <a:tblPr rtl="1"/>
              <a:tblGrid>
                <a:gridCol w="4681537"/>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واقول لكم كل من اعترف بي قدام الناس يعترف به ابن الانسان قدام ملائكة الله. ومن انكرني قدام الناس ينكر قدام ملائكة الله.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Je vous le dis, quiconque me confessera devant les hommes, le Fils de l’homme le confessera aussi devant les anges de Dieu ;9 mais celui qui m’aura renié devant les hommes sera renié devant les anges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14161" name="Group 17"/>
          <p:cNvGraphicFramePr>
            <a:graphicFrameLocks noGrp="1"/>
          </p:cNvGraphicFramePr>
          <p:nvPr/>
        </p:nvGraphicFramePr>
        <p:xfrm>
          <a:off x="34925" y="44450"/>
          <a:ext cx="9074150" cy="4307523"/>
        </p:xfrm>
        <a:graphic>
          <a:graphicData uri="http://schemas.openxmlformats.org/drawingml/2006/table">
            <a:tbl>
              <a:tblPr rtl="1"/>
              <a:tblGrid>
                <a:gridCol w="4465637"/>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وكل من قال كلمة على ابن الانسان يغفر له.واما من جدف على الروح القدس فلا يغفر 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839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Et quiconque parlera contre le Fils de l’homme, il lui sera pardonné, mais à celui qui blasphèmera contre le Saint–Esprit, il ne sera point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15182" name="Group 14"/>
          <p:cNvGraphicFramePr>
            <a:graphicFrameLocks noGrp="1"/>
          </p:cNvGraphicFramePr>
          <p:nvPr/>
        </p:nvGraphicFramePr>
        <p:xfrm>
          <a:off x="34925" y="44450"/>
          <a:ext cx="9145588" cy="6352032"/>
        </p:xfrm>
        <a:graphic>
          <a:graphicData uri="http://schemas.openxmlformats.org/drawingml/2006/table">
            <a:tbl>
              <a:tblPr rtl="1"/>
              <a:tblGrid>
                <a:gridCol w="4679950"/>
                <a:gridCol w="4465638"/>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ومتى قدموكم الى المجامع والرؤساء والسلاطين فلا تهتموا كيف او بما تحتجّون او بما تقولون. لان الروح القدس يعلّمكم في تلك الساعة ما يجب ان تقولوه</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Quand on vous mènera devant les synagogues, les magistrats et les autorités, ne vous inquiétez pas de la manière dont vous vous défendrez, ni de ce que vous direz ;12 car le Saint–Esprit vous enseignera à l’heure même ce qu’il faudra dire.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61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198" name="Group 38"/>
          <p:cNvGraphicFramePr>
            <a:graphicFrameLocks noGrp="1"/>
          </p:cNvGraphicFramePr>
          <p:nvPr/>
        </p:nvGraphicFramePr>
        <p:xfrm>
          <a:off x="539750" y="908050"/>
          <a:ext cx="8137525" cy="4968240"/>
        </p:xfrm>
        <a:graphic>
          <a:graphicData uri="http://schemas.openxmlformats.org/drawingml/2006/table">
            <a:tbl>
              <a:tblPr rtl="1"/>
              <a:tblGrid>
                <a:gridCol w="8137525"/>
              </a:tblGrid>
              <a:tr h="26638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Sixteenth day of The Month of Baounah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السادس عشر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a:t>
                      </a:r>
                      <a:r>
                        <a:rPr kumimoji="0" lang="ar-EG" sz="4000" b="1" i="0" u="none" strike="noStrike" cap="none" normalizeH="0" baseline="0" smtClean="0">
                          <a:ln>
                            <a:noFill/>
                          </a:ln>
                          <a:solidFill>
                            <a:srgbClr val="FF9900"/>
                          </a:solidFill>
                          <a:effectLst/>
                          <a:latin typeface="Arial" charset="0"/>
                          <a:cs typeface="Arial" charset="0"/>
                        </a:rPr>
                        <a:t> بؤونة</a:t>
                      </a:r>
                      <a:endParaRPr kumimoji="0" lang="en-US"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Seizième</a:t>
                      </a:r>
                      <a:r>
                        <a:rPr kumimoji="0" lang="en-US" sz="4000" b="0" i="0" u="none" strike="noStrike" cap="none" normalizeH="0" baseline="0" smtClean="0">
                          <a:ln>
                            <a:noFill/>
                          </a:ln>
                          <a:solidFill>
                            <a:srgbClr val="FF9900"/>
                          </a:solidFill>
                          <a:effectLst/>
                          <a:latin typeface="Arial" charset="0"/>
                          <a:cs typeface="Arial" charset="0"/>
                        </a:rPr>
                        <a:t> jour</a:t>
                      </a:r>
                      <a:r>
                        <a:rPr kumimoji="0" lang="fr-CA" sz="4000" b="0" i="0" u="none" strike="noStrike" cap="none" normalizeH="0" baseline="0" smtClean="0">
                          <a:ln>
                            <a:noFill/>
                          </a:ln>
                          <a:solidFill>
                            <a:srgbClr val="FF9900"/>
                          </a:solidFill>
                          <a:effectLst/>
                          <a:latin typeface="Arial" charset="0"/>
                          <a:cs typeface="Arial" charset="0"/>
                        </a:rPr>
                        <a:t> du mois de </a:t>
                      </a:r>
                      <a:r>
                        <a:rPr kumimoji="0" lang="en-US" sz="4000" b="0" i="0" u="none" strike="noStrike" cap="none" normalizeH="0" baseline="0" smtClean="0">
                          <a:ln>
                            <a:noFill/>
                          </a:ln>
                          <a:solidFill>
                            <a:srgbClr val="FF9900"/>
                          </a:solidFill>
                          <a:effectLst/>
                          <a:latin typeface="Arial" charset="0"/>
                          <a:cs typeface="Arial" charset="0"/>
                        </a:rPr>
                        <a:t>Baounah</a:t>
                      </a: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2118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8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75" name="Group 83"/>
          <p:cNvGraphicFramePr>
            <a:graphicFrameLocks noGrp="1"/>
          </p:cNvGraphicFramePr>
          <p:nvPr/>
        </p:nvGraphicFramePr>
        <p:xfrm>
          <a:off x="34925" y="44450"/>
          <a:ext cx="9109075" cy="6283389"/>
        </p:xfrm>
        <a:graphic>
          <a:graphicData uri="http://schemas.openxmlformats.org/drawingml/2006/table">
            <a:tbl>
              <a:tblPr rtl="1"/>
              <a:tblGrid>
                <a:gridCol w="4356100"/>
                <a:gridCol w="47529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عشية </a:t>
                      </a:r>
                      <a:r>
                        <a:rPr kumimoji="0" lang="en-US" sz="3600" b="0" i="0" u="sng" strike="noStrike" cap="none" normalizeH="0" baseline="0" dirty="0" smtClean="0">
                          <a:ln>
                            <a:noFill/>
                          </a:ln>
                          <a:solidFill>
                            <a:srgbClr val="FF9933"/>
                          </a:solidFill>
                          <a:effectLst/>
                          <a:latin typeface="Arial" charset="0"/>
                          <a:cs typeface="Times New Roman" pitchFamily="18" charset="0"/>
                        </a:rPr>
                        <a:t>112:6-7, 9</a:t>
                      </a:r>
                      <a:r>
                        <a:rPr kumimoji="0" lang="en-US" sz="3600" b="0" i="0" u="sng" strike="noStrike" cap="none" normalizeH="0" baseline="0" dirty="0" smtClean="0">
                          <a:ln>
                            <a:noFill/>
                          </a:ln>
                          <a:solidFill>
                            <a:srgbClr val="FF9933"/>
                          </a:solidFill>
                          <a:effectLst/>
                          <a:latin typeface="Arial" charset="0"/>
                          <a:cs typeface="Arial" charset="0"/>
                        </a:rPr>
                        <a:t> </a:t>
                      </a:r>
                      <a:endParaRPr kumimoji="0" lang="ar-EG"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ذِكر الصِّدِّيق يكون إلى الأبد. ولا يَخشَى مِن السَّماع الخَبيث. وبِرُّه دائم إلى أبدِ الأبدِ. يرتفع قرنُهُ بالمجدِ.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ar-EG" sz="3200" b="1"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 </a:t>
                      </a:r>
                      <a:r>
                        <a:rPr kumimoji="0" lang="en-US" sz="3600" b="0" i="0" u="sng" strike="noStrike" cap="none" normalizeH="0" baseline="0" dirty="0" smtClean="0">
                          <a:ln>
                            <a:noFill/>
                          </a:ln>
                          <a:solidFill>
                            <a:srgbClr val="FF9933"/>
                          </a:solidFill>
                          <a:effectLst/>
                          <a:latin typeface="Arial" charset="0"/>
                          <a:cs typeface="Times New Roman" pitchFamily="18" charset="0"/>
                        </a:rPr>
                        <a:t>112:6-7,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6 </a:t>
                      </a:r>
                      <a:r>
                        <a:rPr kumimoji="0" lang="fr-FR" sz="2800" b="0" i="0" u="none" strike="noStrike" cap="none" normalizeH="0" baseline="0" dirty="0" smtClean="0">
                          <a:ln>
                            <a:noFill/>
                          </a:ln>
                          <a:solidFill>
                            <a:schemeClr val="bg1"/>
                          </a:solidFill>
                          <a:effectLst/>
                          <a:latin typeface="Arial" charset="0"/>
                          <a:cs typeface="Arial" charset="0"/>
                        </a:rPr>
                        <a:t>On gardera toujours la mémoire du juste.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Il ne craindra pas les rumeurs méchantes.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9 Sa justice subsiste toujours, son front se relève avec fierté, Alléluia.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112:6-7, 9</a:t>
                      </a:r>
                      <a:endParaRPr kumimoji="0" lang="ar-EG"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The righteous will be in everlasting remembrance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He will not be afraid of evil tidings.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His righteousness endures forever; His horn will be exalted with honor.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3876" name="Rectangle 84"/>
          <p:cNvSpPr>
            <a:spLocks noGrp="1" noChangeArrowheads="1"/>
          </p:cNvSpPr>
          <p:nvPr>
            <p:ph type="ctrTitle"/>
          </p:nvPr>
        </p:nvSpPr>
        <p:spPr/>
        <p:txBody>
          <a:bodyPr/>
          <a:lstStyle/>
          <a:p>
            <a:r>
              <a:rPr lang="en-US"/>
              <a:t>16pv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8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81" name="Group 165"/>
          <p:cNvGraphicFramePr>
            <a:graphicFrameLocks noGrp="1"/>
          </p:cNvGraphicFramePr>
          <p:nvPr/>
        </p:nvGraphicFramePr>
        <p:xfrm>
          <a:off x="-36513" y="44450"/>
          <a:ext cx="9145588" cy="6803835"/>
        </p:xfrm>
        <a:graphic>
          <a:graphicData uri="http://schemas.openxmlformats.org/drawingml/2006/table">
            <a:tbl>
              <a:tblPr rtl="1"/>
              <a:tblGrid>
                <a:gridCol w="4608512"/>
                <a:gridCol w="4537076"/>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متى( 24 : 42 – 47 )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اسهروا إذاً لأنَّكم لا تعلمون فى أيَّةِ ساعةٍ يأتي ربُّكم. واعلموا هذا أنه لو كان ربُّ البيت يعلم فى أيَّةِ ساعة يأتي السَّارق، لسهرولم يدع بيته يُنهب.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0376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Times New Roman" pitchFamily="18" charset="0"/>
                        </a:rPr>
                        <a:t>Mathieu 24:42 - 47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Veillez donc, car vous ne savez pas quel jour votre Seigneur va venir. 43 Vous le savez: si le maître de maison connaissait l'heure de la nuit à laquelle le voleur va venir, il veillerait et ne laisserait pas percer le mur de sa maison.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00"/>
                          </a:solidFill>
                          <a:effectLst/>
                          <a:latin typeface="Arial" charset="0"/>
                          <a:cs typeface="Times New Roman" pitchFamily="18"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4982" name="Rectangle 166"/>
          <p:cNvSpPr>
            <a:spLocks noGrp="1" noChangeArrowheads="1"/>
          </p:cNvSpPr>
          <p:nvPr>
            <p:ph type="ctrTitle"/>
          </p:nvPr>
        </p:nvSpPr>
        <p:spPr/>
        <p:txBody>
          <a:bodyPr/>
          <a:lstStyle/>
          <a:p>
            <a:r>
              <a:rPr lang="en-US"/>
              <a:t>16v</a:t>
            </a:r>
          </a:p>
        </p:txBody>
      </p:sp>
    </p:spTree>
  </p:cSld>
  <p:clrMapOvr>
    <a:masterClrMapping/>
  </p:clrMapOvr>
  <p:timing>
    <p:tnLst>
      <p:par>
        <p:cTn id="1" dur="indefinite" restart="never" nodeType="tmRoot"/>
      </p:par>
    </p:tnLst>
  </p:timing>
</p:sld>
</file>

<file path=ppt/slides/slide8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2272" name="Group 64"/>
          <p:cNvGraphicFramePr>
            <a:graphicFrameLocks noGrp="1"/>
          </p:cNvGraphicFramePr>
          <p:nvPr/>
        </p:nvGraphicFramePr>
        <p:xfrm>
          <a:off x="34925" y="115888"/>
          <a:ext cx="9109075" cy="6087428"/>
        </p:xfrm>
        <a:graphic>
          <a:graphicData uri="http://schemas.openxmlformats.org/drawingml/2006/table">
            <a:tbl>
              <a:tblPr rtl="1"/>
              <a:tblGrid>
                <a:gridCol w="4859337"/>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كونوا أنتُم أيضاً مُستعدِّين، لأنه فى السَّاعة التى لا تعرفونها يأتي ابن الإنسان فيها. فمَن هو يا ترى العبد الأمين والحكيم الذى يُقيمه سيِّدهُ على عبيده ليُعطيهُم طعامهم فى حينه؟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Voilà pourquoi, vous aussi, tenez-vous prêts, car c'est à l'heure que vous ignorez que le Fils de l'homme va venir.45 Quel est donc le serviteur fidèle et avisé que le maître a établi sur les gens de sa maison pour leur donner la nourriture en temps voulu?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4294" name="Group 38"/>
          <p:cNvGraphicFramePr>
            <a:graphicFrameLocks noGrp="1"/>
          </p:cNvGraphicFramePr>
          <p:nvPr/>
        </p:nvGraphicFramePr>
        <p:xfrm>
          <a:off x="107950" y="115888"/>
          <a:ext cx="9072563" cy="5546726"/>
        </p:xfrm>
        <a:graphic>
          <a:graphicData uri="http://schemas.openxmlformats.org/drawingml/2006/table">
            <a:tbl>
              <a:tblPr rtl="1"/>
              <a:tblGrid>
                <a:gridCol w="4608513"/>
                <a:gridCol w="4464050"/>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طوبى لذلك العبد الذى إذا جاء سيِّدهُ يجده يفعل هكذا. الحقَّ أقول لكم: إنه يُقيمه على جميع أمواله.</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46 Heureux ce serviteur que son maître en arrivant trouvera en train de faire ce travail.47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8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2528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8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929" name="Group 81"/>
          <p:cNvGraphicFramePr>
            <a:graphicFrameLocks noGrp="1"/>
          </p:cNvGraphicFramePr>
          <p:nvPr/>
        </p:nvGraphicFramePr>
        <p:xfrm>
          <a:off x="107950" y="44450"/>
          <a:ext cx="8928100" cy="6717983"/>
        </p:xfrm>
        <a:graphic>
          <a:graphicData uri="http://schemas.openxmlformats.org/drawingml/2006/table">
            <a:tbl>
              <a:tblPr rtl="1"/>
              <a:tblGrid>
                <a:gridCol w="4608512"/>
                <a:gridCol w="431958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00"/>
                          </a:solidFill>
                          <a:effectLst/>
                          <a:latin typeface="Arial" charset="0"/>
                          <a:cs typeface="Arial" charset="0"/>
                        </a:rPr>
                        <a:t>مزمور باكر</a:t>
                      </a:r>
                      <a:r>
                        <a:rPr kumimoji="0" lang="en-US" sz="3600" b="0" i="0" u="sng" strike="noStrike" cap="none" normalizeH="0" baseline="0" dirty="0" smtClean="0">
                          <a:ln>
                            <a:noFill/>
                          </a:ln>
                          <a:solidFill>
                            <a:srgbClr val="FF9900"/>
                          </a:solidFill>
                          <a:effectLst/>
                          <a:latin typeface="Arial" charset="0"/>
                          <a:cs typeface="Arial" charset="0"/>
                        </a:rPr>
                        <a:t> </a:t>
                      </a:r>
                      <a:r>
                        <a:rPr kumimoji="0" lang="en-US" sz="3600" b="0" i="0" u="sng" strike="noStrike" cap="none" normalizeH="0" baseline="0" dirty="0" smtClean="0">
                          <a:ln>
                            <a:noFill/>
                          </a:ln>
                          <a:solidFill>
                            <a:srgbClr val="FF9900"/>
                          </a:solidFill>
                          <a:effectLst/>
                          <a:latin typeface="Arial" charset="0"/>
                          <a:cs typeface="Times New Roman" pitchFamily="18" charset="0"/>
                        </a:rPr>
                        <a:t>92:10,14, 15</a:t>
                      </a:r>
                      <a:endParaRPr kumimoji="0" lang="ar-EG" sz="3600" b="0" i="0" u="none" strike="noStrike" cap="none" normalizeH="0" baseline="0" dirty="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ويرتَفع قَرني مثل وحيد القرن. وشَيخُوخَتي فى دهنٍ دَسم. ويَكونون بما هُم مُستريحون يخبرون بأن الربَّ إلهنا مُستقيمٌ. 	هللويا.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 </a:t>
                      </a:r>
                      <a:r>
                        <a:rPr kumimoji="0" lang="en-US" sz="3200" b="0" i="0" u="sng" strike="noStrike" cap="none" normalizeH="0" baseline="0" dirty="0" smtClean="0">
                          <a:ln>
                            <a:noFill/>
                          </a:ln>
                          <a:solidFill>
                            <a:srgbClr val="FF9933"/>
                          </a:solidFill>
                          <a:effectLst/>
                          <a:latin typeface="Arial" charset="0"/>
                          <a:cs typeface="Times New Roman" pitchFamily="18" charset="0"/>
                        </a:rPr>
                        <a:t>92:10,14,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10 </a:t>
                      </a:r>
                      <a:r>
                        <a:rPr kumimoji="0" lang="fr-FR" sz="2800" b="0" i="0" u="none" strike="noStrike" cap="none" normalizeH="0" baseline="0" dirty="0" smtClean="0">
                          <a:ln>
                            <a:noFill/>
                          </a:ln>
                          <a:solidFill>
                            <a:schemeClr val="bg1"/>
                          </a:solidFill>
                          <a:effectLst/>
                          <a:latin typeface="Arial" charset="0"/>
                          <a:cs typeface="Arial" charset="0"/>
                        </a:rPr>
                        <a:t>Tu as relevé mon front comme la corne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du buffle, et je baigne dans l'huile fraîche.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14 Il reste plein de sève et de verdeur,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15 proclamant la droiture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92:10,14,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But my horn You have exalted like a wild ox; I have been anointed with fresh oil.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They shall still bear fruit in old 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To declare that the Lord is upright.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8930" name="Rectangle 82"/>
          <p:cNvSpPr>
            <a:spLocks noGrp="1" noChangeArrowheads="1"/>
          </p:cNvSpPr>
          <p:nvPr>
            <p:ph type="ctrTitle"/>
          </p:nvPr>
        </p:nvSpPr>
        <p:spPr/>
        <p:txBody>
          <a:bodyPr/>
          <a:lstStyle/>
          <a:p>
            <a:r>
              <a:rPr lang="en-US"/>
              <a:t>16pm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8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311" name="Group 111"/>
          <p:cNvGraphicFramePr>
            <a:graphicFrameLocks noGrp="1"/>
          </p:cNvGraphicFramePr>
          <p:nvPr/>
        </p:nvGraphicFramePr>
        <p:xfrm>
          <a:off x="34925" y="44450"/>
          <a:ext cx="9001125" cy="6697663"/>
        </p:xfrm>
        <a:graphic>
          <a:graphicData uri="http://schemas.openxmlformats.org/drawingml/2006/table">
            <a:tbl>
              <a:tblPr rtl="1"/>
              <a:tblGrid>
                <a:gridCol w="4679950"/>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(19:11 - 19)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 كانوا يَسمَعونَ هذا عادَ فقالَ مَثَلاً، لأنَّهُ كانَ قريباً مِن أُورُشَليمَ، وكانوا يَظُنُّونَ أنَّ ملكوتَ اللهِ عتيدٌ أنْ يَظهَرَ فى الحالِ.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81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Luc 19:11 - 19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Comme les gens écoutaient ces mots, Jésus ajouta une parabole parce qu'il était près de Jérusalem, et qu'eux se figuraient que le Règne de Dieu allait se manifester sur-le-champ.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1312" name="Rectangle 112"/>
          <p:cNvSpPr>
            <a:spLocks noGrp="1" noChangeArrowheads="1"/>
          </p:cNvSpPr>
          <p:nvPr>
            <p:ph type="ctrTitle"/>
          </p:nvPr>
        </p:nvSpPr>
        <p:spPr/>
        <p:txBody>
          <a:bodyPr/>
          <a:lstStyle/>
          <a:p>
            <a:r>
              <a:rPr lang="en-US"/>
              <a:t>16m</a:t>
            </a:r>
          </a:p>
        </p:txBody>
      </p:sp>
    </p:spTree>
  </p:cSld>
  <p:clrMapOvr>
    <a:masterClrMapping/>
  </p:clrMapOvr>
  <p:timing>
    <p:tnLst>
      <p:par>
        <p:cTn id="1" dur="indefinite" restart="never" nodeType="tmRoot"/>
      </p:par>
    </p:tnLst>
  </p:timing>
</p:sld>
</file>

<file path=ppt/slides/slide8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570" name="Group 58"/>
          <p:cNvGraphicFramePr>
            <a:graphicFrameLocks noGrp="1"/>
          </p:cNvGraphicFramePr>
          <p:nvPr/>
        </p:nvGraphicFramePr>
        <p:xfrm>
          <a:off x="34925" y="44450"/>
          <a:ext cx="9109075" cy="6230303"/>
        </p:xfrm>
        <a:graphic>
          <a:graphicData uri="http://schemas.openxmlformats.org/drawingml/2006/table">
            <a:tbl>
              <a:tblPr rtl="1"/>
              <a:tblGrid>
                <a:gridCol w="4643437"/>
                <a:gridCol w="44656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 كان إنسانٌ شريفُ الجنسِ ذهبَ إلى كورةٍ بعيدةٍ ليأخُذَ مُلكاً لنفسهِ ويَرجعَ. فدَعا عشرةَ عبيدٍ لهُ وأعطاهُمْ عشرةَ أَمْنَاءٍ، قائلاً لهُم : تاجِروا فى هذه حتَّى آتِيَ.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Il dit donc: "Un homme de haute naissance se rendit dans un pays lointain pour se faire investir de la royauté et revenir ensuite.13 Il appela dix de ses serviteurs, leur distribua dix mines et leur dit: "Faites des affaires jusqu'à mon retour."</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0224" name="Group 32"/>
          <p:cNvGraphicFramePr>
            <a:graphicFrameLocks noGrp="1"/>
          </p:cNvGraphicFramePr>
          <p:nvPr/>
        </p:nvGraphicFramePr>
        <p:xfrm>
          <a:off x="34925" y="115888"/>
          <a:ext cx="9109075" cy="6049963"/>
        </p:xfrm>
        <a:graphic>
          <a:graphicData uri="http://schemas.openxmlformats.org/drawingml/2006/table">
            <a:tbl>
              <a:tblPr rtl="1"/>
              <a:tblGrid>
                <a:gridCol w="4572000"/>
                <a:gridCol w="45370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أهلُ مدينتهِ فكانوا يُبغِضونَهُ، فأرسَلُوا وراءَهُ سَفارَةً قائلينَ: لا نُريدُ أنَّ هذا يَملِكُ علينا. ولمَّا رجعَ بعدَمَا أَخَذَ المُلْكَ،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Mais ses concitoyens le haïssaient et ils envoyèrent derrière lui une délégation pour dire: "Nous ne voulons pas qu'il règne sur nous. 15 Or, quand il revint après s'être fait investir de la royauté,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But his citizens hated him, and sent a delegation after him, saying, `We will not have this man to reign over us.' 15 And so it was that when he returned, having received the kingdom,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1246" name="Group 30"/>
          <p:cNvGraphicFramePr>
            <a:graphicFrameLocks noGrp="1"/>
          </p:cNvGraphicFramePr>
          <p:nvPr/>
        </p:nvGraphicFramePr>
        <p:xfrm>
          <a:off x="107950" y="115888"/>
          <a:ext cx="8928100" cy="6425184"/>
        </p:xfrm>
        <a:graphic>
          <a:graphicData uri="http://schemas.openxmlformats.org/drawingml/2006/table">
            <a:tbl>
              <a:tblPr rtl="1"/>
              <a:tblGrid>
                <a:gridCol w="4176712"/>
                <a:gridCol w="47513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 أنْ يُدعَى إليهِ العبيدُ الَّذينَ أعطاهُمُ الفضَّةَ، لِيعلَمَ بِمَا تَاجَرَ كُلُّ واحدٍ. فجاءَ الأوَّلُ قائلاً: يا سيِّدي، مَنَاكَ رَبِحَ عشرةَ أَمْنَاءٍ. فقال لهُ: نِعِمَّا أيُّها العبدُ الصَّالحُ،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fit appeler devant lui ces serviteurs à qui il avait distribué l'argent, pour savoir quelles affaires chacun avait faites. 16 Le premier se présenta et dit: "Seigneur, ta mine a rapporté dix mines. 17 Il lui dit: "C'est bien, bon serviteur,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he then commanded these servants, to whom he had given the money, to be called to him, that he might know how much every man had gained by trading.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Then came the first, saying, `Master, your mina has earned ten minas.' 17 And he said to him, Well done, good servant;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376" name="Group 72"/>
          <p:cNvGraphicFramePr>
            <a:graphicFrameLocks noGrp="1"/>
          </p:cNvGraphicFramePr>
          <p:nvPr/>
        </p:nvGraphicFramePr>
        <p:xfrm>
          <a:off x="34925" y="44450"/>
          <a:ext cx="9074150" cy="5978526"/>
        </p:xfrm>
        <a:graphic>
          <a:graphicData uri="http://schemas.openxmlformats.org/drawingml/2006/table">
            <a:tbl>
              <a:tblPr rtl="1"/>
              <a:tblGrid>
                <a:gridCol w="4392612"/>
                <a:gridCol w="4681538"/>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لأنكَ كُنتَ أميناً فى القليلِ، فليكُنْ لكَ سُلطانٌ على عشرِ مُدنٍ. ثُمَّ جاءَ الثاني قائلاً: يا سيِّدي، إنَّ مَنَاكَ قد رَبِحَ خمسةَ أَمْنَاءٍ. فقالَ لهذا أيضاً: وكُنْ أنتَ على خمسِ مُدنٍ.</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a:t>
                      </a:r>
                      <a:r>
                        <a:rPr kumimoji="0" lang="en-US" sz="3200" b="1" i="0" u="none" strike="noStrike" cap="none" normalizeH="0" baseline="0" smtClean="0">
                          <a:ln>
                            <a:noFill/>
                          </a:ln>
                          <a:solidFill>
                            <a:srgbClr val="FF9900"/>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a:t>
                      </a:r>
                      <a:endParaRPr kumimoji="0" lang="ar-SA" sz="32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puisque tu as été fidèle dans une toute petite affaire, reçois autorité sur dix villes."18 Le second vint et dit: "Ta mine, Seigneur, a produit cinq mines". 19 Il dit de même à celui-là: "Toi, sois à la tête de cinq villes." </a:t>
                      </a:r>
                      <a:endParaRPr kumimoji="0" lang="fr-CA" sz="2400" b="1"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300" b="1" i="0" u="none" strike="noStrike" cap="none" normalizeH="0" baseline="0" smtClean="0">
                          <a:ln>
                            <a:noFill/>
                          </a:ln>
                          <a:solidFill>
                            <a:srgbClr val="FF9900"/>
                          </a:solidFill>
                          <a:effectLst/>
                          <a:latin typeface="Arial" charset="0"/>
                          <a:cs typeface="Arial" charset="0"/>
                        </a:rPr>
                        <a:t>(Gloire à Dieu éternellement.)</a:t>
                      </a:r>
                      <a:endParaRPr kumimoji="0" lang="ar-EG" sz="23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because you were faithful in a very little, have authority over ten cities.'18 And the second came, saying, `Master, your mina has earned five minas.' 19 Likewise he said to him, `You also be over five cities.‘</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8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2733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2733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2733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8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62" name="Group 174"/>
          <p:cNvGraphicFramePr>
            <a:graphicFrameLocks noGrp="1"/>
          </p:cNvGraphicFramePr>
          <p:nvPr/>
        </p:nvGraphicFramePr>
        <p:xfrm>
          <a:off x="34925" y="44450"/>
          <a:ext cx="9109075" cy="6481763"/>
        </p:xfrm>
        <a:graphic>
          <a:graphicData uri="http://schemas.openxmlformats.org/drawingml/2006/table">
            <a:tbl>
              <a:tblPr rtl="1"/>
              <a:tblGrid>
                <a:gridCol w="4427537"/>
                <a:gridCol w="4681538"/>
              </a:tblGrid>
              <a:tr h="22320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بولس الرسول إلى العبرانيين</a:t>
                      </a:r>
                      <a:r>
                        <a:rPr kumimoji="0" lang="ar-EG" sz="36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11 : 32 ـ 12 : 1 ـ 2 )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ماذا أقولُ أيضاً؟ لأنه يُعوزُني الوقت إن أخبَرت عن جدعون، وباراق، وشَمشُون، ويَفتاحَ، وداود، وصَموئيل، والأنبياء الأُخر،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33"/>
                          </a:solidFill>
                          <a:effectLst/>
                          <a:latin typeface="Arial" charset="0"/>
                          <a:cs typeface="Arial" charset="0"/>
                        </a:rPr>
                        <a:t>Hébreux</a:t>
                      </a:r>
                      <a:r>
                        <a:rPr kumimoji="0" lang="en-US" sz="2800" b="0" i="0" u="sng" strike="noStrike" cap="none" normalizeH="0" baseline="0" smtClean="0">
                          <a:ln>
                            <a:noFill/>
                          </a:ln>
                          <a:solidFill>
                            <a:srgbClr val="FF9933"/>
                          </a:solidFill>
                          <a:effectLst/>
                          <a:latin typeface="Arial" charset="0"/>
                          <a:cs typeface="Arial" charset="0"/>
                        </a:rPr>
                        <a:t> 11:32 - 12:1 - 2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Et que dire encore? Le temps me manquerait pour parler en détail de Gédéon, Barak, Samson, Jephté, David, Samuel et les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Hebrews 11:32-12:2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And what more shall I say? For the time would fail me to tell of Gideon and Barak and Samson and Jephthah, also of David and Samuel and the prophets:</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38063" name="Rectangle 175"/>
          <p:cNvSpPr>
            <a:spLocks noGrp="1" noChangeArrowheads="1"/>
          </p:cNvSpPr>
          <p:nvPr>
            <p:ph type="ctrTitle"/>
          </p:nvPr>
        </p:nvSpPr>
        <p:spPr/>
        <p:txBody>
          <a:bodyPr/>
          <a:lstStyle/>
          <a:p>
            <a:r>
              <a:rPr lang="en-US"/>
              <a:t>16p</a:t>
            </a:r>
          </a:p>
        </p:txBody>
      </p:sp>
    </p:spTree>
  </p:cSld>
  <p:clrMapOvr>
    <a:masterClrMapping/>
  </p:clrMapOvr>
  <p:timing>
    <p:tnLst>
      <p:par>
        <p:cTn id="1" dur="indefinite" restart="never" nodeType="tmRoot"/>
      </p:par>
    </p:tnLst>
  </p:timing>
</p:sld>
</file>

<file path=ppt/slides/slide8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9428" name="Group 52"/>
          <p:cNvGraphicFramePr>
            <a:graphicFrameLocks noGrp="1"/>
          </p:cNvGraphicFramePr>
          <p:nvPr/>
        </p:nvGraphicFramePr>
        <p:xfrm>
          <a:off x="34925" y="44450"/>
          <a:ext cx="9109075" cy="6842760"/>
        </p:xfrm>
        <a:graphic>
          <a:graphicData uri="http://schemas.openxmlformats.org/drawingml/2006/table">
            <a:tbl>
              <a:tblPr rtl="1"/>
              <a:tblGrid>
                <a:gridCol w="5003800"/>
                <a:gridCol w="4105275"/>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بالإيمان قَهَروا مَمالِك، وعملوا البر، ونالوا المواعيد، وسدُّوا أفواه أُسودٍ، أخمدوا قوَّة النَّار، ونجوا مِن حدِّ السَّيف، وتقوُّوا فى الضَّعف، صاروا أقوياء فى الحرب، وهزموا جيوش الغُرباء،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eux qui, grâce à la foi, conquirent des royaumes, mirent en oeuvre la justice, virent se réaliser des promesses, muselèrent la gueule des lions,34 éteignirent la puissance du feu, échappèrent au tranchant de l'épée, reprirent vigueur après la maladie, se montrèrent vaillants à la guerre, repoussèrent les armées étrangères;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who through faith subdued kingdoms, worked righteousness, obtained promises, stopped the mouths of lions, 34 quenched the violence of fire, escaped the edge of the sword, out of weakness were made strong, became valiant in battle, turned to flight the armies of the aliens.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2266" name="Group 26"/>
          <p:cNvGraphicFramePr>
            <a:graphicFrameLocks noGrp="1"/>
          </p:cNvGraphicFramePr>
          <p:nvPr/>
        </p:nvGraphicFramePr>
        <p:xfrm>
          <a:off x="34925" y="44450"/>
          <a:ext cx="9109075" cy="6014403"/>
        </p:xfrm>
        <a:graphic>
          <a:graphicData uri="http://schemas.openxmlformats.org/drawingml/2006/table">
            <a:tbl>
              <a:tblPr rtl="1"/>
              <a:tblGrid>
                <a:gridCol w="4716462"/>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أَخَذَت نِساءٌ أمواتَهُنَّ من بعد قيامةٍ. وآخرون ضُربوا مثل الطُّبول ولم يقبلوا إليهم النَّجاة لكى ينالوا القيامة الفاضِلة. وآخرون صُلبوا بالهزء والجلد، ثم فى قُيودٍ أيضاً وحَبسٍ.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des femmes retrouvèrent leurs morts par résurrection. Mais d'autres subirent l'écartèlement, refusant la délivrance pour aboutir à une meilleure résurrection; 36 d'autres encore subirent l'épreuve des moqueries et du fouet et celle des liens et de la prison;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Women received their dead raised to life again. And others were tortured, not accepting deliverance, that they might obtain a better resurrection. 36 Still others had trial of mockings and scourgings, yes, and of chains and imprisonment.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3297" name="Group 33"/>
          <p:cNvGraphicFramePr>
            <a:graphicFrameLocks noGrp="1"/>
          </p:cNvGraphicFramePr>
          <p:nvPr/>
        </p:nvGraphicFramePr>
        <p:xfrm>
          <a:off x="34925" y="44450"/>
          <a:ext cx="9109075" cy="5689601"/>
        </p:xfrm>
        <a:graphic>
          <a:graphicData uri="http://schemas.openxmlformats.org/drawingml/2006/table">
            <a:tbl>
              <a:tblPr rtl="1"/>
              <a:tblGrid>
                <a:gridCol w="4859337"/>
                <a:gridCol w="42497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ورُجموا، ونُشِروا بالمناشِير، وجُرِّبوا، وماتوا بقتل السَّيف، وطافُوا فى فراء وجُلودِ مِعزَى، معُوزين مُتضايقين مُتألِّمين،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ils furent lapidés, ils furent sciés; ils moururent tués à coups d'épée; ils menèrent une vie errante, vêtus de peaux de moutons ou de toisons de chèvres; ils étaient soumis aux privations, opprimés, maltraités,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They were stoned, they were sawn in two, were tempted, were slain with the sword. They wandered about in sheepskins and goatskins, being destitute, afflicted, tormented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7375" name="Group 15"/>
          <p:cNvGraphicFramePr>
            <a:graphicFrameLocks noGrp="1"/>
          </p:cNvGraphicFramePr>
          <p:nvPr/>
        </p:nvGraphicFramePr>
        <p:xfrm>
          <a:off x="34925" y="44450"/>
          <a:ext cx="9109075" cy="5689601"/>
        </p:xfrm>
        <a:graphic>
          <a:graphicData uri="http://schemas.openxmlformats.org/drawingml/2006/table">
            <a:tbl>
              <a:tblPr rtl="1"/>
              <a:tblGrid>
                <a:gridCol w="4859337"/>
                <a:gridCol w="42497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هؤلاء الذين لم يكن العالم يستحقَّهمْ. تائهين فى القفار والجبال والمغاير وشقوق الأرض.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eux dont le monde n'était pas digne; ils erraient dans les déserts et les montagnes, dans les grottes et les cavités de la terre.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of whom the world was not worthy. They wandered in deserts and mountains, in dens and caves of the earth.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4317" name="Group 29"/>
          <p:cNvGraphicFramePr>
            <a:graphicFrameLocks noGrp="1"/>
          </p:cNvGraphicFramePr>
          <p:nvPr/>
        </p:nvGraphicFramePr>
        <p:xfrm>
          <a:off x="34925" y="115888"/>
          <a:ext cx="9109075" cy="5834063"/>
        </p:xfrm>
        <a:graphic>
          <a:graphicData uri="http://schemas.openxmlformats.org/drawingml/2006/table">
            <a:tbl>
              <a:tblPr rtl="1"/>
              <a:tblGrid>
                <a:gridCol w="4859337"/>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فهؤلاء كلُّهُم، شُهِد لهم من قِبل الإيمان، ولم ينالوا الموعد. لأن الله منذ البدء تقدَّم فنظر من أجلنا أمراً مختاراً، لكى لا يُكمَلُوا بدوننا.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Eux tous, s'ils ont reçu bon témoignage grâce à leur foi, n'ont cependant pas obtenu la réalisation de la promesse. 40 Puisque Dieu prévoyait pour nous mieux encore, ils ne devaient pas arriver sans nous à l'accomplissement.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And all these, having obtained a good testimony through faith, did not receive the promise, 40 God having provided something better for us, that they should not be made perfect apart from us.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5337" name="Group 25"/>
          <p:cNvGraphicFramePr>
            <a:graphicFrameLocks noGrp="1"/>
          </p:cNvGraphicFramePr>
          <p:nvPr/>
        </p:nvGraphicFramePr>
        <p:xfrm>
          <a:off x="34925" y="44450"/>
          <a:ext cx="9109075" cy="6265863"/>
        </p:xfrm>
        <a:graphic>
          <a:graphicData uri="http://schemas.openxmlformats.org/drawingml/2006/table">
            <a:tbl>
              <a:tblPr rtl="1"/>
              <a:tblGrid>
                <a:gridCol w="4500562"/>
                <a:gridCol w="4608513"/>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أجل هذا نحن أيضاً الذين لنا سحابةُ شهداء هذا مقدارها مُحيطة بنا، فلنطرح عنَّا كلَّ تكبُّر، والخطيَّة القائمة علينا جداً، وبالصَّبر فلنسعى فى الجهاد الموضوع لنا،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1Ainsi donc, nous aussi, qui avons autour de nous une telle nuée de témoins, rejetons tout fardeau et le péché qui sait si bien nous entourer, et courons avec endurance l'épreuve qui nous est proposée,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Therefore we also, since we are surrounded by so great a cloud of witnesses, let us lay aside every weight, and the sin which so easily ensnares us, and let us run with endurance the race that is set before us,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6355" name="Group 19"/>
          <p:cNvGraphicFramePr>
            <a:graphicFrameLocks noGrp="1"/>
          </p:cNvGraphicFramePr>
          <p:nvPr/>
        </p:nvGraphicFramePr>
        <p:xfrm>
          <a:off x="34925" y="44450"/>
          <a:ext cx="9109075" cy="6121401"/>
        </p:xfrm>
        <a:graphic>
          <a:graphicData uri="http://schemas.openxmlformats.org/drawingml/2006/table">
            <a:tbl>
              <a:tblPr rtl="1"/>
              <a:tblGrid>
                <a:gridCol w="4859337"/>
                <a:gridCol w="42497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وننظر إلى رئيس الإيمان ومُكمِّله يسوع، هذا الذى عوض ما كان قُدَّامه من الفرح صبر على الصَّليب واستهان بالعار، وجلس عن يمين عرش الله.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les regards fixés sur celui qui est l'initiateur de la foi et qui la mène à son accomplissement, Jésus, lui qui, renonçant à la joie qui lui revenait, endura la croix au mépris de la honte et s'est assis à la droite du trône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looking unto Jesus, the author and finisher of our faith, who for the joy that was set before Him endured the cross, despising the shame, and has sat down at the right hand of the throne of God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8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14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142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8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554" name="Group 114"/>
          <p:cNvGraphicFramePr>
            <a:graphicFrameLocks noGrp="1"/>
          </p:cNvGraphicFramePr>
          <p:nvPr/>
        </p:nvGraphicFramePr>
        <p:xfrm>
          <a:off x="34925" y="44450"/>
          <a:ext cx="9109075" cy="6705600"/>
        </p:xfrm>
        <a:graphic>
          <a:graphicData uri="http://schemas.openxmlformats.org/drawingml/2006/table">
            <a:tbl>
              <a:tblPr rtl="1"/>
              <a:tblGrid>
                <a:gridCol w="4427537"/>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الكاثوليكون من رسالة يعقوب الرسول</a:t>
                      </a:r>
                      <a:r>
                        <a:rPr kumimoji="0" lang="ar-EG" sz="36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5 : 9 ـ 20 )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يئنَّ بعضكم على بعضٍ يا إخوتي لئلاَّ تُدانوا. هوذا الدَّيَّان واقف على الأبواب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خذوا لكم يا إخوتي مثالاً لاحتمال المشقَّات وطول الأناة: الأنبياء الذين تكلَّموا بِاسم الربِّ.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Jacques 5:9 - 20</a:t>
                      </a: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Frères, ne gémissez pas les uns contre les autres, pour éviter d'être jugés. Voyez: le juge se tient aux portes. Pour la souffrance et la patience, le modèle à prendre,10 frères, ce sont les prophètes, qui ont parlé au nom du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James 5:9-20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Do not grumble against one another, brethren, lest you be condemned. Behold, the Judge is standing at the door! 10 My brethren, take the prophets, who spoke in the name of the Lord, as an example of suffering and patience.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1555" name="Rectangle 115"/>
          <p:cNvSpPr>
            <a:spLocks noGrp="1" noChangeArrowheads="1"/>
          </p:cNvSpPr>
          <p:nvPr>
            <p:ph type="ctrTitle"/>
          </p:nvPr>
        </p:nvSpPr>
        <p:spPr/>
        <p:txBody>
          <a:bodyPr/>
          <a:lstStyle/>
          <a:p>
            <a:r>
              <a:rPr lang="en-US"/>
              <a:t>16c</a:t>
            </a:r>
          </a:p>
        </p:txBody>
      </p:sp>
    </p:spTree>
  </p:cSld>
  <p:clrMapOvr>
    <a:masterClrMapping/>
  </p:clrMapOvr>
  <p:timing>
    <p:tnLst>
      <p:par>
        <p:cTn id="1" dur="indefinite" restart="never" nodeType="tmRoot"/>
      </p:par>
    </p:tnLst>
  </p:timing>
</p:sld>
</file>

<file path=ppt/slides/slide8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559" name="Group 95"/>
          <p:cNvGraphicFramePr>
            <a:graphicFrameLocks noGrp="1"/>
          </p:cNvGraphicFramePr>
          <p:nvPr/>
        </p:nvGraphicFramePr>
        <p:xfrm>
          <a:off x="34925" y="115888"/>
          <a:ext cx="9001125" cy="5978526"/>
        </p:xfrm>
        <a:graphic>
          <a:graphicData uri="http://schemas.openxmlformats.org/drawingml/2006/table">
            <a:tbl>
              <a:tblPr rtl="1"/>
              <a:tblGrid>
                <a:gridCol w="4392612"/>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نحن نُغبِط الذين صبروا. لأنكم سَمِعتم بصبر أيُّوب وعاقبة الربِّ قـد رأيتموها. لأن الربَّ عظيم الرَّأفة جداً وطويل الآناة. </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Voyez: nous félicitons les gens endurants; vous avez entendu l'histoire de l'endurance de Job et vu le but du Seigneur parce que le Seigneur a beaucoup de coeur et montre de la pitié.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Indeed we count them blessed who endure. You have heard of the perseverance of Job and seen the end intended by the Lord--that the Lord is very compassionate and merciful.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8418" name="Group 34"/>
          <p:cNvGraphicFramePr>
            <a:graphicFrameLocks noGrp="1"/>
          </p:cNvGraphicFramePr>
          <p:nvPr/>
        </p:nvGraphicFramePr>
        <p:xfrm>
          <a:off x="34925" y="115888"/>
          <a:ext cx="9001125" cy="6339840"/>
        </p:xfrm>
        <a:graphic>
          <a:graphicData uri="http://schemas.openxmlformats.org/drawingml/2006/table">
            <a:tbl>
              <a:tblPr rtl="1"/>
              <a:tblGrid>
                <a:gridCol w="4392612"/>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وقبل كل شيءٍ يا إخوتي، لا تحلفوا، لا بالسَّماء، ولا بالأرض، ولا بقسم آخر. وليكن كلامكم نعم نعم، ولا لا، لئلاَّ تكونوا تحت الحُكم. وإن كان واحد منكم قد ناله تعب فليُصلِّ. والفرح القلب فليُرتِّل.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603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Mais avant tout, mes frères, ne jurez pas, ni par le ciel, ni par la terre, ni d'aucune autre manière. Que votre oui soit oui et votre non, non, afin  que vous ne tombiez pas sous le jugement.13 L'un de vous souffre-t-il? Qu'il prie. Est-il joyeux? Qu'il chante des cantiques.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But above all, my brethren, do not swear, either by heaven or by earth or with any other oath. But let your Yes, be Yes, and your No, No, lest you fall into judgment. 13 Is anyone among you suffering? Let him pray. Is anyone cheerful? Let him sing psalms.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9431" name="Group 23"/>
          <p:cNvGraphicFramePr>
            <a:graphicFrameLocks noGrp="1"/>
          </p:cNvGraphicFramePr>
          <p:nvPr/>
        </p:nvGraphicFramePr>
        <p:xfrm>
          <a:off x="34925" y="44450"/>
          <a:ext cx="9109075" cy="6369685"/>
        </p:xfrm>
        <a:graphic>
          <a:graphicData uri="http://schemas.openxmlformats.org/drawingml/2006/table">
            <a:tbl>
              <a:tblPr rtl="1"/>
              <a:tblGrid>
                <a:gridCol w="4572000"/>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وإن كان واحد منكم مريضاً فليدعُ قسوس الكنيسة وليُصلُّوا عليه ويدهنوه بزيتٍ بِاسم الربِّ، وصلاة الإيمان تُخلِّص المريض، والربُّ يُقيمه، وإن كان قد عمل خطايا تُغفَر 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L'un de vous est-il malade? Qu'il fasse appeler les anciens de l'Eglise et qu'ils prient après avoir fait sur lui une onction d'huile au nom du Seigneur.15 La prière de la foi sauvera le patient; le Seigneur le relèvera et, s'il a des péchés à son actif, il lui sera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Is anyone among you sick? Let him call for the elders of the church, and let them pray over him, anointing him with oil in the name of the Lord. 15 And the prayer of faith will save the sick, and the Lord will raise him up. And if he has committed sins, he will be forgiven.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0459" name="Group 27"/>
          <p:cNvGraphicFramePr>
            <a:graphicFrameLocks noGrp="1"/>
          </p:cNvGraphicFramePr>
          <p:nvPr/>
        </p:nvGraphicFramePr>
        <p:xfrm>
          <a:off x="107950" y="44450"/>
          <a:ext cx="9036050" cy="5689601"/>
        </p:xfrm>
        <a:graphic>
          <a:graphicData uri="http://schemas.openxmlformats.org/drawingml/2006/table">
            <a:tbl>
              <a:tblPr rtl="1"/>
              <a:tblGrid>
                <a:gridCol w="4427537"/>
                <a:gridCol w="46085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واعترفوا بخطاياكم بعضكم لبعضٍ، وصلُّوا على بعضكم بعضٍ، لكيما تُشفَوا. وصلاة البارِّ فيها قوة عظيمة فعالة.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Confessez-vous donc vos péchés les uns aux autres et priez les uns pour les autres, afin d'être guéris. La requête d'un juste agit avec beaucoup de force.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Confess your trespasses to one another, and pray for one another, that you may be healed. The effective, fervent prayer of a righteous man avails much.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2498" name="Group 18"/>
          <p:cNvGraphicFramePr>
            <a:graphicFrameLocks noGrp="1"/>
          </p:cNvGraphicFramePr>
          <p:nvPr/>
        </p:nvGraphicFramePr>
        <p:xfrm>
          <a:off x="107950" y="44450"/>
          <a:ext cx="9036050" cy="6121401"/>
        </p:xfrm>
        <a:graphic>
          <a:graphicData uri="http://schemas.openxmlformats.org/drawingml/2006/table">
            <a:tbl>
              <a:tblPr rtl="1"/>
              <a:tblGrid>
                <a:gridCol w="4356100"/>
                <a:gridCol w="467995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كان إيليَّاس إنساناً تحت الآلام مثلنا، وصلَّى صلاةً كي لا تُمطِر السَّماء، فلم تُمطِر على الأرض ثلاثَ سنينَ وستَّةَ أشهُرٍ. وصلَّى أيضاً، فأعطت السَّماء المطر، والأرض أنبتت ثمرها.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Élie était un homme semblable à nous; il pria avec ferveur pour qu'il ne plût pas, et il ne plut pas sur la terre pendant trois ans et six mois; 18 puis il pria de nouveau, le ciel donna de la pluie, la terre produisit son fruit.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Elijah was a man with a nature like ours, and he prayed earnestly that it would not rain; and it did not rain on the land for three years and six months. 18 And he prayed again, and the heaven gave rain, and the earth produced its fruit.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1492" name="Group 36"/>
          <p:cNvGraphicFramePr>
            <a:graphicFrameLocks noGrp="1"/>
          </p:cNvGraphicFramePr>
          <p:nvPr/>
        </p:nvGraphicFramePr>
        <p:xfrm>
          <a:off x="34925" y="44450"/>
          <a:ext cx="9109075" cy="6338888"/>
        </p:xfrm>
        <a:graphic>
          <a:graphicData uri="http://schemas.openxmlformats.org/drawingml/2006/table">
            <a:tbl>
              <a:tblPr rtl="1"/>
              <a:tblGrid>
                <a:gridCol w="4500562"/>
                <a:gridCol w="4608513"/>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يا إخوتي، إذا ضلَّ واحدٌ منكم عن سبيل الحقِّ وردَّه واحدٌ، فليعلم أن من يردَّ الخاطئ عن طريق ضلالته، فإنه يُخلِّص نفسه من الموتِ، ويستُر خطايا كثيرة.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Mes frères, si l'un de vous s'est égaré loin de la vérité et qu'on le ramène, 20 sachez que celui qui ramène un pécheur du chemin où il s'égarait lui sauvera la vie et fera disparaître une foule de péchés.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Brethren, if anyone among you wanders from the truth, and someone turns him back, 20 let him know that he who turns a sinner from the error of his way will save a soul from death and cover a multitude of sins.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355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552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552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8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617" name="Group 105"/>
          <p:cNvGraphicFramePr>
            <a:graphicFrameLocks noGrp="1"/>
          </p:cNvGraphicFramePr>
          <p:nvPr/>
        </p:nvGraphicFramePr>
        <p:xfrm>
          <a:off x="107950" y="44450"/>
          <a:ext cx="9036050" cy="6644640"/>
        </p:xfrm>
        <a:graphic>
          <a:graphicData uri="http://schemas.openxmlformats.org/drawingml/2006/table">
            <a:tbl>
              <a:tblPr rtl="1"/>
              <a:tblGrid>
                <a:gridCol w="4356100"/>
                <a:gridCol w="46799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en-US" sz="3200" b="0" i="0" u="sng" strike="noStrike" cap="none" normalizeH="0" baseline="0" smtClean="0">
                          <a:ln>
                            <a:noFill/>
                          </a:ln>
                          <a:solidFill>
                            <a:srgbClr val="FF9933"/>
                          </a:solidFill>
                          <a:effectLst/>
                          <a:latin typeface="Arial" charset="0"/>
                          <a:cs typeface="Arial" charset="0"/>
                        </a:rPr>
                        <a:t>)</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Times New Roman" pitchFamily="18" charset="0"/>
                        </a:rPr>
                        <a:t>18:24-19:6</a:t>
                      </a:r>
                      <a:r>
                        <a:rPr kumimoji="0" lang="ar-EG" sz="3200" b="0" i="0" u="sng" strike="noStrike" cap="none" normalizeH="0" baseline="0" smtClean="0">
                          <a:ln>
                            <a:noFill/>
                          </a:ln>
                          <a:solidFill>
                            <a:srgbClr val="FF9933"/>
                          </a:solidFill>
                          <a:effectLst/>
                          <a:latin typeface="Arial" charset="0"/>
                          <a:cs typeface="Arial" charset="0"/>
                        </a:rPr>
                        <a:t>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يوجد يهوديٌّ اسمه أبولُّوس إسكندريُّ الجنس، رجلٌ فصيحٌ قَدُمَ إلى أفسس مُقتدر فى الكتب. هذا كان تلميذاً لطريقة الربِّ. وكان وهو حارٌّ بالرُّوح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Acts 18:24-19:6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a:t>
                      </a:r>
                      <a:r>
                        <a:rPr kumimoji="0" lang="fr-FR" sz="2800" b="0" i="0" u="none" strike="noStrike" cap="none" normalizeH="0" baseline="0" smtClean="0">
                          <a:ln>
                            <a:noFill/>
                          </a:ln>
                          <a:solidFill>
                            <a:schemeClr val="bg1"/>
                          </a:solidFill>
                          <a:effectLst/>
                          <a:latin typeface="Arial" charset="0"/>
                          <a:cs typeface="Arial" charset="0"/>
                        </a:rPr>
                        <a:t>Un Juif nommé Apollos, originaire d'Alexandrie, était arrivé à Éphèse. 25 C'était un homme savant, versé dans les Écritures. Il avait été informé de la Voie du Seigneur et, l'esprit plein de ferveur,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Acts 18:24-19:6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4618" name="Rectangle 106"/>
          <p:cNvSpPr>
            <a:spLocks noGrp="1" noChangeArrowheads="1"/>
          </p:cNvSpPr>
          <p:nvPr>
            <p:ph type="ctrTitle"/>
          </p:nvPr>
        </p:nvSpPr>
        <p:spPr/>
        <p:txBody>
          <a:bodyPr/>
          <a:lstStyle/>
          <a:p>
            <a:r>
              <a:rPr lang="en-US"/>
              <a:t>16a</a:t>
            </a:r>
          </a:p>
        </p:txBody>
      </p:sp>
    </p:spTree>
  </p:cSld>
  <p:clrMapOvr>
    <a:masterClrMapping/>
  </p:clrMapOvr>
  <p:timing>
    <p:tnLst>
      <p:par>
        <p:cTn id="1" dur="indefinite" restart="never" nodeType="tmRoot"/>
      </p:par>
    </p:tnLst>
  </p:timing>
</p:sld>
</file>

<file path=ppt/slides/slide8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31" name="Group 95"/>
          <p:cNvGraphicFramePr>
            <a:graphicFrameLocks noGrp="1"/>
          </p:cNvGraphicFramePr>
          <p:nvPr/>
        </p:nvGraphicFramePr>
        <p:xfrm>
          <a:off x="107950" y="44450"/>
          <a:ext cx="9036050" cy="6766560"/>
        </p:xfrm>
        <a:graphic>
          <a:graphicData uri="http://schemas.openxmlformats.org/drawingml/2006/table">
            <a:tbl>
              <a:tblPr rtl="1"/>
              <a:tblGrid>
                <a:gridCol w="4859337"/>
                <a:gridCol w="41767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يتكلَّم ويُعلِّم بتدقيق ما يختصُّ بيسوع. عارفاً معموديَّة يوحنَّا فقط. وابتدأ هذا يُجاهر فى المجمع. فلمَّا سمعه بريسكِّلا وأكيلا قَبِلاه إليهما، وعلَّماه طريق الله بأكثر تدقيق.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prêchait et enseignait exactement ce qui concernait Jésus, tout en ne connaissant que le baptême de Jean. 26 Il se mit donc à parler en toute assurance dans la synagogue. Mais, lorsqu'ils l'eurent entendu, Priscille et Aquilas le prirent avec eux et lui présentèrent plus exactement encore la voie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he spoke and taught accurately the things of the Lord, though he knew only the baptism of John. 26 So he began to speak boldly in the synagogue. When Aquila and Priscilla heard him, they took him aside and explained to him the way of God more accurately.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3556" name="Group 52"/>
          <p:cNvGraphicFramePr>
            <a:graphicFrameLocks noGrp="1"/>
          </p:cNvGraphicFramePr>
          <p:nvPr/>
        </p:nvGraphicFramePr>
        <p:xfrm>
          <a:off x="107950" y="44450"/>
          <a:ext cx="8928100" cy="6842760"/>
        </p:xfrm>
        <a:graphic>
          <a:graphicData uri="http://schemas.openxmlformats.org/drawingml/2006/table">
            <a:tbl>
              <a:tblPr rtl="1"/>
              <a:tblGrid>
                <a:gridCol w="4751387"/>
                <a:gridCol w="4176713"/>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 كان يُريد أن ينطلق إلى أخائية، حضُّوا الإخوة وكتبوا للتلاميذ أن يقبلوه. فلمَّا جاء هذا نفع المؤمنين كثيراً بالنِّعمة، لأنه كان يُفحِم اليهود باشتداد جهراً، مُبيِّناً لهم من الكتب أن المسيح هو يسوع.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Comme il avait l'intention de se rendre en Achaïe, les frères l'approuvèrent et écrivirent aux disciples de lui faire bon accueil. Une fois arrivé, il fut, par la grâce de Dieu, d'un grand secours aux fidèles, 28  car la force de ses arguments avait raison des Juifs en public, quand il prouvait par les Écritures que le Messie, c'était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And when he desired to cross to Achaia, the brethren wrote, exhorting the disciples to receive him; and when he arrived, he greatly helped those who had believed through grace; 28 for he vigorously refuted the Jews publicly, showing from the Scriptures that Jesus is the Christ.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4562" name="Group 34"/>
          <p:cNvGraphicFramePr>
            <a:graphicFrameLocks noGrp="1"/>
          </p:cNvGraphicFramePr>
          <p:nvPr/>
        </p:nvGraphicFramePr>
        <p:xfrm>
          <a:off x="34925" y="44450"/>
          <a:ext cx="9109075" cy="6842760"/>
        </p:xfrm>
        <a:graphic>
          <a:graphicData uri="http://schemas.openxmlformats.org/drawingml/2006/table">
            <a:tbl>
              <a:tblPr rtl="1"/>
              <a:tblGrid>
                <a:gridCol w="4500562"/>
                <a:gridCol w="4608513"/>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فحدث إذ كان أبولُّوس فى كورنثوس، أن بولس بعدما اجتاز فى النواحي العالية لكى يأتي إلى أفسس وجد تلاميذاً. فقال لهم: " هل قَبِلتُم الرُّوح القُدس لما آمنتم؟ " قالوا له: " ولا سمعنا أنه يوجد روح قدس ".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Ce fut pendant le séjour d'Apollos à Corinthe que Paul arriva à Éphèse en passant par le haut pays. Il y trouva quelques disciples et leur demanda: 2"Avez-vous reçu l'Esprit Saint, quand vous êtes devenus croyants?" - "Mais, lui répondirent-ils, nous n'avons même pas entendu parler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And it happened, while Apollos was at Corinth, that Paul, having passed through the upper regions, came to Ephesus. And finding some disciples 2 he said to them, Did you receive the Holy Spirit when you believed? So they said to him, We have not so much as heard whether there is a Holy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5577" name="Group 25"/>
          <p:cNvGraphicFramePr>
            <a:graphicFrameLocks noGrp="1"/>
          </p:cNvGraphicFramePr>
          <p:nvPr/>
        </p:nvGraphicFramePr>
        <p:xfrm>
          <a:off x="34925" y="44450"/>
          <a:ext cx="9109075" cy="6441123"/>
        </p:xfrm>
        <a:graphic>
          <a:graphicData uri="http://schemas.openxmlformats.org/drawingml/2006/table">
            <a:tbl>
              <a:tblPr rtl="1"/>
              <a:tblGrid>
                <a:gridCol w="4284662"/>
                <a:gridCol w="48244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بالذى يأتي بعده، أي بيسوع ".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6595" name="Group 19"/>
          <p:cNvGraphicFramePr>
            <a:graphicFrameLocks noGrp="1"/>
          </p:cNvGraphicFramePr>
          <p:nvPr/>
        </p:nvGraphicFramePr>
        <p:xfrm>
          <a:off x="107950" y="44450"/>
          <a:ext cx="9036050" cy="5905501"/>
        </p:xfrm>
        <a:graphic>
          <a:graphicData uri="http://schemas.openxmlformats.org/drawingml/2006/table">
            <a:tbl>
              <a:tblPr rtl="1"/>
              <a:tblGrid>
                <a:gridCol w="4211637"/>
                <a:gridCol w="48244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Ils l'écoutèrent et reçurent le baptême au nom du Seigneur Jésus. 6 Paul leur imposa les mains et l'Esprit Saint vint sur eux: ils parlaient en langues et prophétisaient.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8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8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652" name="Group 68"/>
          <p:cNvGraphicFramePr>
            <a:graphicFrameLocks noGrp="1"/>
          </p:cNvGraphicFramePr>
          <p:nvPr/>
        </p:nvGraphicFramePr>
        <p:xfrm>
          <a:off x="34925" y="44450"/>
          <a:ext cx="9109075" cy="6449568"/>
        </p:xfrm>
        <a:graphic>
          <a:graphicData uri="http://schemas.openxmlformats.org/drawingml/2006/table">
            <a:tbl>
              <a:tblPr rtl="1"/>
              <a:tblGrid>
                <a:gridCol w="4356100"/>
                <a:gridCol w="47529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US" sz="3600" b="0" i="0" u="sng" strike="noStrike" cap="none" normalizeH="0" baseline="0" dirty="0" smtClean="0">
                          <a:ln>
                            <a:noFill/>
                          </a:ln>
                          <a:solidFill>
                            <a:srgbClr val="FF9933"/>
                          </a:solidFill>
                          <a:effectLst/>
                          <a:latin typeface="Arial" charset="0"/>
                          <a:cs typeface="Times New Roman" pitchFamily="18" charset="0"/>
                        </a:rPr>
                        <a:t>92:12-13</a:t>
                      </a:r>
                      <a:endParaRPr kumimoji="0" lang="ar-EG" sz="2800" b="1"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الصدِّيقُ كالنَّخلةِ يزهوُ. وكمثلِ أرز لبنان ينموُ. مَغروسِينَ فى بيتِ الربِّ. وفى ديارِ بيت إلهنا زاهرينَ. </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513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 </a:t>
                      </a:r>
                      <a:r>
                        <a:rPr kumimoji="0" lang="fr-CA" sz="3600" b="0" i="0" u="sng" strike="noStrike" cap="none" normalizeH="0" baseline="0" dirty="0" smtClean="0">
                          <a:ln>
                            <a:noFill/>
                          </a:ln>
                          <a:solidFill>
                            <a:srgbClr val="FF9933"/>
                          </a:solidFill>
                          <a:effectLst/>
                          <a:latin typeface="Arial" charset="0"/>
                          <a:cs typeface="Times New Roman" pitchFamily="18" charset="0"/>
                        </a:rPr>
                        <a:t>Psaume </a:t>
                      </a:r>
                      <a:r>
                        <a:rPr kumimoji="0" lang="en-US" sz="3600" b="0" i="0" u="sng" strike="noStrike" cap="none" normalizeH="0" baseline="0" dirty="0" smtClean="0">
                          <a:ln>
                            <a:noFill/>
                          </a:ln>
                          <a:solidFill>
                            <a:srgbClr val="FF9933"/>
                          </a:solidFill>
                          <a:effectLst/>
                          <a:latin typeface="Arial" charset="0"/>
                          <a:cs typeface="Times New Roman" pitchFamily="18" charset="0"/>
                        </a:rPr>
                        <a:t>92:12-13</a:t>
                      </a:r>
                      <a:endParaRPr kumimoji="0" lang="fr-CA" sz="28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Le juste pousse comme un palmier, s'étend comme un cèdre du Liban,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13 planté dans la maison du </a:t>
                      </a:r>
                      <a:r>
                        <a:rPr kumimoji="0" lang="fr-FR" sz="2800" b="0" i="0" u="none" strike="noStrike" cap="none" normalizeH="0" baseline="0" dirty="0" err="1" smtClean="0">
                          <a:ln>
                            <a:noFill/>
                          </a:ln>
                          <a:solidFill>
                            <a:schemeClr val="bg1"/>
                          </a:solidFill>
                          <a:effectLst/>
                          <a:latin typeface="Arial" charset="0"/>
                          <a:cs typeface="Arial" charset="0"/>
                        </a:rPr>
                        <a:t>Seigneur,il</a:t>
                      </a:r>
                      <a:r>
                        <a:rPr kumimoji="0" lang="fr-FR" sz="2800" b="0" i="0" u="none" strike="noStrike" cap="none" normalizeH="0" baseline="0" dirty="0" smtClean="0">
                          <a:ln>
                            <a:noFill/>
                          </a:ln>
                          <a:solidFill>
                            <a:schemeClr val="bg1"/>
                          </a:solidFill>
                          <a:effectLst/>
                          <a:latin typeface="Arial" charset="0"/>
                          <a:cs typeface="Arial" charset="0"/>
                        </a:rPr>
                        <a:t> pousse dans les parvis de notre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92:12-13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The righteous shall flourish like a palm tree, He shall grow like a cedar in Lebanon.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Those who are planted in the house of the Lord Shall flourish in the courts of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7653" name="Rectangle 69"/>
          <p:cNvSpPr>
            <a:spLocks noGrp="1" noChangeArrowheads="1"/>
          </p:cNvSpPr>
          <p:nvPr>
            <p:ph type="ctrTitle"/>
          </p:nvPr>
        </p:nvSpPr>
        <p:spPr/>
        <p:txBody>
          <a:bodyPr/>
          <a:lstStyle/>
          <a:p>
            <a:r>
              <a:rPr lang="en-US"/>
              <a:t>16pg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8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741" name="Group 133"/>
          <p:cNvGraphicFramePr>
            <a:graphicFrameLocks noGrp="1"/>
          </p:cNvGraphicFramePr>
          <p:nvPr/>
        </p:nvGraphicFramePr>
        <p:xfrm>
          <a:off x="34925" y="44450"/>
          <a:ext cx="9109075" cy="6194426"/>
        </p:xfrm>
        <a:graphic>
          <a:graphicData uri="http://schemas.openxmlformats.org/drawingml/2006/table">
            <a:tbl>
              <a:tblPr rtl="1"/>
              <a:tblGrid>
                <a:gridCol w="4932362"/>
                <a:gridCol w="41767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a:t>
                      </a:r>
                      <a:r>
                        <a:rPr kumimoji="0" lang="en-US" sz="3600" b="0" i="0" u="sng" strike="noStrike" cap="none" normalizeH="0" baseline="0" smtClean="0">
                          <a:ln>
                            <a:noFill/>
                          </a:ln>
                          <a:solidFill>
                            <a:srgbClr val="FF9933"/>
                          </a:solidFill>
                          <a:effectLst/>
                          <a:latin typeface="Arial" charset="0"/>
                          <a:cs typeface="Arial" charset="0"/>
                        </a:rPr>
                        <a:t>12:32 – 44</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تَخف أيُّها القطيع الصَّغير، لأنَّ أباكم قد سُر أن يُعطيكُم الملكوت. بيعوا ما لكُم وأعطوا صدقة.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Luc 12:32 - 44</a:t>
                      </a: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Sois sans crainte, petit troupeau, car votre Père a trouvé bon de vous donner le Royaume. 33 Vendez ce que vous possédez et donnez-le en aumône.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Luke 12:32-44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Do not fear, little flock, for it is your Father's good pleasure to give you the kingdom. 33 Sell what you have and give alms;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68742" name="Rectangle 134"/>
          <p:cNvSpPr>
            <a:spLocks noGrp="1" noChangeArrowheads="1"/>
          </p:cNvSpPr>
          <p:nvPr>
            <p:ph type="ctrTitle"/>
          </p:nvPr>
        </p:nvSpPr>
        <p:spPr/>
        <p:txBody>
          <a:bodyPr/>
          <a:lstStyle/>
          <a:p>
            <a:r>
              <a:rPr lang="en-US"/>
              <a:t>16g</a:t>
            </a:r>
          </a:p>
        </p:txBody>
      </p:sp>
    </p:spTree>
  </p:cSld>
  <p:clrMapOvr>
    <a:masterClrMapping/>
  </p:clrMapOvr>
  <p:timing>
    <p:tnLst>
      <p:par>
        <p:cTn id="1" dur="indefinite" restart="never" nodeType="tmRoot"/>
      </p:par>
    </p:tnLst>
  </p:timing>
</p:sld>
</file>

<file path=ppt/slides/slide8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1714" name="Group 18"/>
          <p:cNvGraphicFramePr>
            <a:graphicFrameLocks noGrp="1"/>
          </p:cNvGraphicFramePr>
          <p:nvPr/>
        </p:nvGraphicFramePr>
        <p:xfrm>
          <a:off x="34925" y="188913"/>
          <a:ext cx="9001125" cy="5731066"/>
        </p:xfrm>
        <a:graphic>
          <a:graphicData uri="http://schemas.openxmlformats.org/drawingml/2006/table">
            <a:tbl>
              <a:tblPr rtl="1"/>
              <a:tblGrid>
                <a:gridCol w="4176712"/>
                <a:gridCol w="4824413"/>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اعملوا لكم أكياساً لا تَقْدُمْ وكنزاً لا يفنى فى السَّموات، حيث لا يَقرَبُ سارقٌ ولا يُفسده سوسٌ، لأنَّه حيث يكون كنزكم هُناك يكون قلبكم أيضاً.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Faites-vous des bourses inusables, un trésor inaltérable dans les cieux; là ni voleur n'approche, ni mite ne détruit. 34 Car, où est votre trésor, là aussi sera votre coeur.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provide yourselves money bags which do not grow old, a treasure in the heavens that does not fail, where no thief approaches nor moth destroys. 34 For where your treasure is, there your heart will be also.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9710" name="Group 78"/>
          <p:cNvGraphicFramePr>
            <a:graphicFrameLocks noGrp="1"/>
          </p:cNvGraphicFramePr>
          <p:nvPr/>
        </p:nvGraphicFramePr>
        <p:xfrm>
          <a:off x="107950" y="44450"/>
          <a:ext cx="8928100" cy="5834063"/>
        </p:xfrm>
        <a:graphic>
          <a:graphicData uri="http://schemas.openxmlformats.org/drawingml/2006/table">
            <a:tbl>
              <a:tblPr rtl="1"/>
              <a:tblGrid>
                <a:gridCol w="4032250"/>
                <a:gridCol w="48958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لتكُن أحقاؤكم ممنطقة وسرجكم موقدة ، وأنتم أيضاً تشبهون أُناساً ينتظرون سيِّدهم متى يعود من العرس، حتى إذا جاء وقرع يفتحون له فى الحال.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Restez en tenue de travail et gardez vos lampes allumées.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36 Et soyez comme des gens qui attendent leur maître à son retour des noces, afin de lui ouvrir dès qu'il arrivera et frappera.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Let your waist be girded and your lamps burning; 36 and you yourselves be like men who wait for their master, when he will return from the wedding, that when he comes and knocks they may open to him immediately.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7627" name="Group 27"/>
          <p:cNvGraphicFramePr>
            <a:graphicFrameLocks noGrp="1"/>
          </p:cNvGraphicFramePr>
          <p:nvPr/>
        </p:nvGraphicFramePr>
        <p:xfrm>
          <a:off x="34925" y="115888"/>
          <a:ext cx="9109075" cy="5978526"/>
        </p:xfrm>
        <a:graphic>
          <a:graphicData uri="http://schemas.openxmlformats.org/drawingml/2006/table">
            <a:tbl>
              <a:tblPr rtl="1"/>
              <a:tblGrid>
                <a:gridCol w="4427537"/>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Times New Roman" pitchFamily="18" charset="0"/>
                        </a:rPr>
                        <a:t>طوبى لأولئك العبيد الذين إذا جاء سيِّدهم يجدهم ساهرين. الحقَّ أقول لكم: أنه يتمنطق ويُتكئهم ويقف ويخدمهم. </a:t>
                      </a:r>
                      <a:endParaRPr kumimoji="0" lang="en-US" sz="32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Heureux ces serviteurs que le maître à son arrivée, trouvera en train de veiller. En vérité, je vous le déclare, il prendra la tenue de travail, les fera mettre à table et passera pour les servir.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Blessed are those servants whom the master, when he comes, will find watching. Assuredly, I say to you that he will gird himself and have them sit down to eat, and will come and serve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8647" name="Group 23"/>
          <p:cNvGraphicFramePr>
            <a:graphicFrameLocks noGrp="1"/>
          </p:cNvGraphicFramePr>
          <p:nvPr/>
        </p:nvGraphicFramePr>
        <p:xfrm>
          <a:off x="107950" y="115888"/>
          <a:ext cx="9036050" cy="5978526"/>
        </p:xfrm>
        <a:graphic>
          <a:graphicData uri="http://schemas.openxmlformats.org/drawingml/2006/table">
            <a:tbl>
              <a:tblPr rtl="1"/>
              <a:tblGrid>
                <a:gridCol w="4356100"/>
                <a:gridCol w="46799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Times New Roman" pitchFamily="18" charset="0"/>
                        </a:rPr>
                        <a:t>وإن أتى فى الهزيع الثَّانى أو إذا أتى فى الهزيع الثَّالث ووجدهم هكذا، فطوبى لأولئك العبيد. </a:t>
                      </a:r>
                      <a:endParaRPr kumimoji="0" lang="en-US" sz="32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Et si c'est à la deuxième veille qu'il arrive, ou à la troisième, et qu'il trouve cet accueil, heureux sont-ils.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And if he should come in the second watch, or come in the third watch, and find them so, blessed are those servants.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9679" name="Group 31"/>
          <p:cNvGraphicFramePr>
            <a:graphicFrameLocks noGrp="1"/>
          </p:cNvGraphicFramePr>
          <p:nvPr/>
        </p:nvGraphicFramePr>
        <p:xfrm>
          <a:off x="34925" y="115888"/>
          <a:ext cx="9001125" cy="6087428"/>
        </p:xfrm>
        <a:graphic>
          <a:graphicData uri="http://schemas.openxmlformats.org/drawingml/2006/table">
            <a:tbl>
              <a:tblPr rtl="1"/>
              <a:tblGrid>
                <a:gridCol w="4392612"/>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وإنَّما اعلموا هذا: أنه لو عرف ربُّ البيت فى أية ساعة يأتي السَّارق لسهر، ولم يدع بيته يُنقَب. فكونوا أنتم أيضاً مستعدِّين، لأنَّه فى ساعة لا تعرفونها يأتي ابن الإنسان.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Vous le savez: si le maître de maison connaissait l'heure à laquelle le voleur va venir, il ne laisserait pas percer le mur de sa maison.40 Vous aussi, tenez-vous prêts, car c'est à l'heure que vous ignorez que le Fils de l'homme va 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But know this, that if the master of the house had known what hour the thief would come, he would have watched and not allowed his house to be broken into. 40 Therefore you also be ready, for the Son of Man is coming at an hour you do not expect.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0693" name="Group 21"/>
          <p:cNvGraphicFramePr>
            <a:graphicFrameLocks noGrp="1"/>
          </p:cNvGraphicFramePr>
          <p:nvPr/>
        </p:nvGraphicFramePr>
        <p:xfrm>
          <a:off x="107950" y="115888"/>
          <a:ext cx="9036050" cy="6514148"/>
        </p:xfrm>
        <a:graphic>
          <a:graphicData uri="http://schemas.openxmlformats.org/drawingml/2006/table">
            <a:tbl>
              <a:tblPr rtl="1"/>
              <a:tblGrid>
                <a:gridCol w="4572000"/>
                <a:gridCol w="44640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بطرس: ياربُّ، ألنا تقول هذا المثل أم قلته للجميع أيضاً؟. </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الربُّ: فمن هو ياترى الوكيل الأمين والحكيم الذى يُقيمه سيِّده على عبيده ليُعطيهم طعامهم فى حينه؟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Pierre dit alors: "Seigneur, est-ce pour nous que tu dis cette parabole ou bien pour tout le monde?" 42 Le Seigneur lui dit: "Quel est donc l'intendant fidèle, avisé, que le maître établira sur sa domesticité pour distribuer en temps voulu les rations de blé?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41 Then Peter said to Him, Lord, do You speak this parable only to us, or to all people? 42 And the Lord said, Who then is that faithful and wise steward, whom his master will make ruler over his household, to give them their portion of food in due season?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1754" name="Group 74"/>
          <p:cNvGraphicFramePr>
            <a:graphicFrameLocks noGrp="1"/>
          </p:cNvGraphicFramePr>
          <p:nvPr/>
        </p:nvGraphicFramePr>
        <p:xfrm>
          <a:off x="107950" y="44450"/>
          <a:ext cx="9001125" cy="6049963"/>
        </p:xfrm>
        <a:graphic>
          <a:graphicData uri="http://schemas.openxmlformats.org/drawingml/2006/table">
            <a:tbl>
              <a:tblPr rtl="1"/>
              <a:tblGrid>
                <a:gridCol w="4537075"/>
                <a:gridCol w="44640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طوبى لذلك العبد الذى إذا جاء سيِّده يجده يفعل هكذا! حقاً أقول لكُم: أنَّه يُقيمه على جميع أمواله.</a:t>
                      </a:r>
                      <a:r>
                        <a:rPr kumimoji="0" lang="en-US" sz="3200" b="0" i="0" u="none" strike="noStrike" cap="none" normalizeH="0" baseline="0" smtClean="0">
                          <a:ln>
                            <a:noFill/>
                          </a:ln>
                          <a:solidFill>
                            <a:srgbClr val="FF9900"/>
                          </a:solidFill>
                          <a:effectLst/>
                          <a:latin typeface="Arial" charset="0"/>
                          <a:cs typeface="Arial" charset="0"/>
                        </a:rPr>
                        <a:t>)</a:t>
                      </a:r>
                      <a:r>
                        <a:rPr kumimoji="0" lang="ar-SA" sz="3200" b="0" i="0" u="none" strike="noStrike" cap="none" normalizeH="0" baseline="0" smtClean="0">
                          <a:ln>
                            <a:noFill/>
                          </a:ln>
                          <a:solidFill>
                            <a:srgbClr val="FF9900"/>
                          </a:solidFill>
                          <a:effectLst/>
                          <a:latin typeface="Arial" charset="0"/>
                          <a:cs typeface="Arial" charset="0"/>
                        </a:rPr>
                        <a:t>والمجد للـه دائماً )</a:t>
                      </a:r>
                      <a:endParaRPr kumimoji="0" lang="en-US" sz="3200" b="0"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43 Heureux ce serviteur, que son maître en arrivant trouvera en train de faire ce travail. 44 Vraiment, je vous le déclare, il l'établira sur tous ses biens.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43 Blessed is that servant whom his master will find so doing when he comes 44 Truly, I say to you that he will make him ruler over all that he has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1800" b="1" i="0" u="none" strike="noStrike" cap="none" normalizeH="0" baseline="0" smtClean="0">
                          <a:ln>
                            <a:noFill/>
                          </a:ln>
                          <a:solidFill>
                            <a:srgbClr val="FF9900"/>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18266" name="Group 26"/>
          <p:cNvGraphicFramePr>
            <a:graphicFrameLocks noGrp="1"/>
          </p:cNvGraphicFramePr>
          <p:nvPr/>
        </p:nvGraphicFramePr>
        <p:xfrm>
          <a:off x="107950" y="260350"/>
          <a:ext cx="8856663" cy="6358128"/>
        </p:xfrm>
        <a:graphic>
          <a:graphicData uri="http://schemas.openxmlformats.org/drawingml/2006/table">
            <a:tbl>
              <a:tblPr rtl="1"/>
              <a:tblGrid>
                <a:gridCol w="8856663"/>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Seventeenth day of the month of Baouna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rgbClr val="FF9900"/>
                          </a:solidFill>
                          <a:effectLst/>
                          <a:latin typeface="Arial" charset="0"/>
                          <a:cs typeface="Arial" charset="0"/>
                        </a:rPr>
                        <a:t>( Twenty-second day of The Month of Tubah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4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smtClean="0">
                          <a:ln>
                            <a:noFill/>
                          </a:ln>
                          <a:solidFill>
                            <a:srgbClr val="FF9900"/>
                          </a:solidFill>
                          <a:effectLst/>
                          <a:latin typeface="Arial" charset="0"/>
                          <a:cs typeface="Arial" charset="0"/>
                        </a:rPr>
                        <a:t>اليوم السابع عشر من شهر بؤونة</a:t>
                      </a:r>
                      <a:r>
                        <a:rPr kumimoji="0" lang="ar-EG" sz="2800" b="1" i="0" u="none" strike="noStrike" cap="none" normalizeH="0" baseline="0" smtClean="0">
                          <a:ln>
                            <a:noFill/>
                          </a:ln>
                          <a:solidFill>
                            <a:srgbClr val="FF9900"/>
                          </a:solidFill>
                          <a:effectLst/>
                          <a:latin typeface="Arial" charset="0"/>
                          <a:cs typeface="Arial" charset="0"/>
                        </a:rPr>
                        <a:t> </a:t>
                      </a:r>
                      <a:endParaRPr kumimoji="0" lang="en-US" sz="28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9900"/>
                          </a:solidFill>
                          <a:effectLst/>
                          <a:latin typeface="Arial" charset="0"/>
                          <a:cs typeface="Arial" charset="0"/>
                        </a:rPr>
                        <a:t>)</a:t>
                      </a:r>
                      <a:r>
                        <a:rPr kumimoji="0" lang="ar-EG" sz="2800" b="1" i="0" u="none" strike="noStrike" cap="none" normalizeH="0" baseline="0" smtClean="0">
                          <a:ln>
                            <a:noFill/>
                          </a:ln>
                          <a:solidFill>
                            <a:srgbClr val="FF9900"/>
                          </a:solidFill>
                          <a:effectLst/>
                          <a:latin typeface="Arial" charset="0"/>
                          <a:cs typeface="Arial" charset="0"/>
                        </a:rPr>
                        <a:t>اليوم الثانى و العشرون</a:t>
                      </a:r>
                      <a:r>
                        <a:rPr kumimoji="0" lang="ar-KW" sz="2800" b="1" i="0" u="none" strike="noStrike" cap="none" normalizeH="0" baseline="0" smtClean="0">
                          <a:ln>
                            <a:noFill/>
                          </a:ln>
                          <a:solidFill>
                            <a:srgbClr val="FF9900"/>
                          </a:solidFill>
                          <a:effectLst/>
                          <a:latin typeface="Arial" charset="0"/>
                          <a:cs typeface="Arial" charset="0"/>
                        </a:rPr>
                        <a:t> من</a:t>
                      </a:r>
                      <a:r>
                        <a:rPr kumimoji="0" lang="ar-EG" sz="2800" b="1" i="0" u="none" strike="noStrike" cap="none" normalizeH="0" baseline="0" smtClean="0">
                          <a:ln>
                            <a:noFill/>
                          </a:ln>
                          <a:solidFill>
                            <a:srgbClr val="FF9900"/>
                          </a:solidFill>
                          <a:effectLst/>
                          <a:latin typeface="Arial" charset="0"/>
                          <a:cs typeface="Arial" charset="0"/>
                        </a:rPr>
                        <a:t> </a:t>
                      </a:r>
                      <a:r>
                        <a:rPr kumimoji="0" lang="ar-KW" sz="2800" b="1" i="0" u="none" strike="noStrike" cap="none" normalizeH="0" baseline="0" smtClean="0">
                          <a:ln>
                            <a:noFill/>
                          </a:ln>
                          <a:solidFill>
                            <a:srgbClr val="FF9900"/>
                          </a:solidFill>
                          <a:effectLst/>
                          <a:latin typeface="Arial" charset="0"/>
                          <a:cs typeface="Arial" charset="0"/>
                        </a:rPr>
                        <a:t>شهر </a:t>
                      </a:r>
                      <a:r>
                        <a:rPr kumimoji="0" lang="ar-EG" sz="2800" b="1" i="0" u="none" strike="noStrike" cap="none" normalizeH="0" baseline="0" smtClean="0">
                          <a:ln>
                            <a:noFill/>
                          </a:ln>
                          <a:solidFill>
                            <a:srgbClr val="FF9900"/>
                          </a:solidFill>
                          <a:effectLst/>
                          <a:latin typeface="Arial" charset="0"/>
                          <a:cs typeface="Arial" charset="0"/>
                        </a:rPr>
                        <a:t>طوبة</a:t>
                      </a:r>
                      <a:r>
                        <a:rPr kumimoji="0" lang="en-US" sz="2800" b="1" i="0" u="none" strike="noStrike" cap="none" normalizeH="0" baseline="0" smtClean="0">
                          <a:ln>
                            <a:noFill/>
                          </a:ln>
                          <a:solidFill>
                            <a:srgbClr val="FF9900"/>
                          </a:solidFill>
                          <a:effectLst/>
                          <a:latin typeface="Arial" charset="0"/>
                          <a:cs typeface="Arial" charset="0"/>
                        </a:rPr>
                        <a: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1" i="0" u="none" strike="noStrike" cap="none" normalizeH="0" baseline="0" smtClean="0">
                          <a:ln>
                            <a:noFill/>
                          </a:ln>
                          <a:solidFill>
                            <a:srgbClr val="FF9900"/>
                          </a:solidFill>
                          <a:effectLst/>
                          <a:latin typeface="Arial" charset="0"/>
                          <a:cs typeface="Arial" charset="0"/>
                        </a:rPr>
                        <a:t>Dix Septième jour du mois de Baouna</a:t>
                      </a:r>
                      <a:endParaRPr kumimoji="0" lang="ar-EG" sz="3600" b="1"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rgbClr val="FF9900"/>
                          </a:solidFill>
                          <a:effectLst/>
                          <a:latin typeface="Arial" charset="0"/>
                          <a:cs typeface="Arial" charset="0"/>
                        </a:rPr>
                        <a:t>( Vingt-deuxième jour du mois de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92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41926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8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0304" name="Group 16"/>
          <p:cNvGraphicFramePr>
            <a:graphicFrameLocks noGrp="1"/>
          </p:cNvGraphicFramePr>
          <p:nvPr/>
        </p:nvGraphicFramePr>
        <p:xfrm>
          <a:off x="34925" y="44450"/>
          <a:ext cx="9074150" cy="6794310"/>
        </p:xfrm>
        <a:graphic>
          <a:graphicData uri="http://schemas.openxmlformats.org/drawingml/2006/table">
            <a:tbl>
              <a:tblPr rtl="1"/>
              <a:tblGrid>
                <a:gridCol w="4681537"/>
                <a:gridCol w="4392613"/>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مورعشية </a:t>
                      </a:r>
                      <a:r>
                        <a:rPr kumimoji="0" lang="en-US" sz="3600" b="0" i="0" u="sng" strike="noStrike" cap="none" normalizeH="0" baseline="0" dirty="0" smtClean="0">
                          <a:ln>
                            <a:noFill/>
                          </a:ln>
                          <a:solidFill>
                            <a:srgbClr val="FF9933"/>
                          </a:solidFill>
                          <a:effectLst/>
                          <a:latin typeface="Arial" charset="0"/>
                          <a:cs typeface="Arial" charset="0"/>
                        </a:rPr>
                        <a:t>32:11, 33:1&amp; 32:6</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افرحوا بالرب وابتهجوا يا ايها الصدّيقون </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بالمستقيمين يليق التسبيح.لهذا يصلّي لك كل تقي عند غمارة المياه الكثيرة اياه لا تصيب.</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6942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dirty="0" smtClean="0">
                          <a:ln>
                            <a:noFill/>
                          </a:ln>
                          <a:solidFill>
                            <a:srgbClr val="FF9933"/>
                          </a:solidFill>
                          <a:effectLst/>
                          <a:latin typeface="Arial" charset="0"/>
                          <a:cs typeface="Times New Roman" pitchFamily="18" charset="0"/>
                        </a:rPr>
                        <a:t>Psalms 32:11, 33:1&amp; 32:6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11 Justes, </a:t>
                      </a:r>
                      <a:r>
                        <a:rPr kumimoji="0" lang="fr-FR" sz="2800" b="0" i="0" u="none" strike="noStrike" cap="none" normalizeH="0" baseline="0" dirty="0" err="1" smtClean="0">
                          <a:ln>
                            <a:noFill/>
                          </a:ln>
                          <a:solidFill>
                            <a:schemeClr val="bg1"/>
                          </a:solidFill>
                          <a:effectLst/>
                          <a:latin typeface="Arial" charset="0"/>
                          <a:cs typeface="Arial" charset="0"/>
                        </a:rPr>
                        <a:t>réjouissez–vous</a:t>
                      </a:r>
                      <a:r>
                        <a:rPr kumimoji="0" lang="fr-FR" sz="2800" b="0" i="0" u="none" strike="noStrike" cap="none" normalizeH="0" baseline="0" dirty="0" smtClean="0">
                          <a:ln>
                            <a:noFill/>
                          </a:ln>
                          <a:solidFill>
                            <a:schemeClr val="bg1"/>
                          </a:solidFill>
                          <a:effectLst/>
                          <a:latin typeface="Arial" charset="0"/>
                          <a:cs typeface="Arial" charset="0"/>
                        </a:rPr>
                        <a:t> en l’Éternel et soyez dans l’allégresse 1 La louange convient aux hommes droits. 6 Qu’ainsi tout fidèle te prie au temps convenable ! Si de grandes eaux débordent, Elles ne l’atteindront nullement.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32:11, 33:1&amp; 32:6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Be glad in the LORD and rejoice, you righteous. 1 For praise from the upright is beautiful.  6 For this cause everyone who is godly shall pray to You; surely in a flood of great waters they shall not come near him.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420305" name="Rectangle 17"/>
          <p:cNvSpPr>
            <a:spLocks noGrp="1" noChangeArrowheads="1"/>
          </p:cNvSpPr>
          <p:nvPr>
            <p:ph type="ctrTitle"/>
          </p:nvPr>
        </p:nvSpPr>
        <p:spPr/>
        <p:txBody>
          <a:bodyPr/>
          <a:lstStyle/>
          <a:p>
            <a:r>
              <a:rPr lang="en-US"/>
              <a:t>17pv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8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1325" name="Group 13"/>
          <p:cNvGraphicFramePr>
            <a:graphicFrameLocks noGrp="1"/>
          </p:cNvGraphicFramePr>
          <p:nvPr/>
        </p:nvGraphicFramePr>
        <p:xfrm>
          <a:off x="34925" y="44450"/>
          <a:ext cx="9074150" cy="6461126"/>
        </p:xfrm>
        <a:graphic>
          <a:graphicData uri="http://schemas.openxmlformats.org/drawingml/2006/table">
            <a:tbl>
              <a:tblPr rtl="1"/>
              <a:tblGrid>
                <a:gridCol w="4032250"/>
                <a:gridCol w="5041900"/>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متى ( 25 : 14 – 23 )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وكأنما انسان مسافر دعا عبيده وسلمهم امواله.  فاعطى واحدا خمس وزنات وآخر وزنتين وآخر وزنة.</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16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Il en sera comme d’un homme qui en partant pour un voyage appela ses serviteurs, et leur confia ses biens.15 Il donna cinq talents à l’un, deux à l’autre,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421326" name="Rectangle 14"/>
          <p:cNvSpPr>
            <a:spLocks noGrp="1" noChangeArrowheads="1"/>
          </p:cNvSpPr>
          <p:nvPr>
            <p:ph type="ctrTitle"/>
          </p:nvPr>
        </p:nvSpPr>
        <p:spPr/>
        <p:txBody>
          <a:bodyPr/>
          <a:lstStyle/>
          <a:p>
            <a:r>
              <a:rPr lang="en-US"/>
              <a:t>17v</a:t>
            </a:r>
          </a:p>
        </p:txBody>
      </p:sp>
    </p:spTree>
  </p:cSld>
  <p:clrMapOvr>
    <a:masterClrMapping/>
  </p:clrMapOvr>
  <p:timing>
    <p:tnLst>
      <p:par>
        <p:cTn id="1" dur="indefinite" restart="never" nodeType="tmRoot"/>
      </p:par>
    </p:tnLst>
  </p:timing>
</p:sld>
</file>

<file path=ppt/slides/slide8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2350" name="Group 14"/>
          <p:cNvGraphicFramePr>
            <a:graphicFrameLocks noGrp="1"/>
          </p:cNvGraphicFramePr>
          <p:nvPr/>
        </p:nvGraphicFramePr>
        <p:xfrm>
          <a:off x="34925" y="44450"/>
          <a:ext cx="9074150" cy="5945125"/>
        </p:xfrm>
        <a:graphic>
          <a:graphicData uri="http://schemas.openxmlformats.org/drawingml/2006/table">
            <a:tbl>
              <a:tblPr rtl="1"/>
              <a:tblGrid>
                <a:gridCol w="4392612"/>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كل واحد على قدر طاقته</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وسافر للوقت. فمضى الذي اخذ الخمس وزنات وتاجر بها فربح خمس وزنات أخر. وهكذا الذي اخذ الوزنتين ربح ايضا وزنتين أخريين.</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et un au troisi</a:t>
                      </a:r>
                      <a:r>
                        <a:rPr kumimoji="0" lang="fr-FR" sz="2800" b="0" i="0" u="none" strike="noStrike" cap="none" normalizeH="0" baseline="0" smtClean="0">
                          <a:ln>
                            <a:noFill/>
                          </a:ln>
                          <a:solidFill>
                            <a:schemeClr val="bg1"/>
                          </a:solidFill>
                          <a:effectLst/>
                          <a:latin typeface="Times New Roman"/>
                          <a:cs typeface="Times New Roman" pitchFamily="18" charset="0"/>
                        </a:rPr>
                        <a:t>è</a:t>
                      </a:r>
                      <a:r>
                        <a:rPr kumimoji="0" lang="fr-FR" sz="2800" b="0" i="0" u="none" strike="noStrike" cap="none" normalizeH="0" baseline="0" smtClean="0">
                          <a:ln>
                            <a:noFill/>
                          </a:ln>
                          <a:solidFill>
                            <a:schemeClr val="bg1"/>
                          </a:solidFill>
                          <a:effectLst/>
                          <a:latin typeface="Arial" charset="0"/>
                          <a:cs typeface="Times New Roman" pitchFamily="18" charset="0"/>
                        </a:rPr>
                        <a:t>me, </a:t>
                      </a:r>
                      <a:r>
                        <a:rPr kumimoji="0" lang="fr-FR" sz="2800" b="0" i="0" u="none" strike="noStrike" cap="none" normalizeH="0" baseline="0" smtClean="0">
                          <a:ln>
                            <a:noFill/>
                          </a:ln>
                          <a:solidFill>
                            <a:schemeClr val="bg1"/>
                          </a:solidFill>
                          <a:effectLst/>
                          <a:latin typeface="Times New Roman"/>
                          <a:cs typeface="Times New Roman" pitchFamily="18" charset="0"/>
                        </a:rPr>
                        <a:t>à</a:t>
                      </a:r>
                      <a:r>
                        <a:rPr kumimoji="0" lang="fr-FR" sz="2800" b="0" i="0" u="none" strike="noStrike" cap="none" normalizeH="0" baseline="0" smtClean="0">
                          <a:ln>
                            <a:noFill/>
                          </a:ln>
                          <a:solidFill>
                            <a:schemeClr val="bg1"/>
                          </a:solidFill>
                          <a:effectLst/>
                          <a:latin typeface="Arial" charset="0"/>
                          <a:cs typeface="Times New Roman" pitchFamily="18" charset="0"/>
                        </a:rPr>
                        <a:t> chacun selon sa capacit</a:t>
                      </a:r>
                      <a:r>
                        <a:rPr kumimoji="0" lang="fr-FR" sz="2800" b="0" i="0" u="none" strike="noStrike" cap="none" normalizeH="0" baseline="0" smtClean="0">
                          <a:ln>
                            <a:noFill/>
                          </a:ln>
                          <a:solidFill>
                            <a:schemeClr val="bg1"/>
                          </a:solidFill>
                          <a:effectLst/>
                          <a:latin typeface="Times New Roman"/>
                          <a:cs typeface="Times New Roman" pitchFamily="18" charset="0"/>
                        </a:rPr>
                        <a:t>é</a:t>
                      </a:r>
                      <a:r>
                        <a:rPr kumimoji="0" lang="fr-FR" sz="2800" b="0" i="0" u="none" strike="noStrike" cap="none" normalizeH="0" baseline="0" smtClean="0">
                          <a:ln>
                            <a:noFill/>
                          </a:ln>
                          <a:solidFill>
                            <a:schemeClr val="bg1"/>
                          </a:solidFill>
                          <a:effectLst/>
                          <a:latin typeface="Arial" charset="0"/>
                          <a:cs typeface="Times New Roman" pitchFamily="18" charset="0"/>
                        </a:rPr>
                        <a:t> et il partit en voyage.16  Aussitôt celui qui avait re</a:t>
                      </a:r>
                      <a:r>
                        <a:rPr kumimoji="0" lang="fr-FR" sz="2800" b="0" i="0" u="none" strike="noStrike" cap="none" normalizeH="0" baseline="0" smtClean="0">
                          <a:ln>
                            <a:noFill/>
                          </a:ln>
                          <a:solidFill>
                            <a:schemeClr val="bg1"/>
                          </a:solidFill>
                          <a:effectLst/>
                          <a:latin typeface="Times New Roman"/>
                          <a:cs typeface="Times New Roman" pitchFamily="18" charset="0"/>
                        </a:rPr>
                        <a:t>ç</a:t>
                      </a:r>
                      <a:r>
                        <a:rPr kumimoji="0" lang="fr-FR" sz="2800" b="0" i="0" u="none" strike="noStrike" cap="none" normalizeH="0" baseline="0" smtClean="0">
                          <a:ln>
                            <a:noFill/>
                          </a:ln>
                          <a:solidFill>
                            <a:schemeClr val="bg1"/>
                          </a:solidFill>
                          <a:effectLst/>
                          <a:latin typeface="Arial" charset="0"/>
                          <a:cs typeface="Times New Roman" pitchFamily="18" charset="0"/>
                        </a:rPr>
                        <a:t>u les cinq talents s</a:t>
                      </a:r>
                      <a:r>
                        <a:rPr kumimoji="0" lang="fr-FR" sz="2800" b="0" i="0" u="none" strike="noStrike" cap="none" normalizeH="0" baseline="0" smtClean="0">
                          <a:ln>
                            <a:noFill/>
                          </a:ln>
                          <a:solidFill>
                            <a:schemeClr val="bg1"/>
                          </a:solidFill>
                          <a:effectLst/>
                          <a:latin typeface="Times New Roman"/>
                          <a:cs typeface="Times New Roman" pitchFamily="18" charset="0"/>
                        </a:rPr>
                        <a:t>’</a:t>
                      </a:r>
                      <a:r>
                        <a:rPr kumimoji="0" lang="fr-FR" sz="2800" b="0" i="0" u="none" strike="noStrike" cap="none" normalizeH="0" baseline="0" smtClean="0">
                          <a:ln>
                            <a:noFill/>
                          </a:ln>
                          <a:solidFill>
                            <a:schemeClr val="bg1"/>
                          </a:solidFill>
                          <a:effectLst/>
                          <a:latin typeface="Arial" charset="0"/>
                          <a:cs typeface="Times New Roman" pitchFamily="18" charset="0"/>
                        </a:rPr>
                        <a:t>en alla, les fit valoir et en gagna cinq autres.17 De même, celui qui avait re</a:t>
                      </a:r>
                      <a:r>
                        <a:rPr kumimoji="0" lang="fr-FR" sz="2800" b="0" i="0" u="none" strike="noStrike" cap="none" normalizeH="0" baseline="0" smtClean="0">
                          <a:ln>
                            <a:noFill/>
                          </a:ln>
                          <a:solidFill>
                            <a:schemeClr val="bg1"/>
                          </a:solidFill>
                          <a:effectLst/>
                          <a:latin typeface="Times New Roman"/>
                          <a:cs typeface="Times New Roman" pitchFamily="18" charset="0"/>
                        </a:rPr>
                        <a:t>ç</a:t>
                      </a:r>
                      <a:r>
                        <a:rPr kumimoji="0" lang="fr-FR" sz="2800" b="0" i="0" u="none" strike="noStrike" cap="none" normalizeH="0" baseline="0" smtClean="0">
                          <a:ln>
                            <a:noFill/>
                          </a:ln>
                          <a:solidFill>
                            <a:schemeClr val="bg1"/>
                          </a:solidFill>
                          <a:effectLst/>
                          <a:latin typeface="Arial" charset="0"/>
                          <a:cs typeface="Times New Roman" pitchFamily="18" charset="0"/>
                        </a:rPr>
                        <a:t>u les deux talents en gagna deux autres.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to each according to his own ability; and immediately he went on a journey. 16 Then he who had received the five talents went and traded with them, and made another five talents. 17 And likewise he who had received two gained two more also.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3373" name="Group 13"/>
          <p:cNvGraphicFramePr>
            <a:graphicFrameLocks noGrp="1"/>
          </p:cNvGraphicFramePr>
          <p:nvPr/>
        </p:nvGraphicFramePr>
        <p:xfrm>
          <a:off x="34925" y="44450"/>
          <a:ext cx="9074150" cy="6121401"/>
        </p:xfrm>
        <a:graphic>
          <a:graphicData uri="http://schemas.openxmlformats.org/drawingml/2006/table">
            <a:tbl>
              <a:tblPr rtl="1"/>
              <a:tblGrid>
                <a:gridCol w="4608512"/>
                <a:gridCol w="44656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smtClean="0">
                          <a:ln>
                            <a:noFill/>
                          </a:ln>
                          <a:solidFill>
                            <a:schemeClr val="bg1"/>
                          </a:solidFill>
                          <a:effectLst/>
                          <a:latin typeface="Arial" charset="0"/>
                          <a:cs typeface="Arial" charset="0"/>
                        </a:rPr>
                        <a:t>واما الذي اخذ الوزنة فمضى وحفر في الارض واخفى فضة سيده.  وبعد زمان طويل أتى سيد اولئك العبيد وحاسبهم.</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Celui qui n’en avait reçu qu’un alla faire un trou dans la terre et cacha l’argent de son maître.19  Longtemps après, le maître de ces serviteurs revint et leur fit rendre compte.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4397" name="Group 13"/>
          <p:cNvGraphicFramePr>
            <a:graphicFrameLocks noGrp="1"/>
          </p:cNvGraphicFramePr>
          <p:nvPr/>
        </p:nvGraphicFramePr>
        <p:xfrm>
          <a:off x="34925" y="44450"/>
          <a:ext cx="9074150" cy="6587745"/>
        </p:xfrm>
        <a:graphic>
          <a:graphicData uri="http://schemas.openxmlformats.org/drawingml/2006/table">
            <a:tbl>
              <a:tblPr rtl="1"/>
              <a:tblGrid>
                <a:gridCol w="4321175"/>
                <a:gridCol w="47529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 فقال له سيده نعمّا ايها العبد الصالح والامين كنت امينا في القليل</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Celui qui avait reçu les cinq talents s’approcha en apportant cinq autres talents et dit : Seigneur, tu m’avais confié cinq talents ; voici cinq autres que j’ai gagnés. 21 Son maître lui dit : Bien, bon et fidèle serviteur, tu as été fidèle en peu de choses,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 21 His lord said to him, "Well done, good and faithful servant; you were faithful over a few things,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5421" name="Group 13"/>
          <p:cNvGraphicFramePr>
            <a:graphicFrameLocks noGrp="1"/>
          </p:cNvGraphicFramePr>
          <p:nvPr/>
        </p:nvGraphicFramePr>
        <p:xfrm>
          <a:off x="34925" y="44450"/>
          <a:ext cx="9074150" cy="6121401"/>
        </p:xfrm>
        <a:graphic>
          <a:graphicData uri="http://schemas.openxmlformats.org/drawingml/2006/table">
            <a:tbl>
              <a:tblPr rtl="1"/>
              <a:tblGrid>
                <a:gridCol w="4465637"/>
                <a:gridCol w="46085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فاقيمك على الكثير.ادخل الى فرح سيدك.</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ثم جاء الذي اخذ الوزنتين وقال يا سيد وزنتين سلمتني.هوذا وزنتان أخريان ربحتهما فوقهما.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je t’établirai sur beaucoup ; entre dans la joie de ton maître. 22 Celui qui avait reçu les deux talents s’approcha aussi et dit : Seigneur, tu m’avais confié deux talents, en voici deux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 will make you ruler over many things. Enter into the joy of your lord.' 22 He also who had received two talents came and said, "Lord, you delivered to me two talents; look, I have gained two more talents besides them.'</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6434" name="Group 2"/>
          <p:cNvGraphicFramePr>
            <a:graphicFrameLocks noGrp="1"/>
          </p:cNvGraphicFramePr>
          <p:nvPr/>
        </p:nvGraphicFramePr>
        <p:xfrm>
          <a:off x="34925" y="115888"/>
          <a:ext cx="9145588" cy="5978526"/>
        </p:xfrm>
        <a:graphic>
          <a:graphicData uri="http://schemas.openxmlformats.org/drawingml/2006/table">
            <a:tbl>
              <a:tblPr rtl="1"/>
              <a:tblGrid>
                <a:gridCol w="4464050"/>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 له سيده نعمّا ايها العبد الصالح والامين.</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كنت امينا في القليل فاقيمك على الكثير.</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ادخل الى فرح سيدك.</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Son maître lui dit : Bien, bon et fidèle serviteur, tu as été fidèle en peu de choses, je t’établirai sur beaucoup ; entre dans la joie de ton maître.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8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74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42745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8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8494" name="Group 14"/>
          <p:cNvGraphicFramePr>
            <a:graphicFrameLocks noGrp="1"/>
          </p:cNvGraphicFramePr>
          <p:nvPr/>
        </p:nvGraphicFramePr>
        <p:xfrm>
          <a:off x="0" y="44450"/>
          <a:ext cx="9036050" cy="6780657"/>
        </p:xfrm>
        <a:graphic>
          <a:graphicData uri="http://schemas.openxmlformats.org/drawingml/2006/table">
            <a:tbl>
              <a:tblPr rtl="1"/>
              <a:tblGrid>
                <a:gridCol w="4679950"/>
                <a:gridCol w="4356100"/>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باكر </a:t>
                      </a:r>
                      <a:r>
                        <a:rPr kumimoji="0" lang="ar-SA" sz="3600" b="0" i="0" u="sng" strike="noStrike" cap="none" normalizeH="0" baseline="0" dirty="0" smtClean="0">
                          <a:ln>
                            <a:noFill/>
                          </a:ln>
                          <a:solidFill>
                            <a:srgbClr val="FF9933"/>
                          </a:solidFill>
                          <a:effectLst/>
                          <a:latin typeface="Arial" charset="0"/>
                          <a:cs typeface="Arial" charset="0"/>
                        </a:rPr>
                        <a:t>33:1,12</a:t>
                      </a:r>
                      <a:r>
                        <a:rPr kumimoji="0" lang="ar-EG" sz="3600" b="0" i="0" u="sng" strike="noStrike" cap="none" normalizeH="0" baseline="0" dirty="0" smtClean="0">
                          <a:ln>
                            <a:noFill/>
                          </a:ln>
                          <a:solidFill>
                            <a:srgbClr val="FF9933"/>
                          </a:solidFill>
                          <a:effectLst/>
                          <a:latin typeface="Arial" charset="0"/>
                          <a:cs typeface="Arial" charset="0"/>
                        </a:rPr>
                        <a:t> </a:t>
                      </a:r>
                      <a:endParaRPr kumimoji="0" lang="ar-SA"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اهتفوا ايها الصديقون بالرب.بالمستقيمين يليق التسبيح  طوبى للامّة التي الرب الهها الشعب الذي اختاره ميراثا لنفسه.</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 </a:t>
                      </a:r>
                      <a:r>
                        <a:rPr kumimoji="0" lang="en-US" sz="3600" b="0" i="0" u="sng" strike="noStrike" cap="none" normalizeH="0" baseline="0" dirty="0" smtClean="0">
                          <a:ln>
                            <a:noFill/>
                          </a:ln>
                          <a:solidFill>
                            <a:srgbClr val="FF9933"/>
                          </a:solidFill>
                          <a:effectLst/>
                          <a:latin typeface="Arial" charset="0"/>
                          <a:cs typeface="Times New Roman" pitchFamily="18" charset="0"/>
                        </a:rPr>
                        <a:t>33:1,12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1Justes, poussez des cris de joie en (l’honneur) de l’Éternel ! La louange convient aux hommes droits.</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Heureuse la nation dont l’Éternel est le Dieu ! (Heureux) le peuple qu’il a choisi pour son héritage </a:t>
                      </a:r>
                      <a:r>
                        <a:rPr kumimoji="0" lang="ar-EG" sz="3200" b="0" i="0" u="none" strike="noStrike" cap="none" normalizeH="0" baseline="0" dirty="0" smtClean="0">
                          <a:ln>
                            <a:noFill/>
                          </a:ln>
                          <a:solidFill>
                            <a:schemeClr val="bg1"/>
                          </a:solidFill>
                          <a:effectLst/>
                          <a:latin typeface="Arial" charset="0"/>
                          <a:cs typeface="Arial" charset="0"/>
                        </a:rPr>
                        <a:t>!</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r>
                        <a:rPr kumimoji="0" lang="en-US" sz="2400" b="0" i="0" u="none" strike="noStrike" cap="none" normalizeH="0" baseline="0" dirty="0" smtClean="0">
                          <a:ln>
                            <a:noFill/>
                          </a:ln>
                          <a:solidFill>
                            <a:schemeClr val="bg1"/>
                          </a:solidFill>
                          <a:effectLst/>
                          <a:latin typeface="Arial" charset="0"/>
                          <a:cs typeface="Arial" charset="0"/>
                        </a:rPr>
                        <a:t>. </a:t>
                      </a:r>
                      <a:endParaRPr kumimoji="0" lang="fr-CA" sz="24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33:1,12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1Rejoice in the LORD, O you righteous! For praise from the upright is beautiful.</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Blessed is the nation whose God is the LORD, the people He has chosen as His own inheritance.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428495" name="Rectangle 15"/>
          <p:cNvSpPr>
            <a:spLocks noGrp="1" noChangeArrowheads="1"/>
          </p:cNvSpPr>
          <p:nvPr>
            <p:ph type="ctrTitle"/>
          </p:nvPr>
        </p:nvSpPr>
        <p:spPr/>
        <p:txBody>
          <a:bodyPr/>
          <a:lstStyle/>
          <a:p>
            <a:r>
              <a:rPr lang="en-US"/>
              <a:t>17pm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8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9518" name="Group 14"/>
          <p:cNvGraphicFramePr>
            <a:graphicFrameLocks noGrp="1"/>
          </p:cNvGraphicFramePr>
          <p:nvPr/>
        </p:nvGraphicFramePr>
        <p:xfrm>
          <a:off x="34925" y="44450"/>
          <a:ext cx="9145588" cy="6556820"/>
        </p:xfrm>
        <a:graphic>
          <a:graphicData uri="http://schemas.openxmlformats.org/drawingml/2006/table">
            <a:tbl>
              <a:tblPr rtl="1"/>
              <a:tblGrid>
                <a:gridCol w="4321175"/>
                <a:gridCol w="48244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لوقا ( 19 : 11 – 19 )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 كانوا يسمعون هذا عاد فقال مثلا لانه كان قريبا من اورشليم وكانوا يظنون ان ملكوت الله عتيد ان يظهر في الحال.</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195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Luc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Alors qu’ils écoutaient, il ajouta une parabole, parce qu’il était près de Jérusalem, et qu’on pensait que le royaume de Dieu devait apparaître à l’instant.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429519" name="Rectangle 15"/>
          <p:cNvSpPr>
            <a:spLocks noGrp="1" noChangeArrowheads="1"/>
          </p:cNvSpPr>
          <p:nvPr>
            <p:ph type="ctrTitle"/>
          </p:nvPr>
        </p:nvSpPr>
        <p:spPr/>
        <p:txBody>
          <a:bodyPr/>
          <a:lstStyle/>
          <a:p>
            <a:r>
              <a:rPr lang="en-US"/>
              <a:t>17m</a:t>
            </a:r>
          </a:p>
        </p:txBody>
      </p:sp>
    </p:spTree>
  </p:cSld>
  <p:clrMapOvr>
    <a:masterClrMapping/>
  </p:clrMapOvr>
  <p:timing>
    <p:tnLst>
      <p:par>
        <p:cTn id="1" dur="indefinite" restart="never" nodeType="tmRoot"/>
      </p:par>
    </p:tnLst>
  </p:timing>
</p:sld>
</file>

<file path=ppt/slides/slide8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0541" name="Group 13"/>
          <p:cNvGraphicFramePr>
            <a:graphicFrameLocks noGrp="1"/>
          </p:cNvGraphicFramePr>
          <p:nvPr/>
        </p:nvGraphicFramePr>
        <p:xfrm>
          <a:off x="34925" y="115888"/>
          <a:ext cx="9074150" cy="6119813"/>
        </p:xfrm>
        <a:graphic>
          <a:graphicData uri="http://schemas.openxmlformats.org/drawingml/2006/table">
            <a:tbl>
              <a:tblPr rtl="1"/>
              <a:tblGrid>
                <a:gridCol w="4537075"/>
                <a:gridCol w="45370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انسان شريف الجنس ذهب الى كورة بعيدة ليأخذ لنفسه ملكا ويرجع. فدعا عشرة عبيد له واعطاهم عشرة أمناء وقال لهم تاجروا حتى آتي.</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Il dit donc : Un homme de haute naissance s’en alla dans un pays lointain, pour recevoir la royauté et revenir ensuite.13 Il appela dix de ses serviteurs, leur donna dix mines et leur dit : Faites–les valoir, jusqu’à ce que je revienne.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1565" name="Group 13"/>
          <p:cNvGraphicFramePr>
            <a:graphicFrameLocks noGrp="1"/>
          </p:cNvGraphicFramePr>
          <p:nvPr/>
        </p:nvGraphicFramePr>
        <p:xfrm>
          <a:off x="107950" y="115888"/>
          <a:ext cx="9001125" cy="6161025"/>
        </p:xfrm>
        <a:graphic>
          <a:graphicData uri="http://schemas.openxmlformats.org/drawingml/2006/table">
            <a:tbl>
              <a:tblPr rtl="1"/>
              <a:tblGrid>
                <a:gridCol w="4465637"/>
                <a:gridCol w="4535488"/>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اهل مدينته فكانوا يبغضونه فارسلوا وراءه سفارة قائلين لا نريد ان هذا يملك علينا.  ولما رجع بعد ما اخذ الملك امر ان يدعى اليه اولئك العبيد</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Mais ses concitoyens le haïssaient, et ils envoyèrent une ambassade après lui, pour dire : Nous ne voulons pas que celui–là règne sur nous. 15 Lorsqu’il fut de retour, après avoir reçu la royauté, il fit appeler auprès de lui les serviteurs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But his citizens hated him, and sent a delegation after him, saying, "We will not have this man to reign over us.' 15 And so it was that when he returned, having received the kingdom, he then commanded these servants,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2593" name="Group 17"/>
          <p:cNvGraphicFramePr>
            <a:graphicFrameLocks noGrp="1"/>
          </p:cNvGraphicFramePr>
          <p:nvPr/>
        </p:nvGraphicFramePr>
        <p:xfrm>
          <a:off x="107950" y="115888"/>
          <a:ext cx="9001125" cy="6194426"/>
        </p:xfrm>
        <a:graphic>
          <a:graphicData uri="http://schemas.openxmlformats.org/drawingml/2006/table">
            <a:tbl>
              <a:tblPr rtl="1"/>
              <a:tblGrid>
                <a:gridCol w="4105275"/>
                <a:gridCol w="4895850"/>
              </a:tblGrid>
              <a:tr h="19446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اعطاهم الفضة ليعرف بما تاجر كل واحد. فجاء الاول قائلا يا سيد مناك ربح عشرة أمناء. فقال له نعما ايها العبد الصالح.</a:t>
                      </a:r>
                      <a:r>
                        <a:rPr kumimoji="0" lang="en-US"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auxquels il avait donné l’argent, afin de connaître comment chacun l’avait fait valoir.16 Le premier vint et dit : Seigneur, ta mine a rapporté dix mines. 17 Il lui dit : C’est bien, bon serviteur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to whom he had given the money, to be called to him, that he might know how much every man had gained by trading. 16 Then came the first, saying, "Master, your mina has earned ten minas.' 17 And he said to him, "Well done, good servant;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3626" name="Group 26"/>
          <p:cNvGraphicFramePr>
            <a:graphicFrameLocks noGrp="1"/>
          </p:cNvGraphicFramePr>
          <p:nvPr/>
        </p:nvGraphicFramePr>
        <p:xfrm>
          <a:off x="34925" y="44450"/>
          <a:ext cx="9074150" cy="5937504"/>
        </p:xfrm>
        <a:graphic>
          <a:graphicData uri="http://schemas.openxmlformats.org/drawingml/2006/table">
            <a:tbl>
              <a:tblPr rtl="1"/>
              <a:tblGrid>
                <a:gridCol w="4537075"/>
                <a:gridCol w="45370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لانك كنت امينا في القليل فليكن لك سلطان على عشر مدن. ثم جاء الثاني قائلا يا سيد مناك عمل خمسة امناء. فقال لهذا ايضا وكن انت على خمس مدن.</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parce que tu as été fidèle en peu de chose, reçois le gouvernement de dix villes.18 Le second vint et dit : Seigneur, ta mine a produit cinq mines.19 Il lui dit : Toi aussi, sois établi sur cinq villes.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400" b="1"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because you were faithful in a very little, have authority over ten cities.'18 And the second came, saying, "Master, your mina has earned five minas.' 19 Likewise he said to him, "You also be over five cities.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8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6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4346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4346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43462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8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6687" name="Group 15"/>
          <p:cNvGraphicFramePr>
            <a:graphicFrameLocks noGrp="1"/>
          </p:cNvGraphicFramePr>
          <p:nvPr/>
        </p:nvGraphicFramePr>
        <p:xfrm>
          <a:off x="34925" y="115888"/>
          <a:ext cx="9001125" cy="6330634"/>
        </p:xfrm>
        <a:graphic>
          <a:graphicData uri="http://schemas.openxmlformats.org/drawingml/2006/table">
            <a:tbl>
              <a:tblPr rtl="1"/>
              <a:tblGrid>
                <a:gridCol w="4608512"/>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smtClean="0">
                          <a:ln>
                            <a:noFill/>
                          </a:ln>
                          <a:solidFill>
                            <a:srgbClr val="FF9933"/>
                          </a:solidFill>
                          <a:effectLst/>
                          <a:latin typeface="Arial" charset="0"/>
                          <a:cs typeface="Arial" charset="0"/>
                        </a:rPr>
                        <a:t>رسالة </a:t>
                      </a:r>
                      <a:r>
                        <a:rPr kumimoji="0" lang="ar-SA" sz="2800" b="0" i="0" u="sng" strike="noStrike" cap="none" normalizeH="0" baseline="0" smtClean="0">
                          <a:ln>
                            <a:noFill/>
                          </a:ln>
                          <a:solidFill>
                            <a:srgbClr val="FF9933"/>
                          </a:solidFill>
                          <a:effectLst/>
                          <a:latin typeface="Arial" charset="0"/>
                          <a:cs typeface="Arial" charset="0"/>
                        </a:rPr>
                        <a:t>بولس الرسول إلى أهل</a:t>
                      </a:r>
                      <a:r>
                        <a:rPr kumimoji="0" lang="en-US" sz="2800" b="0" i="0" u="sng" strike="noStrike" cap="none" normalizeH="0" baseline="0" smtClean="0">
                          <a:ln>
                            <a:noFill/>
                          </a:ln>
                          <a:solidFill>
                            <a:srgbClr val="FF9933"/>
                          </a:solidFill>
                          <a:effectLst/>
                          <a:latin typeface="Arial" charset="0"/>
                          <a:cs typeface="Arial" charset="0"/>
                        </a:rPr>
                        <a:t> </a:t>
                      </a:r>
                      <a:r>
                        <a:rPr kumimoji="0" lang="ar-EG" sz="2800" b="0" i="0" u="sng" strike="noStrike" cap="none" normalizeH="0" baseline="0" smtClean="0">
                          <a:ln>
                            <a:noFill/>
                          </a:ln>
                          <a:solidFill>
                            <a:srgbClr val="FF9933"/>
                          </a:solidFill>
                          <a:effectLst/>
                          <a:latin typeface="Arial" charset="0"/>
                          <a:cs typeface="Arial" charset="0"/>
                        </a:rPr>
                        <a:t> فيلبى (</a:t>
                      </a:r>
                      <a:r>
                        <a:rPr kumimoji="0" lang="en-US" sz="2800" b="0" i="0" u="sng" strike="noStrike" cap="none" normalizeH="0" baseline="0" smtClean="0">
                          <a:ln>
                            <a:noFill/>
                          </a:ln>
                          <a:solidFill>
                            <a:srgbClr val="FF9933"/>
                          </a:solidFill>
                          <a:effectLst/>
                          <a:latin typeface="Arial" charset="0"/>
                          <a:cs typeface="Times New Roman" pitchFamily="18" charset="0"/>
                        </a:rPr>
                        <a:t>3:20-21 &amp;4:1-9</a:t>
                      </a:r>
                      <a:r>
                        <a:rPr kumimoji="0" lang="ar-SA" sz="2800" b="0" i="0" u="sng" strike="noStrike" cap="none" normalizeH="0" baseline="0" smtClean="0">
                          <a:ln>
                            <a:noFill/>
                          </a:ln>
                          <a:solidFill>
                            <a:srgbClr val="FF9933"/>
                          </a:solidFill>
                          <a:effectLst/>
                          <a:latin typeface="Arial" charset="0"/>
                          <a:cs typeface="Arial" charset="0"/>
                        </a:rPr>
                        <a:t>)</a:t>
                      </a:r>
                      <a:endParaRPr kumimoji="0" lang="ar-EG"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 سيرتنا نحن هي في السموات التي منها ايضا ننتظر مخلّصا هو الرب يسوع المسيح الذي سيغيّر شكل جسد تواضعنا ليكون على صورة جسد مجده</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Philippians 3:20&amp;4:1-9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Pour nous, notre cité est dans les cieux ; de là nous attendons comme Sauveur le Seigneur Jésus–Christ,</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21 qui transformera notre corps humilié, en le rendant semblable à son corps glorieux</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Philippians 3:20&amp; 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our citizenship is in heaven, from which we also eagerly wait for the Savior, the Lord Jesus Christ, 21 who will transform our lowly body that it may be conformed to His glorious body,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436688" name="Rectangle 16"/>
          <p:cNvSpPr>
            <a:spLocks noGrp="1" noChangeArrowheads="1"/>
          </p:cNvSpPr>
          <p:nvPr>
            <p:ph type="ctrTitle"/>
          </p:nvPr>
        </p:nvSpPr>
        <p:spPr/>
        <p:txBody>
          <a:bodyPr/>
          <a:lstStyle/>
          <a:p>
            <a:r>
              <a:rPr lang="en-US"/>
              <a:t>17p</a:t>
            </a:r>
          </a:p>
        </p:txBody>
      </p:sp>
    </p:spTree>
  </p:cSld>
  <p:clrMapOvr>
    <a:masterClrMapping/>
  </p:clrMapOvr>
  <p:timing>
    <p:tnLst>
      <p:par>
        <p:cTn id="1" dur="indefinite" restart="never" nodeType="tmRoot"/>
      </p:par>
    </p:tnLst>
  </p:timing>
</p:sld>
</file>

<file path=ppt/slides/slide8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7698" name="Group 2"/>
          <p:cNvGraphicFramePr>
            <a:graphicFrameLocks noGrp="1"/>
          </p:cNvGraphicFramePr>
          <p:nvPr/>
        </p:nvGraphicFramePr>
        <p:xfrm>
          <a:off x="34925" y="44450"/>
          <a:ext cx="9145588" cy="6900672"/>
        </p:xfrm>
        <a:graphic>
          <a:graphicData uri="http://schemas.openxmlformats.org/drawingml/2006/table">
            <a:tbl>
              <a:tblPr rtl="1"/>
              <a:tblGrid>
                <a:gridCol w="4968875"/>
                <a:gridCol w="4176713"/>
              </a:tblGrid>
              <a:tr h="1871663">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بحسب عمل استطاعته ان يخضع لنفسه كل شيء  اذا يا اخوتي الاحباء والمشتاق اليهم يا سروري واكليلي اثبتوا هكذا في الرب ايها الاحباء اطلب الى افودية واطلب الى سنتيخي ان تفتكرا فكرا واحدا في الرب.</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par le pouvoir efficace qu’il a de s’assujettir toutes choses.1  C’est pourquoi, frères bien–aimés que je désire vivement revoir, ma joie et ma couronne, demeurez ainsi fermes dans le Seigneur, mes bien–aimés !2  J’exhorte Évodie et j’exhorte Syntyche à avoir une même pensée dans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according to the working by which He is able even to subdue all things to Himself. 1Therefore, my beloved and longed-for brethren, my joy and crown, so stand fast in the Lord, beloved. 2 I implore Euodia and I implore Syntyche to be of the same mind in the Lord.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8734" name="Group 14"/>
          <p:cNvGraphicFramePr>
            <a:graphicFrameLocks noGrp="1"/>
          </p:cNvGraphicFramePr>
          <p:nvPr/>
        </p:nvGraphicFramePr>
        <p:xfrm>
          <a:off x="34925" y="44450"/>
          <a:ext cx="9145588" cy="6831840"/>
        </p:xfrm>
        <a:graphic>
          <a:graphicData uri="http://schemas.openxmlformats.org/drawingml/2006/table">
            <a:tbl>
              <a:tblPr rtl="1"/>
              <a:tblGrid>
                <a:gridCol w="5113338"/>
                <a:gridCol w="403225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نعم اسألك انت ايضا يا شريكي المخلص ساعد هاتين اللتين جاهدتا معي في الانجيل مع اكليمندس ايضا وباقي العاملين معي الذين اسماؤهم في سفر الحياة  افرحوا في الرب كل حين واقول ايضا افرحوا</a:t>
                      </a:r>
                      <a:r>
                        <a:rPr kumimoji="0" lang="ar-EG"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Et toi aussi, fidèle collègue, oui, je te demande de les aider, elles qui ont combattu côte à côte avec moi pour l’Évangile, avec Clément et mes autres compagnons d’oeuvre dont les noms sont dans le livre de vie. 4  Réjouissez–vous toujours dans le Seigneur ; je le répète, réjouissez–vous.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And I urge you also, true companion, help these women who labored with me in the gospel, with Clement also, and the rest of my fellow workers, whose names are in the Book of Life. 4 Rejoice in the Lord always. Again I will say, rejoice!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9758" name="Group 14"/>
          <p:cNvGraphicFramePr>
            <a:graphicFrameLocks noGrp="1"/>
          </p:cNvGraphicFramePr>
          <p:nvPr/>
        </p:nvGraphicFramePr>
        <p:xfrm>
          <a:off x="34925" y="44450"/>
          <a:ext cx="9145588" cy="5834063"/>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ليكن حلمكم معروفا عند جميع الناس</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الرب قريب</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لا تهتموا بشيء بل في كل شيء بالصلاة والدعاء مع الشكر لتعلم طلباتكم لدى الله.</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Que votre douceur soit connue de tous les hommes. Le Seigneur est proche. 6  Ne vous inquiétez de rien ; mais, en toutes choses, par la prière et la supplication, avec des actions de grâces, faites connaître à Dieu vos demandes.</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Let your gentleness be known to all men. The Lord is at hand. 6 Be anxious for nothing, but in everything by prayer and supplication, with thanksgiving, let your requests be made known to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0782" name="Group 14"/>
          <p:cNvGraphicFramePr>
            <a:graphicFrameLocks noGrp="1"/>
          </p:cNvGraphicFramePr>
          <p:nvPr/>
        </p:nvGraphicFramePr>
        <p:xfrm>
          <a:off x="34925" y="44450"/>
          <a:ext cx="9145588" cy="6161025"/>
        </p:xfrm>
        <a:graphic>
          <a:graphicData uri="http://schemas.openxmlformats.org/drawingml/2006/table">
            <a:tbl>
              <a:tblPr rtl="1"/>
              <a:tblGrid>
                <a:gridCol w="4176713"/>
                <a:gridCol w="49688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وسلام الله الذي يفوق كل عقل يحفظ قلوبكم وافكاركم في المسيح يسوع اخيرا ايها الاخوة كل ما هو حق كل ما هو جليل كل ما هو عادل كل ما هو طاهر</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Et la paix de Dieu, qui surpasse toute intelligence, gardera vos coeurs et vos pensées en Christ–Jésus.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8 Au reste, frères, que tout ce qui est vrai, tout ce qui est honorable, tout ce qui est juste, tout ce qui est pur,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and the peace of God, which surpasses all understanding, will guard your hearts and minds through Christ Jesus.</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8 Finally, brethren, whatever things are true, whatever things are noble, whatever things are just, whatever things are pure,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1806" name="Group 14"/>
          <p:cNvGraphicFramePr>
            <a:graphicFrameLocks noGrp="1"/>
          </p:cNvGraphicFramePr>
          <p:nvPr/>
        </p:nvGraphicFramePr>
        <p:xfrm>
          <a:off x="34925" y="44450"/>
          <a:ext cx="9145588" cy="6516308"/>
        </p:xfrm>
        <a:graphic>
          <a:graphicData uri="http://schemas.openxmlformats.org/drawingml/2006/table">
            <a:tbl>
              <a:tblPr rtl="1"/>
              <a:tblGrid>
                <a:gridCol w="4537075"/>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كل ما هو مسرّ كل ما صيته حسن ان كانت فضيلة وان كان مدح ففي هذه افتكروا. وما تعلمتموه وتسلمتموه وسمعتموه ورأيتموه فيّ فهذا افعلوا واله السلام يكون معكم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tout ce qui est aimable, tout ce qui mérite l’approbation, ce qui est vertueux et digne de louange, soit l’objet de vos pensées ;</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9 ce que vous avez appris, reçu et entendu, et ce que vous avez vu en moi, pratiquez–le. Et le Dieu de paix sera avec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The things which you learned and received and heard and saw in me, these do, and the God of peace will be with you. whatever things are lovely, whatever things are of good report, if there is any virtue and if there is anything praiseworthy-- meditate on these things.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281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8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4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4438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44384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8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5905" name="Group 17"/>
          <p:cNvGraphicFramePr>
            <a:graphicFrameLocks noGrp="1"/>
          </p:cNvGraphicFramePr>
          <p:nvPr/>
        </p:nvGraphicFramePr>
        <p:xfrm>
          <a:off x="34925" y="44450"/>
          <a:ext cx="9074150" cy="6892800"/>
        </p:xfrm>
        <a:graphic>
          <a:graphicData uri="http://schemas.openxmlformats.org/drawingml/2006/table">
            <a:tbl>
              <a:tblPr rtl="1"/>
              <a:tblGrid>
                <a:gridCol w="4537075"/>
                <a:gridCol w="4537075"/>
              </a:tblGrid>
              <a:tr h="20161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يعقوب</a:t>
                      </a:r>
                      <a:r>
                        <a:rPr kumimoji="0" lang="ar-SA" sz="3200" b="0" i="0" u="sng" strike="noStrike" cap="none" normalizeH="0" baseline="0" smtClean="0">
                          <a:ln>
                            <a:noFill/>
                          </a:ln>
                          <a:solidFill>
                            <a:srgbClr val="FF9933"/>
                          </a:solidFill>
                          <a:effectLst/>
                          <a:latin typeface="Arial" charset="0"/>
                          <a:cs typeface="Arial" charset="0"/>
                        </a:rPr>
                        <a:t> الرسول </a:t>
                      </a:r>
                      <a:r>
                        <a:rPr kumimoji="0" lang="ar-EG" sz="3200" b="0" i="0" u="sng" strike="noStrike" cap="none" normalizeH="0" baseline="0" smtClean="0">
                          <a:ln>
                            <a:noFill/>
                          </a:ln>
                          <a:solidFill>
                            <a:srgbClr val="FF9933"/>
                          </a:solidFill>
                          <a:effectLst/>
                          <a:latin typeface="Arial" charset="0"/>
                          <a:cs typeface="Arial" charset="0"/>
                        </a:rPr>
                        <a:t>( 5 : 9 - 20 )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يئن بعضكم على بعض ايها الاخوة لئلا تدانوا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هوذا الديان واقف قدام الباب. خذوا يا اخوتي مثالا لاحتمال المشقات والاناة الانبياء الذين تكلموا باسم الرب.</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James 5:9-20</a:t>
                      </a:r>
                      <a:r>
                        <a:rPr kumimoji="0" lang="fr-FR"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Ne vous plaignez pas les uns des autres, frères, afin que vous ne soyez pas jugés ; voici que le juge se tient devant la porte.10  Prenez, mes frères, pour modèles de souffrance et de patience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les prophètes qui ont parlé au nom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James 5:9-20</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Do not grumble against one another, brethren, lest you be condemned. Behold, the Judge is standing at the door! 10 My brethren, take the prophets, who spoke in the name of the Lord, as an example of suffering and patience.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445906" name="Rectangle 18"/>
          <p:cNvSpPr>
            <a:spLocks noGrp="1" noChangeArrowheads="1"/>
          </p:cNvSpPr>
          <p:nvPr>
            <p:ph type="ctrTitle"/>
          </p:nvPr>
        </p:nvSpPr>
        <p:spPr/>
        <p:txBody>
          <a:bodyPr/>
          <a:lstStyle/>
          <a:p>
            <a:r>
              <a:rPr lang="en-US"/>
              <a:t>17c</a:t>
            </a:r>
          </a:p>
        </p:txBody>
      </p:sp>
    </p:spTree>
  </p:cSld>
  <p:clrMapOvr>
    <a:masterClrMapping/>
  </p:clrMapOvr>
  <p:timing>
    <p:tnLst>
      <p:par>
        <p:cTn id="1" dur="indefinite" restart="never" nodeType="tmRoot"/>
      </p:par>
    </p:tnLst>
  </p:timing>
</p:sld>
</file>

<file path=ppt/slides/slide8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6926" name="Group 14"/>
          <p:cNvGraphicFramePr>
            <a:graphicFrameLocks noGrp="1"/>
          </p:cNvGraphicFramePr>
          <p:nvPr/>
        </p:nvGraphicFramePr>
        <p:xfrm>
          <a:off x="34925" y="44450"/>
          <a:ext cx="9145588" cy="6798565"/>
        </p:xfrm>
        <a:graphic>
          <a:graphicData uri="http://schemas.openxmlformats.org/drawingml/2006/table">
            <a:tbl>
              <a:tblPr rtl="1"/>
              <a:tblGrid>
                <a:gridCol w="4752975"/>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نحن نطوّب الصابرين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قد سمعتم بصبر ايوب ورأيتم عاقبة الرب.لان الرب كثير الرحمة ورأوف ولكن قبل كل شيء يا اخوتي لا تحلفوا لا بالسماء ولا بالارض ولا بقسم آخر.</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11 Voici : nous disons bienheureux ceux qui ont tenu ferme. Vous avez entendu parler de la fermet</a:t>
                      </a:r>
                      <a:r>
                        <a:rPr kumimoji="0" lang="fr-FR" sz="2800" b="0" i="0" u="none" strike="noStrike" cap="none" normalizeH="0" baseline="0" smtClean="0">
                          <a:ln>
                            <a:noFill/>
                          </a:ln>
                          <a:solidFill>
                            <a:schemeClr val="bg1"/>
                          </a:solidFill>
                          <a:effectLst/>
                          <a:latin typeface="Times New Roman"/>
                          <a:cs typeface="Times New Roman" pitchFamily="18" charset="0"/>
                        </a:rPr>
                        <a:t>é</a:t>
                      </a:r>
                      <a:r>
                        <a:rPr kumimoji="0" lang="fr-FR" sz="2800" b="0" i="0" u="none" strike="noStrike" cap="none" normalizeH="0" baseline="0" smtClean="0">
                          <a:ln>
                            <a:noFill/>
                          </a:ln>
                          <a:solidFill>
                            <a:schemeClr val="bg1"/>
                          </a:solidFill>
                          <a:effectLst/>
                          <a:latin typeface="Arial" charset="0"/>
                          <a:cs typeface="Times New Roman" pitchFamily="18" charset="0"/>
                        </a:rPr>
                        <a:t> de Job, et vous avez vu la fin que le Seigneur lui accorda, car le Seigneur est plein de compassion et de mis</a:t>
                      </a:r>
                      <a:r>
                        <a:rPr kumimoji="0" lang="fr-FR" sz="2800" b="0" i="0" u="none" strike="noStrike" cap="none" normalizeH="0" baseline="0" smtClean="0">
                          <a:ln>
                            <a:noFill/>
                          </a:ln>
                          <a:solidFill>
                            <a:schemeClr val="bg1"/>
                          </a:solidFill>
                          <a:effectLst/>
                          <a:latin typeface="Times New Roman"/>
                          <a:cs typeface="Times New Roman" pitchFamily="18" charset="0"/>
                        </a:rPr>
                        <a:t>é</a:t>
                      </a:r>
                      <a:r>
                        <a:rPr kumimoji="0" lang="fr-FR" sz="2800" b="0" i="0" u="none" strike="noStrike" cap="none" normalizeH="0" baseline="0" smtClean="0">
                          <a:ln>
                            <a:noFill/>
                          </a:ln>
                          <a:solidFill>
                            <a:schemeClr val="bg1"/>
                          </a:solidFill>
                          <a:effectLst/>
                          <a:latin typeface="Arial" charset="0"/>
                          <a:cs typeface="Times New Roman" pitchFamily="18" charset="0"/>
                        </a:rPr>
                        <a:t>ricorde.12 Avant tout, mes fr</a:t>
                      </a:r>
                      <a:r>
                        <a:rPr kumimoji="0" lang="fr-FR" sz="2800" b="0" i="0" u="none" strike="noStrike" cap="none" normalizeH="0" baseline="0" smtClean="0">
                          <a:ln>
                            <a:noFill/>
                          </a:ln>
                          <a:solidFill>
                            <a:schemeClr val="bg1"/>
                          </a:solidFill>
                          <a:effectLst/>
                          <a:latin typeface="Times New Roman"/>
                          <a:cs typeface="Times New Roman" pitchFamily="18" charset="0"/>
                        </a:rPr>
                        <a:t>è</a:t>
                      </a:r>
                      <a:r>
                        <a:rPr kumimoji="0" lang="fr-FR" sz="2800" b="0" i="0" u="none" strike="noStrike" cap="none" normalizeH="0" baseline="0" smtClean="0">
                          <a:ln>
                            <a:noFill/>
                          </a:ln>
                          <a:solidFill>
                            <a:schemeClr val="bg1"/>
                          </a:solidFill>
                          <a:effectLst/>
                          <a:latin typeface="Arial" charset="0"/>
                          <a:cs typeface="Times New Roman" pitchFamily="18" charset="0"/>
                        </a:rPr>
                        <a:t>res, ne jurez ni par le ciel, ni par la terre, ni par aucun autre serment.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Indeed we count them blessed who endure. You have heard of the perseverance of Job and seen the end intended by the Lord-- that the Lord is very compassionate and merciful. 12 But above all, my brethren, do not swear, either by heaven or by earth or with any other oath.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7950" name="Group 14"/>
          <p:cNvGraphicFramePr>
            <a:graphicFrameLocks noGrp="1"/>
          </p:cNvGraphicFramePr>
          <p:nvPr/>
        </p:nvGraphicFramePr>
        <p:xfrm>
          <a:off x="34925" y="115888"/>
          <a:ext cx="9145588" cy="6344160"/>
        </p:xfrm>
        <a:graphic>
          <a:graphicData uri="http://schemas.openxmlformats.org/drawingml/2006/table">
            <a:tbl>
              <a:tblPr rtl="1"/>
              <a:tblGrid>
                <a:gridCol w="5040313"/>
                <a:gridCol w="4105275"/>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بل لتكن نعمكم نعم ولاكم لا لئلا تقعوا تحت دينونة  أعلى احد بينكم مشقات فليصلّ.أمسرور احد فليرتل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أمريض احد بينكم فليدع شيوخ الكنيسة</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que votre oui soit oui, et que votre non soit non, afin que vous ne tombiez pas sous le jugement.13 Quelqu’un parmi vous est–il dans la souffrance ? Qu’il prie. Quelqu’un est–il dans la joie ? Qu’il chante des cantiques.14  Quelqu’un parmi vous est–il malade ? Qu’il appelle les anciens de l’Église,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let your Yes,'' be Yes,'' and your No,'' No,'' lest you fall into judgment. 13 Is anyone among you suffering? Let him pray. Is anyone cheerful? Let him sing psalms. 14 Is anyone among you sick? Let him call for the elders of the church,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8962" name="Group 2"/>
          <p:cNvGraphicFramePr>
            <a:graphicFrameLocks noGrp="1"/>
          </p:cNvGraphicFramePr>
          <p:nvPr/>
        </p:nvGraphicFramePr>
        <p:xfrm>
          <a:off x="34925" y="115888"/>
          <a:ext cx="9145588" cy="6585585"/>
        </p:xfrm>
        <a:graphic>
          <a:graphicData uri="http://schemas.openxmlformats.org/drawingml/2006/table">
            <a:tbl>
              <a:tblPr rtl="1"/>
              <a:tblGrid>
                <a:gridCol w="4752975"/>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فيصلّوا عليه ويدهنوه بزيت باسم الرب  وصلاة الايمان تشفي المريض والرب يقيمه وان كان قد فعل خطية تغفر له. اعترفوا بعضكم لبعض بالزلات</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que ceux–ci prient pour lui, en l’oignant d’huile au nom du Seigneur ;15  la prière de la foi sauvera le malade, et le Seigneur le relèvera ; et s’il a commis des péchés, il lui sera pardonné.16 Confessez donc vos péchés les uns aux autres, et priez les uns pour les autres,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let them pray over him, anointing him with oil in the name of the Lord. 15 And the prayer of faith will save the sick, and the Lord will raise him up. And if he has committed sins, he will be forgiven. 16 Confess your trespasses to one another,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9998" name="Group 14"/>
          <p:cNvGraphicFramePr>
            <a:graphicFrameLocks noGrp="1"/>
          </p:cNvGraphicFramePr>
          <p:nvPr/>
        </p:nvGraphicFramePr>
        <p:xfrm>
          <a:off x="34925" y="115888"/>
          <a:ext cx="9145588" cy="6371845"/>
        </p:xfrm>
        <a:graphic>
          <a:graphicData uri="http://schemas.openxmlformats.org/drawingml/2006/table">
            <a:tbl>
              <a:tblPr rtl="1"/>
              <a:tblGrid>
                <a:gridCol w="4537075"/>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وصلّوا بعضكم لاجل بعض لكي تشفوا.طلبة البار تقتدر كثيرا في فعلها. كان ايليا انسانا تحت الآلام مثلنا وصلّى صلاة ان لا تمطر فلم تمطر على الارض ثلاث سنين وستة اشهر.</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que vous soyez guéris. La prière agissante du juste a une grande efficacité.17  Élie était un homme de même nature que nous : il pria avec instance pour qu’il ne pleuve pas, et il ne tomba pas de pluie sur la terre pendant trois ans et six mois.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pray for one another, that you may be healed. The effective, fervent prayer of a righteous man avails much. 17 Elijah was a man with a nature like ours, and he prayed earnestly that it would not rain; and it did not rain on the land for three years and six months.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1023" name="Group 15"/>
          <p:cNvGraphicFramePr>
            <a:graphicFrameLocks noGrp="1"/>
          </p:cNvGraphicFramePr>
          <p:nvPr/>
        </p:nvGraphicFramePr>
        <p:xfrm>
          <a:off x="34925" y="44450"/>
          <a:ext cx="9145588" cy="6920232"/>
        </p:xfrm>
        <a:graphic>
          <a:graphicData uri="http://schemas.openxmlformats.org/drawingml/2006/table">
            <a:tbl>
              <a:tblPr rtl="1"/>
              <a:tblGrid>
                <a:gridCol w="4679950"/>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صلّى ايضا فاعطت السماء مطرا واخرجت الارض ثمرها  ايها الاخوة ان ضل احد بينكم عن الحق فردّه احد  فليعلم ان من رد خاطئا عن ضلال طريقه يخلّص نفسا من الموت ويستر كثرة من الخطايا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Puis il pria de nouveau ; alors le ciel donna de la pluie, et la terre produisit son fruit.</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19  Mes frères, si quelqu’un parmi vous s’est égaré loin de la vérité, et qu’un autre l’y ramène,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20  sachez que celui qui ramène un pécheur de la voie où il s’était égaré sauvera une âme de la mort et couvrira une multitude de péchés.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he prayed again, and the heaven gave rain, and the earth produced its fruit. 19 Brethren, if anyone among you wanders from the truth, and someone turns him back, 20 let him know that he who turns a sinner from the error of his way will save a soul from death and cover a multitude of sins.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203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305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4530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45306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45306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9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5122" name="Group 18"/>
          <p:cNvGraphicFramePr>
            <a:graphicFrameLocks noGrp="1"/>
          </p:cNvGraphicFramePr>
          <p:nvPr/>
        </p:nvGraphicFramePr>
        <p:xfrm>
          <a:off x="34925" y="44450"/>
          <a:ext cx="9001125" cy="6233986"/>
        </p:xfrm>
        <a:graphic>
          <a:graphicData uri="http://schemas.openxmlformats.org/drawingml/2006/table">
            <a:tbl>
              <a:tblPr rtl="1"/>
              <a:tblGrid>
                <a:gridCol w="4895850"/>
                <a:gridCol w="4105275"/>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a:t>
                      </a:r>
                      <a:r>
                        <a:rPr kumimoji="0" lang="ar-SA" sz="2800" b="0" i="0" u="sng" strike="noStrike" cap="none" normalizeH="0" baseline="0" smtClean="0">
                          <a:ln>
                            <a:noFill/>
                          </a:ln>
                          <a:solidFill>
                            <a:srgbClr val="FF9933"/>
                          </a:solidFill>
                          <a:effectLst/>
                          <a:latin typeface="Arial" charset="0"/>
                          <a:cs typeface="Arial" charset="0"/>
                        </a:rPr>
                        <a:t>(</a:t>
                      </a:r>
                      <a:r>
                        <a:rPr kumimoji="0" lang="en-US" sz="2800" b="0" i="0" u="sng" strike="noStrike" cap="none" normalizeH="0" baseline="0" smtClean="0">
                          <a:ln>
                            <a:noFill/>
                          </a:ln>
                          <a:solidFill>
                            <a:srgbClr val="FF9933"/>
                          </a:solidFill>
                          <a:effectLst/>
                          <a:latin typeface="Arial" charset="0"/>
                          <a:cs typeface="Arial" charset="0"/>
                        </a:rPr>
                        <a:t>11 : 19 -26</a:t>
                      </a:r>
                      <a:r>
                        <a:rPr kumimoji="0" lang="ar-SA" sz="2800" b="0" i="0" u="sng" strike="noStrike" cap="none" normalizeH="0" baseline="0" smtClean="0">
                          <a:ln>
                            <a:noFill/>
                          </a:ln>
                          <a:solidFill>
                            <a:srgbClr val="FF9933"/>
                          </a:solidFill>
                          <a:effectLst/>
                          <a:latin typeface="Arial" charset="0"/>
                          <a:cs typeface="Arial" charset="0"/>
                        </a:rPr>
                        <a:t>)</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اما الذين تشتتوا من جراء الضيق الذي حصل بسبب استفانوس فاجتازوا الى فينيقية وقبرس وانطاكية وهم لا يكلمون احدا بالكلمة الا اليهود فقط.</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Act</a:t>
                      </a:r>
                      <a:r>
                        <a:rPr kumimoji="0" lang="fr-CA" sz="2800" b="0" i="0" u="sng" strike="noStrike" cap="none" normalizeH="0" baseline="0" smtClean="0">
                          <a:ln>
                            <a:noFill/>
                          </a:ln>
                          <a:solidFill>
                            <a:srgbClr val="FF9933"/>
                          </a:solidFill>
                          <a:effectLst/>
                          <a:latin typeface="Arial" charset="0"/>
                          <a:cs typeface="Times New Roman" pitchFamily="18" charset="0"/>
                        </a:rPr>
                        <a:t>e</a:t>
                      </a:r>
                      <a:r>
                        <a:rPr kumimoji="0" lang="en-US" sz="2800" b="0" i="0" u="sng" strike="noStrike" cap="none" normalizeH="0" baseline="0" smtClean="0">
                          <a:ln>
                            <a:noFill/>
                          </a:ln>
                          <a:solidFill>
                            <a:srgbClr val="FF9933"/>
                          </a:solidFill>
                          <a:effectLst/>
                          <a:latin typeface="Arial" charset="0"/>
                          <a:cs typeface="Times New Roman" pitchFamily="18" charset="0"/>
                        </a:rPr>
                        <a:t>s </a:t>
                      </a:r>
                      <a:r>
                        <a:rPr kumimoji="0" lang="en-US" sz="2800" b="0" i="0" u="sng" strike="noStrike" cap="none" normalizeH="0" baseline="0" smtClean="0">
                          <a:ln>
                            <a:noFill/>
                          </a:ln>
                          <a:solidFill>
                            <a:srgbClr val="FF9933"/>
                          </a:solidFill>
                          <a:effectLst/>
                          <a:latin typeface="Arial" charset="0"/>
                          <a:cs typeface="Arial" charset="0"/>
                        </a:rPr>
                        <a:t>11 : 19 -26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Ceux qui avaient été dispersés à cause de la persécution survenue après (la mort d’)Étienne allèrent jusqu’en Phénicie, à Chypre et à Antioche ; ils n’annonçaient la parole à personne d’autre qu’aux Juifs.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Act</a:t>
                      </a:r>
                      <a:r>
                        <a:rPr kumimoji="0" lang="fr-CA" sz="2800" b="0" i="0" u="sng" strike="noStrike" cap="none" normalizeH="0" baseline="0" smtClean="0">
                          <a:ln>
                            <a:noFill/>
                          </a:ln>
                          <a:solidFill>
                            <a:srgbClr val="FF9933"/>
                          </a:solidFill>
                          <a:effectLst/>
                          <a:latin typeface="Arial" charset="0"/>
                          <a:cs typeface="Times New Roman" pitchFamily="18" charset="0"/>
                        </a:rPr>
                        <a:t>e</a:t>
                      </a:r>
                      <a:r>
                        <a:rPr kumimoji="0" lang="en-US" sz="2800" b="0" i="0" u="sng" strike="noStrike" cap="none" normalizeH="0" baseline="0" smtClean="0">
                          <a:ln>
                            <a:noFill/>
                          </a:ln>
                          <a:solidFill>
                            <a:srgbClr val="FF9933"/>
                          </a:solidFill>
                          <a:effectLst/>
                          <a:latin typeface="Arial" charset="0"/>
                          <a:cs typeface="Times New Roman" pitchFamily="18" charset="0"/>
                        </a:rPr>
                        <a:t>s </a:t>
                      </a:r>
                      <a:r>
                        <a:rPr kumimoji="0" lang="en-US" sz="2800" b="0" i="0" u="sng" strike="noStrike" cap="none" normalizeH="0" baseline="0" smtClean="0">
                          <a:ln>
                            <a:noFill/>
                          </a:ln>
                          <a:solidFill>
                            <a:srgbClr val="FF9933"/>
                          </a:solidFill>
                          <a:effectLst/>
                          <a:latin typeface="Arial" charset="0"/>
                          <a:cs typeface="Arial" charset="0"/>
                        </a:rPr>
                        <a:t>11 : 19-26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those who were scattered after the persecution that arose over Stephen traveled as far as Phoenicia, Cyprus, and Antioch, preaching the word to no one but the Jews only.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455123" name="Rectangle 19"/>
          <p:cNvSpPr>
            <a:spLocks noGrp="1" noChangeArrowheads="1"/>
          </p:cNvSpPr>
          <p:nvPr>
            <p:ph type="ctrTitle"/>
          </p:nvPr>
        </p:nvSpPr>
        <p:spPr/>
        <p:txBody>
          <a:bodyPr/>
          <a:lstStyle/>
          <a:p>
            <a:r>
              <a:rPr lang="en-US"/>
              <a:t>17a</a:t>
            </a:r>
          </a:p>
        </p:txBody>
      </p:sp>
    </p:spTree>
  </p:cSld>
  <p:clrMapOvr>
    <a:masterClrMapping/>
  </p:clrMapOvr>
  <p:timing>
    <p:tnLst>
      <p:par>
        <p:cTn id="1" dur="indefinite" restart="never" nodeType="tmRoot"/>
      </p:par>
    </p:tnLst>
  </p:timing>
</p:sld>
</file>

<file path=ppt/slides/slide9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6141" name="Group 13"/>
          <p:cNvGraphicFramePr>
            <a:graphicFrameLocks noGrp="1"/>
          </p:cNvGraphicFramePr>
          <p:nvPr/>
        </p:nvGraphicFramePr>
        <p:xfrm>
          <a:off x="107950" y="115888"/>
          <a:ext cx="9072563" cy="6339840"/>
        </p:xfrm>
        <a:graphic>
          <a:graphicData uri="http://schemas.openxmlformats.org/drawingml/2006/table">
            <a:tbl>
              <a:tblPr rtl="1"/>
              <a:tblGrid>
                <a:gridCol w="5040313"/>
                <a:gridCol w="4032250"/>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كان منهم قوم وهم رجال قبرسيون وقيروانيون الذين لما دخلوا انطاكية كانوا يخاطبون اليونانيين مبشرين بالرب يسوع.  وكانت يد الرب معهم فآمن عدد كثير ورجعوا الى الرب</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 y eut cependant parmi eux quelques hommes de Chypre et de Cyrène, qui, venus à Antioche, parlèrent aussi aux Grecs et leur annoncèrent la bonne nouvelle du Seigneur Jésus. 21 La main du Seigneur était avec eux, et grand fut le nombre de ceux qui crurent et se convertirent au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But some of them were men from Cyprus and Cyrene, who, when they had come to Antioch, spoke to the Hellenists, preaching the Lord Jesus. 21 And the hand of the Lord was with them, and a great number believed and turned to the Lord.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7168" name="Group 16"/>
          <p:cNvGraphicFramePr>
            <a:graphicFrameLocks noGrp="1"/>
          </p:cNvGraphicFramePr>
          <p:nvPr/>
        </p:nvGraphicFramePr>
        <p:xfrm>
          <a:off x="107950" y="44450"/>
          <a:ext cx="9072563" cy="6441123"/>
        </p:xfrm>
        <a:graphic>
          <a:graphicData uri="http://schemas.openxmlformats.org/drawingml/2006/table">
            <a:tbl>
              <a:tblPr rtl="1"/>
              <a:tblGrid>
                <a:gridCol w="4321175"/>
                <a:gridCol w="475138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فسمع الخبر عنهم في آذان الكنيسة التي في اورشليم فارسلوا برنابا لكي يجتاز الى انطاكية. الذي لما أتى ورأى نعمة الله فرح ووعظ الجميع ان يثبتوا في الرب بعزم القلب.</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Le bruit en parvint aux oreilles (des membres) de l’Église de Jérusalem, et ils envoyèrent Barnabas jusqu’à Antioche. 23 Lorsqu’il fut arrivé et qu’il vit la grâce de Dieu, il s’en réjouit et les exhorta tous à rester d’un coeur résolu attachés au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Then news of these things came to the ears of the church in Jerusalem, and they sent out Barnabas to go as far as Antioch. 23 When he came and had seen the grace of God, he was glad, and encouraged them all that with purpose of heart they should continue with the Lord.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8178" name="Group 2"/>
          <p:cNvGraphicFramePr>
            <a:graphicFrameLocks noGrp="1"/>
          </p:cNvGraphicFramePr>
          <p:nvPr/>
        </p:nvGraphicFramePr>
        <p:xfrm>
          <a:off x="107950" y="44450"/>
          <a:ext cx="9072563" cy="6049963"/>
        </p:xfrm>
        <a:graphic>
          <a:graphicData uri="http://schemas.openxmlformats.org/drawingml/2006/table">
            <a:tbl>
              <a:tblPr rtl="1"/>
              <a:tblGrid>
                <a:gridCol w="4679950"/>
                <a:gridCol w="4392613"/>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كان رجلا صالحا وممتلئا من الروح القدس والايمان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فانضم الى الرب جمع غفير ثم خرج برنابا الى طرسوس ليطلب شاول.ولما وجده جاء به الى انطاكية.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Car c’était un homme bon, plein d’Esprit Saint et de foi. Et une foule assez nombreuse se joignit au Seigneur. 25 Barnabas partit ensuite pour Tarse, afin de chercher Saul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et après l’avoir trouvé, il le conduisit à Antioche.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For he was a good man, full of the Holy Spirit and of faith. And a great many people were added to the Lord. 25 Then Barnabas departed for Tarsus to seek Saul. 26 And when he had found him, he brought him to Antioch.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9216" name="Group 16"/>
          <p:cNvGraphicFramePr>
            <a:graphicFrameLocks noGrp="1"/>
          </p:cNvGraphicFramePr>
          <p:nvPr/>
        </p:nvGraphicFramePr>
        <p:xfrm>
          <a:off x="107950" y="44450"/>
          <a:ext cx="9072563" cy="5618163"/>
        </p:xfrm>
        <a:graphic>
          <a:graphicData uri="http://schemas.openxmlformats.org/drawingml/2006/table">
            <a:tbl>
              <a:tblPr rtl="1"/>
              <a:tblGrid>
                <a:gridCol w="4824413"/>
                <a:gridCol w="42481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فحدث انهما اجتمعا في الكنيسة سنة كاملة وعلّما جمعا غفيرا ودعي التلاميذ مسيحيين في انطاكية اولا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Pendant une année entière, ils participèrent aux réunions de l’Église et enseignèrent une foule assez nombreuse. Ce fut à Antioche que, pour la première fois, les disciples furent appelés chrétiens.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So it was that for a whole year they assembled with the church and taught a great many people. And the disciples were first called Christians in Antioch</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022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9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125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22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9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3298" name="Group 2"/>
          <p:cNvGraphicFramePr>
            <a:graphicFrameLocks noGrp="1"/>
          </p:cNvGraphicFramePr>
          <p:nvPr/>
        </p:nvGraphicFramePr>
        <p:xfrm>
          <a:off x="34925" y="44450"/>
          <a:ext cx="9145588" cy="6400800"/>
        </p:xfrm>
        <a:graphic>
          <a:graphicData uri="http://schemas.openxmlformats.org/drawingml/2006/table">
            <a:tbl>
              <a:tblPr rtl="1"/>
              <a:tblGrid>
                <a:gridCol w="4752975"/>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US" sz="3600" b="0" i="0" u="sng" strike="noStrike" cap="none" normalizeH="0" baseline="0" dirty="0" smtClean="0">
                          <a:ln>
                            <a:noFill/>
                          </a:ln>
                          <a:solidFill>
                            <a:srgbClr val="FF9933"/>
                          </a:solidFill>
                          <a:effectLst/>
                          <a:latin typeface="Arial" charset="0"/>
                          <a:cs typeface="Arial" charset="0"/>
                        </a:rPr>
                        <a:t>34:19 &amp; 68:3</a:t>
                      </a:r>
                      <a:r>
                        <a:rPr kumimoji="0" lang="ar-EG" sz="3600" b="0" i="0" u="sng" strike="noStrike" cap="none" normalizeH="0" baseline="0" dirty="0" smtClean="0">
                          <a:ln>
                            <a:noFill/>
                          </a:ln>
                          <a:solidFill>
                            <a:srgbClr val="FF9933"/>
                          </a:solidFill>
                          <a:effectLst/>
                          <a:latin typeface="Arial" charset="0"/>
                          <a:cs typeface="Arial" charset="0"/>
                        </a:rPr>
                        <a:t> </a:t>
                      </a:r>
                      <a:endParaRPr kumimoji="0" lang="en-US"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كثيرة هي بلايا الصدّيق ومن جميعها ينجيه الرب. والصديقون يفرحون يبتهجون امام الله ويطفرون فرحا</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Arial" charset="0"/>
                        </a:rPr>
                        <a:t>Psaume</a:t>
                      </a:r>
                      <a:r>
                        <a:rPr kumimoji="0" lang="en-US" sz="3200" b="0" i="0" u="sng" strike="noStrike" cap="none" normalizeH="0" baseline="0" dirty="0" smtClean="0">
                          <a:ln>
                            <a:noFill/>
                          </a:ln>
                          <a:solidFill>
                            <a:srgbClr val="FF9933"/>
                          </a:solidFill>
                          <a:effectLst/>
                          <a:latin typeface="Arial" charset="0"/>
                          <a:cs typeface="Arial" charset="0"/>
                        </a:rPr>
                        <a:t>34:19 &amp; 68:3</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Mais les justes se réjouissent, ils exultent devant Dieu, Ils s’égayent dans la joie.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r>
                        <a:rPr kumimoji="0" lang="en-US" sz="2400" b="0" i="0" u="none" strike="noStrike" cap="none" normalizeH="0" baseline="0" dirty="0" smtClean="0">
                          <a:ln>
                            <a:noFill/>
                          </a:ln>
                          <a:solidFill>
                            <a:schemeClr val="bg1"/>
                          </a:solidFill>
                          <a:effectLst/>
                          <a:latin typeface="Arial" charset="0"/>
                          <a:cs typeface="Arial" charset="0"/>
                        </a:rPr>
                        <a:t>.</a:t>
                      </a:r>
                      <a:endParaRPr kumimoji="0" lang="fr-CA" sz="24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Psalms 34:19 &amp; 68:3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Many are the afflictions of the righteous, but the LORD delivers him out of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But let the righteous be glad; Let them rejoice before God; Yes, let them rejoice exceedingly.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463309" name="Rectangle 13"/>
          <p:cNvSpPr>
            <a:spLocks noGrp="1" noChangeArrowheads="1"/>
          </p:cNvSpPr>
          <p:nvPr>
            <p:ph type="ctrTitle"/>
          </p:nvPr>
        </p:nvSpPr>
        <p:spPr/>
        <p:txBody>
          <a:bodyPr/>
          <a:lstStyle/>
          <a:p>
            <a:r>
              <a:rPr lang="en-US"/>
              <a:t>17pg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9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4337" name="Group 17"/>
          <p:cNvGraphicFramePr>
            <a:graphicFrameLocks noGrp="1"/>
          </p:cNvGraphicFramePr>
          <p:nvPr/>
        </p:nvGraphicFramePr>
        <p:xfrm>
          <a:off x="34925" y="44450"/>
          <a:ext cx="9074150" cy="6793992"/>
        </p:xfrm>
        <a:graphic>
          <a:graphicData uri="http://schemas.openxmlformats.org/drawingml/2006/table">
            <a:tbl>
              <a:tblPr rtl="1"/>
              <a:tblGrid>
                <a:gridCol w="4752975"/>
                <a:gridCol w="4321175"/>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لوقا ( 12 : 32 – 44 )</a:t>
                      </a:r>
                      <a:r>
                        <a:rPr kumimoji="0" lang="ar-EG" sz="3600" b="0" i="0" u="sng" strike="noStrike" cap="none" normalizeH="0" baseline="0" smtClean="0">
                          <a:ln>
                            <a:noFill/>
                          </a:ln>
                          <a:solidFill>
                            <a:srgbClr val="FF9933"/>
                          </a:solidFill>
                          <a:effectLst/>
                          <a:latin typeface="Arial" charset="0"/>
                          <a:cs typeface="Arial" charset="0"/>
                        </a:rPr>
                        <a:t>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تخف ايها القطيع الصغير لان اباكم قد سرّ ان يعطيكم الملكوت.  بيعوا مالكم واعطوا صدقة.اعملوا لكم اكياسا لا تفنى وكنزا لا ينفد في السموات</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704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Luc 12:32-44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Sois sans crainte, petit troupeau ; car votre Père a trouvé bon de vous donner le royaume.33 Vendez ce que vous possédez, et donnez–le en aumône. Faites–vous des bourses qui ne s’usent pas, un trésor inépuisable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Luke 12:32-44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Do not fear, little flock, for it is your Father's good pleasure to give you the kingdom. 33 Sell what you have and give alms; provide yourselves money bags which do not grow old, a treasure in the heavens that does not fail,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464338" name="Rectangle 18"/>
          <p:cNvSpPr>
            <a:spLocks noGrp="1" noChangeArrowheads="1"/>
          </p:cNvSpPr>
          <p:nvPr>
            <p:ph type="ctrTitle"/>
          </p:nvPr>
        </p:nvSpPr>
        <p:spPr/>
        <p:txBody>
          <a:bodyPr/>
          <a:lstStyle/>
          <a:p>
            <a:r>
              <a:rPr lang="en-US"/>
              <a:t>17g</a:t>
            </a:r>
          </a:p>
        </p:txBody>
      </p:sp>
    </p:spTree>
  </p:cSld>
  <p:clrMapOvr>
    <a:masterClrMapping/>
  </p:clrMapOvr>
  <p:timing>
    <p:tnLst>
      <p:par>
        <p:cTn id="1" dur="indefinite" restart="never" nodeType="tmRoot"/>
      </p:par>
    </p:tnLst>
  </p:timing>
</p:sld>
</file>

<file path=ppt/slides/slide9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5346" name="Group 2"/>
          <p:cNvGraphicFramePr>
            <a:graphicFrameLocks noGrp="1"/>
          </p:cNvGraphicFramePr>
          <p:nvPr/>
        </p:nvGraphicFramePr>
        <p:xfrm>
          <a:off x="34925" y="115888"/>
          <a:ext cx="9145588" cy="6442710"/>
        </p:xfrm>
        <a:graphic>
          <a:graphicData uri="http://schemas.openxmlformats.org/drawingml/2006/table">
            <a:tbl>
              <a:tblPr rtl="1"/>
              <a:tblGrid>
                <a:gridCol w="4752975"/>
                <a:gridCol w="4392613"/>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حيث لا يقرب سارق ولا يبلي سوس. لانه حيث يكون كنزكم هناك يكون قلبكم ايضا. لتكن احقاؤكم ممنطقة وسرجكم موقدة.  وانتم مثل اناس ينتظرون سيدهم متى يرجع من العرس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où il n’y a pas de voleur qui approche, ni de mite qui détruise.34 Car là où est votre trésor, là aussi sera votre coeur. 35 Mettez une ceinture à vos reins, et que vos lampes soient allumées. 36 Et vous, soyez semblables à des hommes qui attendent que leur maître revienne des noces,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where no thief approaches nor moth destroys. 34 For where your treasure is, there your heart will be also. 35 Let your waist be girded and your lamps burning; 36 and you yourselves be like men who wait for their master, when he will return from the wedding,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6382" name="Group 14"/>
          <p:cNvGraphicFramePr>
            <a:graphicFrameLocks noGrp="1"/>
          </p:cNvGraphicFramePr>
          <p:nvPr/>
        </p:nvGraphicFramePr>
        <p:xfrm>
          <a:off x="34925" y="44450"/>
          <a:ext cx="9145588" cy="5998464"/>
        </p:xfrm>
        <a:graphic>
          <a:graphicData uri="http://schemas.openxmlformats.org/drawingml/2006/table">
            <a:tbl>
              <a:tblPr rtl="1"/>
              <a:tblGrid>
                <a:gridCol w="4248150"/>
                <a:gridCol w="48974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حتى اذا جاء وقرع يفتحون له للوقت. طوبى لاولئك العبيد الذين اذا جاء سيدهم يجدهم ساهرين.الحق اقول لكم انه يتمنطق ويتكئهم ويتقدم ويخدمهم.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de lui ouvrir aussitôt qu’il arrivera et frappera.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Heureux ces serviteurs que le maître, à son arrivée, trouvera veillant. En vérité, je vous le dis, il se ceindra, les fera mettre à table et s’approchera pour les servir.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when he comes and knocks they may open to him immediately. 37 Blessed are those servants whom the master, when he comes, will find watching. Assuredly, I say to you that he will gird himself and have them sit down to eat, and will come and serve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7409" name="Group 17"/>
          <p:cNvGraphicFramePr>
            <a:graphicFrameLocks noGrp="1"/>
          </p:cNvGraphicFramePr>
          <p:nvPr/>
        </p:nvGraphicFramePr>
        <p:xfrm>
          <a:off x="34925" y="115888"/>
          <a:ext cx="9074150" cy="6369685"/>
        </p:xfrm>
        <a:graphic>
          <a:graphicData uri="http://schemas.openxmlformats.org/drawingml/2006/table">
            <a:tbl>
              <a:tblPr rtl="1"/>
              <a:tblGrid>
                <a:gridCol w="4105275"/>
                <a:gridCol w="49688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 أتى في الهزيع الثاني او أتى في الهزيع الثالث ووجدهم هكذا فطوبى لاولئك العبيد. وانما اعلموا هذا انه لو عرف رب البيت في اي ساعة يأتي السارق لسهر ولم يدع بيته ينقب.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Qu’il arrive à la deuxième ou à la troisième veille et les trouve ainsi, heureux sont–ils ! 39 Sachez–le bien, si le maître de la maison savait à quelle heure le voleur doit venir, il veillerait et ne laisserait pas percer sa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And if he should come in the second watch, or come in the third watch, and find them so, blessed are those servants.  39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8430" name="Group 14"/>
          <p:cNvGraphicFramePr>
            <a:graphicFrameLocks noGrp="1"/>
          </p:cNvGraphicFramePr>
          <p:nvPr/>
        </p:nvGraphicFramePr>
        <p:xfrm>
          <a:off x="34925" y="44450"/>
          <a:ext cx="9074150" cy="5618163"/>
        </p:xfrm>
        <a:graphic>
          <a:graphicData uri="http://schemas.openxmlformats.org/drawingml/2006/table">
            <a:tbl>
              <a:tblPr rtl="1"/>
              <a:tblGrid>
                <a:gridCol w="4608512"/>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فكونوا انتم اذا مستعدين لانه في ساعة لا تظنون يأتي ابن الانسان  فقال له بطرس يا رب ألنا تقول هذا المثل ام للجميع ايضا.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Vous aussi, tenez–vous prêts, car le Fils de l’homme viendra à l’heure où vous n’y penserez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Pierre lui dit : Seigneur, est–ce à nous que tu adresses cette parabole, ou à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Therefore you also be ready, for the Son of Man is coming at an hour you do not expect.'' 41 Then Peter said to Him, Lord, do You speak this parable only to us, or to all people?''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9455" name="Group 15"/>
          <p:cNvGraphicFramePr>
            <a:graphicFrameLocks noGrp="1"/>
          </p:cNvGraphicFramePr>
          <p:nvPr/>
        </p:nvGraphicFramePr>
        <p:xfrm>
          <a:off x="107950" y="44450"/>
          <a:ext cx="8928100" cy="6369685"/>
        </p:xfrm>
        <a:graphic>
          <a:graphicData uri="http://schemas.openxmlformats.org/drawingml/2006/table">
            <a:tbl>
              <a:tblPr rtl="1"/>
              <a:tblGrid>
                <a:gridCol w="4679950"/>
                <a:gridCol w="42481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الرب فمن هو الوكيل الامين الحكيم الذي يقيمه سيده على خدمه ليعطيهم العلوفة في حينها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طوبى لذلك العبد الذي اذا جاء سيده يجده يفعل هكذا. </a:t>
                      </a:r>
                      <a:endParaRPr kumimoji="0" lang="en-CA" sz="36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Et le Seigneur dit : Quel est donc l’intendant fidèle et prudent que le maître établira sur ses gens de service pour leur donner leur ration de blé au moment convenable ? 43 Heureux ce serviteur, que son maître, à son arrivée, trouvera occupé de la sorte ! </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And the Lord said, Who then is that faithful and wise steward, whom his master will make ruler over his household, to give them their portion of food in due season? 43 Blessed is that servant whom his master will find so doing when he comes. </a:t>
                      </a:r>
                      <a:endParaRPr kumimoji="0" lang="en-US" sz="28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0477" name="Group 13"/>
          <p:cNvGraphicFramePr>
            <a:graphicFrameLocks noGrp="1"/>
          </p:cNvGraphicFramePr>
          <p:nvPr/>
        </p:nvGraphicFramePr>
        <p:xfrm>
          <a:off x="107950" y="44450"/>
          <a:ext cx="9072563" cy="5618163"/>
        </p:xfrm>
        <a:graphic>
          <a:graphicData uri="http://schemas.openxmlformats.org/drawingml/2006/table">
            <a:tbl>
              <a:tblPr rtl="1"/>
              <a:tblGrid>
                <a:gridCol w="4537075"/>
                <a:gridCol w="45354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بالحق اقول لكم انه يقيمه على جميع امواله.</a:t>
                      </a:r>
                      <a:r>
                        <a:rPr kumimoji="0" lang="ar-EG" sz="3600" b="0" i="0" u="none" strike="noStrike" cap="none" normalizeH="0" baseline="0" smtClean="0">
                          <a:ln>
                            <a:noFill/>
                          </a:ln>
                          <a:solidFill>
                            <a:srgbClr val="FF9933"/>
                          </a:solidFill>
                          <a:effectLst/>
                          <a:latin typeface="Arial" charset="0"/>
                          <a:cs typeface="Arial" charset="0"/>
                        </a:rPr>
                        <a:t>( والمجد للـه دائماً )</a:t>
                      </a:r>
                      <a:endParaRPr kumimoji="0" lang="en-CA" sz="36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Je vous le dis en vérité,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Truly, I say to you that he will make him ruler over all that he has.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US" sz="28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14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2534" name="Group 22"/>
          <p:cNvGraphicFramePr>
            <a:graphicFrameLocks noGrp="1"/>
          </p:cNvGraphicFramePr>
          <p:nvPr/>
        </p:nvGraphicFramePr>
        <p:xfrm>
          <a:off x="179388" y="115888"/>
          <a:ext cx="8856662" cy="6431280"/>
        </p:xfrm>
        <a:graphic>
          <a:graphicData uri="http://schemas.openxmlformats.org/drawingml/2006/table">
            <a:tbl>
              <a:tblPr rtl="1"/>
              <a:tblGrid>
                <a:gridCol w="8856662"/>
              </a:tblGrid>
              <a:tr h="34559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Eighteenth day of The Month of Baouna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( 29</a:t>
                      </a:r>
                      <a:r>
                        <a:rPr kumimoji="0" lang="en-US" sz="4000" b="0" i="0" u="none" strike="noStrike" cap="none" normalizeH="0" baseline="30000" smtClean="0">
                          <a:ln>
                            <a:noFill/>
                          </a:ln>
                          <a:solidFill>
                            <a:srgbClr val="FF9900"/>
                          </a:solidFill>
                          <a:effectLst/>
                          <a:latin typeface="Arial" charset="0"/>
                          <a:cs typeface="Arial" charset="0"/>
                        </a:rPr>
                        <a:t>th</a:t>
                      </a:r>
                      <a:r>
                        <a:rPr kumimoji="0" lang="en-US" sz="4000" b="0" i="0" u="none" strike="noStrike" cap="none" normalizeH="0" baseline="0" smtClean="0">
                          <a:ln>
                            <a:noFill/>
                          </a:ln>
                          <a:solidFill>
                            <a:srgbClr val="FF9900"/>
                          </a:solidFill>
                          <a:effectLst/>
                          <a:latin typeface="Arial" charset="0"/>
                          <a:cs typeface="Arial" charset="0"/>
                        </a:rPr>
                        <a:t> of Hatour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الثامن عشر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 التاسع والعشرون من هاتور )</a:t>
                      </a:r>
                      <a:r>
                        <a:rPr kumimoji="0" lang="ar-KW" sz="4000" b="1" i="0" u="none" strike="noStrike" cap="none" normalizeH="0" baseline="0" smtClean="0">
                          <a:ln>
                            <a:noFill/>
                          </a:ln>
                          <a:solidFill>
                            <a:srgbClr val="FF9900"/>
                          </a:solidFill>
                          <a:effectLst/>
                          <a:latin typeface="Arial" charset="0"/>
                          <a:cs typeface="Arial" charset="0"/>
                        </a:rPr>
                        <a:t>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Dix Huitième jour du mois de </a:t>
                      </a:r>
                      <a:r>
                        <a:rPr kumimoji="0" lang="en-US" sz="4000" b="0" i="0" u="none" strike="noStrike" cap="none" normalizeH="0" baseline="0" smtClean="0">
                          <a:ln>
                            <a:noFill/>
                          </a:ln>
                          <a:solidFill>
                            <a:srgbClr val="FF9900"/>
                          </a:solidFill>
                          <a:effectLst/>
                          <a:latin typeface="Arial" charset="0"/>
                          <a:cs typeface="Arial" charset="0"/>
                        </a:rPr>
                        <a:t>Baouna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 Vingt neuvième du Hatour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35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4735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9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4574" name="Group 14"/>
          <p:cNvGraphicFramePr>
            <a:graphicFrameLocks noGrp="1"/>
          </p:cNvGraphicFramePr>
          <p:nvPr/>
        </p:nvGraphicFramePr>
        <p:xfrm>
          <a:off x="69850" y="0"/>
          <a:ext cx="9074150" cy="6027168"/>
        </p:xfrm>
        <a:graphic>
          <a:graphicData uri="http://schemas.openxmlformats.org/drawingml/2006/table">
            <a:tbl>
              <a:tblPr rtl="1"/>
              <a:tblGrid>
                <a:gridCol w="4572000"/>
                <a:gridCol w="45021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ar-SA"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عشية </a:t>
                      </a:r>
                      <a:r>
                        <a:rPr kumimoji="0" lang="ar-SA" sz="3600" b="0" i="0" u="sng" strike="noStrike" cap="none" normalizeH="0" baseline="0" dirty="0" smtClean="0">
                          <a:ln>
                            <a:noFill/>
                          </a:ln>
                          <a:solidFill>
                            <a:srgbClr val="FF9933"/>
                          </a:solidFill>
                          <a:effectLst/>
                          <a:latin typeface="Arial" charset="0"/>
                          <a:cs typeface="Arial" charset="0"/>
                        </a:rPr>
                        <a:t>(</a:t>
                      </a:r>
                      <a:r>
                        <a:rPr kumimoji="0" lang="en-US" sz="3600" b="0" i="0" u="sng" strike="noStrike" cap="none" normalizeH="0" baseline="0" dirty="0" smtClean="0">
                          <a:ln>
                            <a:noFill/>
                          </a:ln>
                          <a:solidFill>
                            <a:srgbClr val="FF9933"/>
                          </a:solidFill>
                          <a:effectLst/>
                          <a:latin typeface="Arial" charset="0"/>
                          <a:cs typeface="Times New Roman" pitchFamily="18" charset="0"/>
                        </a:rPr>
                        <a:t>89:36, 29</a:t>
                      </a:r>
                      <a:r>
                        <a:rPr kumimoji="0" lang="ar-EG" sz="3600" b="0" i="0" u="sng" strike="noStrike" cap="none" normalizeH="0" baseline="0" dirty="0" smtClean="0">
                          <a:ln>
                            <a:noFill/>
                          </a:ln>
                          <a:solidFill>
                            <a:srgbClr val="FF9933"/>
                          </a:solidFill>
                          <a:effectLst/>
                          <a:latin typeface="Arial" charset="0"/>
                          <a:cs typeface="Arial" charset="0"/>
                        </a:rPr>
                        <a:t>)</a:t>
                      </a:r>
                      <a:endParaRPr kumimoji="0" lang="ar-SA"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نسله الى الدهر يكون وكرسيه كالشمس امامي.</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واجعل الى الابد نسله وكرسيه مثل ايام السموات</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r>
                        <a:rPr kumimoji="0" lang="ar-SA" sz="2800" b="0" i="0" u="none" strike="noStrike" cap="none" normalizeH="0" baseline="0" dirty="0" smtClean="0">
                          <a:ln>
                            <a:noFill/>
                          </a:ln>
                          <a:solidFill>
                            <a:schemeClr val="bg1"/>
                          </a:solidFill>
                          <a:effectLst/>
                          <a:latin typeface="Arial" charset="0"/>
                          <a:cs typeface="Arial" charset="0"/>
                        </a:rPr>
                        <a:t> </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89:36, 29</a:t>
                      </a:r>
                      <a:endParaRPr kumimoji="0" lang="fr-CA" sz="2800" b="0" i="0" u="sng"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36 </a:t>
                      </a:r>
                      <a:r>
                        <a:rPr kumimoji="0" lang="fr-FR" sz="2800" b="0" i="0" u="none" strike="noStrike" cap="none" normalizeH="0" baseline="0" dirty="0" smtClean="0">
                          <a:ln>
                            <a:noFill/>
                          </a:ln>
                          <a:solidFill>
                            <a:schemeClr val="bg1"/>
                          </a:solidFill>
                          <a:effectLst/>
                          <a:latin typeface="Arial" charset="0"/>
                          <a:cs typeface="Arial" charset="0"/>
                        </a:rPr>
                        <a:t>Sa dynastie durera toujours; et son trône sera devant moi, comme le soleil.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29 J'établirai sa dynastie à jamais, et son trône pour la durée des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89:36,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His seed shall endure forever, And his throne as the sun before 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His seed also I will make to endure forever, And his throne as the days of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474575" name="Rectangle 15"/>
          <p:cNvSpPr>
            <a:spLocks noGrp="1" noChangeArrowheads="1"/>
          </p:cNvSpPr>
          <p:nvPr>
            <p:ph type="ctrTitle"/>
          </p:nvPr>
        </p:nvSpPr>
        <p:spPr/>
        <p:txBody>
          <a:bodyPr/>
          <a:lstStyle/>
          <a:p>
            <a:r>
              <a:rPr lang="en-US"/>
              <a:t>18pv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9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5601" name="Group 17"/>
          <p:cNvGraphicFramePr>
            <a:graphicFrameLocks noGrp="1"/>
          </p:cNvGraphicFramePr>
          <p:nvPr/>
        </p:nvGraphicFramePr>
        <p:xfrm>
          <a:off x="69850" y="-26988"/>
          <a:ext cx="9039225" cy="6207000"/>
        </p:xfrm>
        <a:graphic>
          <a:graphicData uri="http://schemas.openxmlformats.org/drawingml/2006/table">
            <a:tbl>
              <a:tblPr rtl="1"/>
              <a:tblGrid>
                <a:gridCol w="4392612"/>
                <a:gridCol w="4646613"/>
              </a:tblGrid>
              <a:tr h="1539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لوقا ( 9 : 18 – 27 )</a:t>
                      </a:r>
                      <a:endParaRPr kumimoji="0" lang="ar-SA"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يصلّي على انفراد كان التلاميذ معه.فسألهم قائلا من تقول الجموع اني انا. فاجابوا وقالوا يوحنا المعمدان.وآخرون ايليا.</a:t>
                      </a:r>
                      <a:r>
                        <a:rPr kumimoji="0" lang="en-US"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smtClean="0">
                          <a:ln>
                            <a:noFill/>
                          </a:ln>
                          <a:solidFill>
                            <a:srgbClr val="FF9933"/>
                          </a:solidFill>
                          <a:effectLst/>
                          <a:latin typeface="Arial" charset="0"/>
                          <a:cs typeface="Arial" charset="0"/>
                        </a:rPr>
                        <a:t>Luc 9 : 18 - 27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Or, comme il était en prière à l'écart, les disciples étaient avec lui, et il les interrogea: "Qui suis-je au dire des foules?" 19 Ils répondirent: "Jean le Baptiste; pour d'autres, Élie;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smtClean="0">
                          <a:ln>
                            <a:noFill/>
                          </a:ln>
                          <a:solidFill>
                            <a:srgbClr val="FF9933"/>
                          </a:solidFill>
                          <a:effectLst/>
                          <a:latin typeface="Arial" charset="0"/>
                          <a:cs typeface="Arial" charset="0"/>
                        </a:rPr>
                        <a:t>Luke 9:18-27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it happened, as He was alone praying, that His disciples joined Him, and He asked them, saying, Who do the crowds say that I am? 19 So they answered and said, John the Baptist, but some say Elijah;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475602" name="Rectangle 18"/>
          <p:cNvSpPr>
            <a:spLocks noGrp="1" noChangeArrowheads="1"/>
          </p:cNvSpPr>
          <p:nvPr>
            <p:ph type="ctrTitle"/>
          </p:nvPr>
        </p:nvSpPr>
        <p:spPr/>
        <p:txBody>
          <a:bodyPr/>
          <a:lstStyle/>
          <a:p>
            <a:r>
              <a:rPr lang="en-US"/>
              <a:t>18v</a:t>
            </a:r>
          </a:p>
        </p:txBody>
      </p:sp>
    </p:spTree>
  </p:cSld>
  <p:clrMapOvr>
    <a:masterClrMapping/>
  </p:clrMapOvr>
  <p:timing>
    <p:tnLst>
      <p:par>
        <p:cTn id="1" dur="indefinite" restart="never" nodeType="tmRoot"/>
      </p:par>
    </p:tnLst>
  </p:timing>
</p:sld>
</file>

<file path=ppt/slides/slide9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6625" name="Group 17"/>
          <p:cNvGraphicFramePr>
            <a:graphicFrameLocks noGrp="1"/>
          </p:cNvGraphicFramePr>
          <p:nvPr/>
        </p:nvGraphicFramePr>
        <p:xfrm>
          <a:off x="69850" y="44450"/>
          <a:ext cx="9074150" cy="6389434"/>
        </p:xfrm>
        <a:graphic>
          <a:graphicData uri="http://schemas.openxmlformats.org/drawingml/2006/table">
            <a:tbl>
              <a:tblPr rtl="1"/>
              <a:tblGrid>
                <a:gridCol w="4643437"/>
                <a:gridCol w="4430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وآخرون ان نبيا</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من القدماء قام. فقال لهم وانتم من تقولون اني انا.فاجاب بطرس وقال مسيح الله.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فانتهرهم واوصى ان لا يقولوا ذلك لاحد</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pour d'autres, tu es un prophète d'autrefois qui est ressuscité. 20 Il leur dit: "Et vous, qui dites-vous que je suis?" Pierre, prenant la parole, répondit: "Le Christ de Dieu. 21 Et lui, avec sévérité, leur ordonna de ne le dire à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others say that one of the old prophets has risen again. 20 He said to them, But who do you say that I am? Peter answered and said, The Christ of God. 21 And He strictly warned and commanded them to tell this to no 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7645" name="Group 13"/>
          <p:cNvGraphicFramePr>
            <a:graphicFrameLocks noGrp="1"/>
          </p:cNvGraphicFramePr>
          <p:nvPr/>
        </p:nvGraphicFramePr>
        <p:xfrm>
          <a:off x="107950" y="44450"/>
          <a:ext cx="9072563" cy="6457189"/>
        </p:xfrm>
        <a:graphic>
          <a:graphicData uri="http://schemas.openxmlformats.org/drawingml/2006/table">
            <a:tbl>
              <a:tblPr rtl="1"/>
              <a:tblGrid>
                <a:gridCol w="4608513"/>
                <a:gridCol w="44640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قائلا انه ينبغي ان ابن الانسان يتألم كثيرا ويرفض من الشيوخ ورؤساء الكهنة والكتبة ويقتل وفي اليوم الثالث يقوم  وقال للجميع ان اراد احد ان يأتي ورائي فلينكر نفسه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en expliquant: "Il faut que le Fils de l'homme souffre beaucoup, qu'il soit rejeté par les anciens, les grands prêtres et les scribes, qu'il soit mis à mort et que, le troisième jour, il ressuscite. 23 Puis il dit à tous: "Si quelqu'un veut venir à ma suite, qu'il se renie lui-même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saying, The Son of Man must suffer many things, and be rejected by the elders and chief priests and scribes,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be killed, and be raised the third day. 23 Then He said to them all, If anyone desires to come after Me, let him deny himself,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8672" name="Group 16"/>
          <p:cNvGraphicFramePr>
            <a:graphicFrameLocks noGrp="1"/>
          </p:cNvGraphicFramePr>
          <p:nvPr/>
        </p:nvGraphicFramePr>
        <p:xfrm>
          <a:off x="107950" y="44450"/>
          <a:ext cx="9072563" cy="6904992"/>
        </p:xfrm>
        <a:graphic>
          <a:graphicData uri="http://schemas.openxmlformats.org/drawingml/2006/table">
            <a:tbl>
              <a:tblPr rtl="1"/>
              <a:tblGrid>
                <a:gridCol w="4752975"/>
                <a:gridCol w="4319588"/>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ويحمل صليبه كل يوم ويتبعني. فان من اراد ان يخلّص نفسه يهلكها.ومن يهلك نفسه من اجلي فهذا يخلّصها. لانه ماذا ينتفع الانسان لو ربح العالم كله واهلك نفسه او خسرها. لان من استحى بي وبكلامي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prenne sa croix chaque jour, et qu'il me suive. 24 En effet, qui veut sauver sa vie, la perdra; mais qui perd sa vie à cause de moi, la sauvera. 25 Et quel avantage l'homme a-t-il à gagner le monde entier, s'il se perd ou se ruine lui-même? 26 Car si quelqu'un a honte de moi et de mes paroles,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take up his cross daily, and follow Me. 24 For whoever desires to save his life will lose it, but whoever loses his life for My sake will save it. 25 For what profit is it to a man if he gains the whole world, and is himself destroyed or lost? 26 For whoever is ashamed of Me and My words,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9694" name="Group 14"/>
          <p:cNvGraphicFramePr>
            <a:graphicFrameLocks noGrp="1"/>
          </p:cNvGraphicFramePr>
          <p:nvPr/>
        </p:nvGraphicFramePr>
        <p:xfrm>
          <a:off x="107950" y="115888"/>
          <a:ext cx="9072563" cy="6030342"/>
        </p:xfrm>
        <a:graphic>
          <a:graphicData uri="http://schemas.openxmlformats.org/drawingml/2006/table">
            <a:tbl>
              <a:tblPr rtl="1"/>
              <a:tblGrid>
                <a:gridCol w="4464050"/>
                <a:gridCol w="4608513"/>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فبهذا يستحي ابن الانسان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متى جاء بمجده ومجد الآب والملائكة القديسين. حقا اقول لكم ان من القيام ههنا قوما لا يذوقون الموت حتى يروا ملكوت الله</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 Fils de l'homme aura honte de lui quand il viendra dans sa gloire, et dans celle du Père et des saints anges. 27 Vraiment, je vous le déclare, parmi ceux qui sont ici, certains ne mourront pas avant de voir le Règne de Dieu. </a:t>
                      </a:r>
                      <a:endParaRPr kumimoji="0" lang="fr-CA"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of him the Son of Man will be ashamed when He comes in His own glory, and in His Father's, and of the holy angels 27 But I tell you truly, there are some standing here who shall not taste death till they see the kingdom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9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07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48070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9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1756" name="Group 28"/>
          <p:cNvGraphicFramePr>
            <a:graphicFrameLocks noGrp="1"/>
          </p:cNvGraphicFramePr>
          <p:nvPr/>
        </p:nvGraphicFramePr>
        <p:xfrm>
          <a:off x="69850" y="0"/>
          <a:ext cx="9074150" cy="6647626"/>
        </p:xfrm>
        <a:graphic>
          <a:graphicData uri="http://schemas.openxmlformats.org/drawingml/2006/table">
            <a:tbl>
              <a:tblPr rtl="1"/>
              <a:tblGrid>
                <a:gridCol w="4859337"/>
                <a:gridCol w="4214813"/>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باكر</a:t>
                      </a:r>
                      <a:r>
                        <a:rPr kumimoji="0" lang="ar-SA" sz="3600" b="0" i="0" u="sng" strike="noStrike" cap="none" normalizeH="0" baseline="0" dirty="0" smtClean="0">
                          <a:ln>
                            <a:noFill/>
                          </a:ln>
                          <a:solidFill>
                            <a:srgbClr val="FF9933"/>
                          </a:solidFill>
                          <a:effectLst/>
                          <a:latin typeface="Arial" charset="0"/>
                          <a:cs typeface="Arial" charset="0"/>
                        </a:rPr>
                        <a:t>(</a:t>
                      </a:r>
                      <a:r>
                        <a:rPr kumimoji="0" lang="en-US" sz="3600" b="0" i="0" u="sng" strike="noStrike" cap="none" normalizeH="0" baseline="0" dirty="0" smtClean="0">
                          <a:ln>
                            <a:noFill/>
                          </a:ln>
                          <a:solidFill>
                            <a:srgbClr val="FF9933"/>
                          </a:solidFill>
                          <a:effectLst/>
                          <a:latin typeface="Arial" charset="0"/>
                          <a:cs typeface="Arial" charset="0"/>
                        </a:rPr>
                        <a:t>107:32, 41-42</a:t>
                      </a:r>
                      <a:r>
                        <a:rPr kumimoji="0" lang="ar-SA" sz="3600" b="0" i="0" u="sng" strike="noStrike" cap="none" normalizeH="0" baseline="0" dirty="0" smtClean="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وليرفعوه في مجمع الشعب وليسبحوه في مجلس المشايخ ويجعل القبائل مثل قطعان الغنم. يرى ذلك المستقيمون فيفرحون</a:t>
                      </a:r>
                      <a:r>
                        <a:rPr kumimoji="0" lang="en-US" sz="36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r>
                        <a:rPr kumimoji="0" lang="ar-SA" sz="2800" b="0" i="0" u="none" strike="noStrike" cap="none" normalizeH="0" baseline="0" dirty="0" smtClean="0">
                          <a:ln>
                            <a:noFill/>
                          </a:ln>
                          <a:solidFill>
                            <a:schemeClr val="bg1"/>
                          </a:solidFill>
                          <a:effectLst/>
                          <a:latin typeface="Arial" charset="0"/>
                          <a:cs typeface="Arial" charset="0"/>
                        </a:rPr>
                        <a:t> </a:t>
                      </a:r>
                      <a:endParaRPr kumimoji="0" lang="en-US"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Times New Roman" pitchFamily="18" charset="0"/>
                        </a:rPr>
                        <a:t>Psaumes </a:t>
                      </a:r>
                      <a:r>
                        <a:rPr kumimoji="0" lang="en-US" sz="2800" b="0" i="0" u="sng" strike="noStrike" cap="none" normalizeH="0" baseline="0" dirty="0" smtClean="0">
                          <a:ln>
                            <a:noFill/>
                          </a:ln>
                          <a:solidFill>
                            <a:srgbClr val="FF9933"/>
                          </a:solidFill>
                          <a:effectLst/>
                          <a:latin typeface="Arial" charset="0"/>
                          <a:cs typeface="Times New Roman" pitchFamily="18" charset="0"/>
                        </a:rPr>
                        <a:t>107:32, 41-42</a:t>
                      </a:r>
                      <a:r>
                        <a:rPr kumimoji="0" lang="fr-FR" sz="2800" b="0" i="0" u="sng" strike="noStrike" cap="none" normalizeH="0" baseline="0" dirty="0" smtClean="0">
                          <a:ln>
                            <a:noFill/>
                          </a:ln>
                          <a:solidFill>
                            <a:srgbClr val="FF9933"/>
                          </a:solidFill>
                          <a:effectLst/>
                          <a:latin typeface="Arial" charset="0"/>
                          <a:cs typeface="Times New Roman" pitchFamily="18"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32 Qu'ils l'exaltent dans l'assemblée du peuple et le louent à la séance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des anciens. 41 Il rend les familles aussi nombreuses que des troupeaux. 42 A cette vue, les hommes droits se réjouissent,  Alléluia.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107:32, 41-42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Let them exalt Him also in the assembly of the people, And praise Him in the company of the elders.41 And makes their families like a flock 42 The righteous see it and rejoice.  Alleluia</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481757" name="Rectangle 29"/>
          <p:cNvSpPr>
            <a:spLocks noGrp="1" noChangeArrowheads="1"/>
          </p:cNvSpPr>
          <p:nvPr>
            <p:ph type="ctrTitle"/>
          </p:nvPr>
        </p:nvSpPr>
        <p:spPr/>
        <p:txBody>
          <a:bodyPr/>
          <a:lstStyle/>
          <a:p>
            <a:r>
              <a:rPr lang="en-US"/>
              <a:t>18pm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9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2754" name="Group 2"/>
          <p:cNvGraphicFramePr>
            <a:graphicFrameLocks noGrp="1"/>
          </p:cNvGraphicFramePr>
          <p:nvPr/>
        </p:nvGraphicFramePr>
        <p:xfrm>
          <a:off x="69850" y="0"/>
          <a:ext cx="9074150" cy="6165851"/>
        </p:xfrm>
        <a:graphic>
          <a:graphicData uri="http://schemas.openxmlformats.org/drawingml/2006/table">
            <a:tbl>
              <a:tblPr rtl="1"/>
              <a:tblGrid>
                <a:gridCol w="4356100"/>
                <a:gridCol w="4718050"/>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00"/>
                          </a:solidFill>
                          <a:effectLst/>
                          <a:latin typeface="Arial" charset="0"/>
                          <a:cs typeface="Arial" charset="0"/>
                        </a:rPr>
                        <a:t>مرقس ( 8 : 22 – 29 )</a:t>
                      </a:r>
                      <a:endParaRPr kumimoji="0" lang="ar-SA"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وجاء الى بيت صيدا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فقدموا اليه اعمى وطلبوا اليه ان يلمسه. فاخذ بيد الاعمى واخرجه الى خارج القرية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Marc 8 : 22 - 29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22 </a:t>
                      </a:r>
                      <a:r>
                        <a:rPr kumimoji="0" lang="fr-FR" sz="2800" b="0" i="0" u="none" strike="noStrike" cap="none" normalizeH="0" baseline="0" smtClean="0">
                          <a:ln>
                            <a:noFill/>
                          </a:ln>
                          <a:solidFill>
                            <a:schemeClr val="bg1"/>
                          </a:solidFill>
                          <a:effectLst/>
                          <a:latin typeface="Arial" charset="0"/>
                          <a:cs typeface="Arial" charset="0"/>
                        </a:rPr>
                        <a:t>Ils arrivent à Bethsaïda; on lui amène un aveugle et on le supplie de le toucher. 23 Prenant l'aveugle par la main, il le conduisit hors du village.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Mark 8:22-29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Then He came to Bethsaida; and they brought a blind man to Him, and begged Him to touch him. 23 So He took the blind man by the hand and led him out of the town.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482765" name="Rectangle 13"/>
          <p:cNvSpPr>
            <a:spLocks noGrp="1" noChangeArrowheads="1"/>
          </p:cNvSpPr>
          <p:nvPr>
            <p:ph type="ctrTitle"/>
          </p:nvPr>
        </p:nvSpPr>
        <p:spPr/>
        <p:txBody>
          <a:bodyPr/>
          <a:lstStyle/>
          <a:p>
            <a:r>
              <a:rPr lang="en-US"/>
              <a:t>18m</a:t>
            </a:r>
          </a:p>
        </p:txBody>
      </p:sp>
    </p:spTree>
  </p:cSld>
  <p:clrMapOvr>
    <a:masterClrMapping/>
  </p:clrMapOvr>
  <p:timing>
    <p:tnLst>
      <p:par>
        <p:cTn id="1" dur="indefinite" restart="never" nodeType="tmRoot"/>
      </p:par>
    </p:tnLst>
  </p:timing>
</p:sld>
</file>

<file path=ppt/slides/slide9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3789" name="Group 13"/>
          <p:cNvGraphicFramePr>
            <a:graphicFrameLocks noGrp="1"/>
          </p:cNvGraphicFramePr>
          <p:nvPr/>
        </p:nvGraphicFramePr>
        <p:xfrm>
          <a:off x="69850" y="0"/>
          <a:ext cx="9074150" cy="6414135"/>
        </p:xfrm>
        <a:graphic>
          <a:graphicData uri="http://schemas.openxmlformats.org/drawingml/2006/table">
            <a:tbl>
              <a:tblPr rtl="1"/>
              <a:tblGrid>
                <a:gridCol w="4572000"/>
                <a:gridCol w="45021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وتفل في عينيه ووضع يديه عليه وسأله هل ابصر شيئا.  فتطلع وقال ابصر الناس كاشجار يمشون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ثم وضع يديه ايضا على عينيه وجعله يتطلع فعاد صحيحا وابصر كل انسان جليّا.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mit de la salive sur ses yeux, lui imposa les mains et il lui demandait: "Vois-tu quelque chose? 24 Ayant ouvert les yeux, il disait: "J'aperçois les gens, je les vois comme des arbres, mais ils marchent. 25 Puis, Jésus lui posa de nouveau les mains sur les yeux et l'homme vit 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when He had spit on his eyes and put His hands on him, He asked him if he saw anything. 24 And he looked up and said, I see men like trees, walking. 25 Then He put His hands on his eyes again and made him look up. And he was restored and saw everyone clearly.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4802" name="Group 2"/>
          <p:cNvGraphicFramePr>
            <a:graphicFrameLocks noGrp="1"/>
          </p:cNvGraphicFramePr>
          <p:nvPr/>
        </p:nvGraphicFramePr>
        <p:xfrm>
          <a:off x="69850" y="0"/>
          <a:ext cx="9074150" cy="6274753"/>
        </p:xfrm>
        <a:graphic>
          <a:graphicData uri="http://schemas.openxmlformats.org/drawingml/2006/table">
            <a:tbl>
              <a:tblPr rtl="1"/>
              <a:tblGrid>
                <a:gridCol w="4500562"/>
                <a:gridCol w="4573588"/>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فارسله الى بيته قائلا لا تدخل القرية ولا تقل لاحد في القرية  ثم خرج يسوع وتلاميذه الى قرى قيصرية فيلبس.وفي الطريق سأل تلاميذه قائلا لهم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il était guéri et voyait tout distinctement. Jésus le renvoya chez lui en disant: "N'entre même pas dans le village. 27 Jésus s'en alla avec ses disciples vers les villages voisins de Césarée de Philippe. En chemin, il interrogeait ses disciples: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Then He sent him away to his house, saying, Neither go into the town, nor tell anyone in the town. 27 Now Jesus and His disciples went out to the towns of Caesarea Philippi; and on the road He asked His disciples, saying to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5840" name="Group 16"/>
          <p:cNvGraphicFramePr>
            <a:graphicFrameLocks noGrp="1"/>
          </p:cNvGraphicFramePr>
          <p:nvPr/>
        </p:nvGraphicFramePr>
        <p:xfrm>
          <a:off x="-36513" y="44450"/>
          <a:ext cx="9145588" cy="6002784"/>
        </p:xfrm>
        <a:graphic>
          <a:graphicData uri="http://schemas.openxmlformats.org/drawingml/2006/table">
            <a:tbl>
              <a:tblPr rtl="1"/>
              <a:tblGrid>
                <a:gridCol w="4681537"/>
                <a:gridCol w="4464051"/>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يقول الناس اني انا. فاجابوا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يوحنا المعمدان.وآخرون ايليا.وآخرون واحد من الانبياء. فقال لهم وانتم من تقولون اني انا.فاجاب بطرس وقال له انت المسيح.</a:t>
                      </a:r>
                      <a:r>
                        <a:rPr kumimoji="0" lang="ar-EG" sz="3200" b="0" i="0" u="none" strike="noStrike" cap="none" normalizeH="0" baseline="0" smtClean="0">
                          <a:ln>
                            <a:noFill/>
                          </a:ln>
                          <a:solidFill>
                            <a:schemeClr val="bg1"/>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"Qui suis-je, au dire des hommes? 28 Ils lui dirent: "Jean le Baptiste; pour d'autres, Élie; pour d'autres, l'un des prophètes. 29  Et il leur demandait: "Et vous, qui dites-vous que je suis." Prenant la parole, Pierre lui répond: "Tu es le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Who do men say that I am? 28 So they answered, John the Baptist; but some say, Elijah; and others, one of the prophets. 29 He said to them, But who do you say that I am? Peter answered and said to Him, You are the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800" b="0" i="0" u="none" strike="noStrike" cap="none" normalizeH="0" baseline="0" smtClean="0">
                          <a:ln>
                            <a:noFill/>
                          </a:ln>
                          <a:solidFill>
                            <a:schemeClr val="bg1"/>
                          </a:solidFill>
                          <a:effectLst/>
                          <a:latin typeface="Arial" charset="0"/>
                          <a:cs typeface="Arial" charset="0"/>
                        </a:rPr>
                        <a:t>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9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685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48685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48685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48685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9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8898" name="Group 2"/>
          <p:cNvGraphicFramePr>
            <a:graphicFrameLocks noGrp="1"/>
          </p:cNvGraphicFramePr>
          <p:nvPr/>
        </p:nvGraphicFramePr>
        <p:xfrm>
          <a:off x="69850" y="0"/>
          <a:ext cx="9074150" cy="6360097"/>
        </p:xfrm>
        <a:graphic>
          <a:graphicData uri="http://schemas.openxmlformats.org/drawingml/2006/table">
            <a:tbl>
              <a:tblPr rtl="1"/>
              <a:tblGrid>
                <a:gridCol w="4356100"/>
                <a:gridCol w="4718050"/>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00"/>
                          </a:solidFill>
                          <a:effectLst/>
                          <a:latin typeface="Arial" charset="0"/>
                          <a:cs typeface="Arial" charset="0"/>
                        </a:rPr>
                        <a:t>رسالة بولس الرسول إلى أهل</a:t>
                      </a:r>
                      <a:r>
                        <a:rPr kumimoji="0" lang="ar-EG" sz="2800" b="0" i="0" u="sng" strike="noStrike" cap="none" normalizeH="0" baseline="0" smtClean="0">
                          <a:ln>
                            <a:noFill/>
                          </a:ln>
                          <a:solidFill>
                            <a:srgbClr val="FF9900"/>
                          </a:solidFill>
                          <a:effectLst/>
                          <a:latin typeface="Arial" charset="0"/>
                          <a:cs typeface="Arial" charset="0"/>
                        </a:rPr>
                        <a:t> العبرانيين </a:t>
                      </a:r>
                      <a:r>
                        <a:rPr kumimoji="0" lang="ar-SA" sz="2800" b="0" i="0" u="sng" strike="noStrike" cap="none" normalizeH="0" baseline="0" smtClean="0">
                          <a:ln>
                            <a:noFill/>
                          </a:ln>
                          <a:solidFill>
                            <a:srgbClr val="FF9900"/>
                          </a:solidFill>
                          <a:effectLst/>
                          <a:latin typeface="Arial" charset="0"/>
                          <a:cs typeface="Arial" charset="0"/>
                        </a:rPr>
                        <a:t>(</a:t>
                      </a:r>
                      <a:r>
                        <a:rPr kumimoji="0" lang="fr-FR" sz="2800" b="0" i="0" u="sng" strike="noStrike" cap="none" normalizeH="0" baseline="0" smtClean="0">
                          <a:ln>
                            <a:noFill/>
                          </a:ln>
                          <a:solidFill>
                            <a:srgbClr val="FF9900"/>
                          </a:solidFill>
                          <a:effectLst/>
                          <a:latin typeface="Arial" charset="0"/>
                          <a:cs typeface="Arial" charset="0"/>
                        </a:rPr>
                        <a:t>4:14 - 5:1-14</a:t>
                      </a:r>
                      <a:r>
                        <a:rPr kumimoji="0" lang="en-US" sz="2800" b="0" i="0" u="sng" strike="noStrike" cap="none" normalizeH="0" baseline="0" smtClean="0">
                          <a:ln>
                            <a:noFill/>
                          </a:ln>
                          <a:solidFill>
                            <a:schemeClr val="tx1"/>
                          </a:solidFill>
                          <a:effectLst/>
                          <a:latin typeface="Arial" charset="0"/>
                          <a:cs typeface="Arial" charset="0"/>
                        </a:rPr>
                        <a:t> </a:t>
                      </a:r>
                      <a:r>
                        <a:rPr kumimoji="0" lang="ar-SA" sz="2800" b="0" i="0" u="sng" strike="noStrike" cap="none" normalizeH="0" baseline="0" smtClean="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فاذ لنا رئيس كهنة عظيم قد اجتاز السموات يسوع ابن الله فلنتمسك بالاقرار. لان ليس لنا رئيس كهنة غير قادر ان يرثي لضعفاتنا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Hébreux 4:14 - 5:1-14</a:t>
                      </a:r>
                      <a:r>
                        <a:rPr kumimoji="0" lang="en-US" sz="2800" b="0" i="0" u="none" strike="noStrike" cap="none" normalizeH="0" baseline="0" smtClean="0">
                          <a:ln>
                            <a:noFill/>
                          </a:ln>
                          <a:solidFill>
                            <a:schemeClr val="tx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Ayant donc un grand prêtre éminent, qui a traversé les cieux, Jésus, le Fils de Dieu, tenons ferme la confession de foi. 15 Nous n'avons pas, en effet, un grand prêtre incapable de compatir à nos faiblesses;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Hebrews 4:14-5:14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Seeing then that we have a great High Priest who has passed through the heavens, Jesus the Son of God, let us hold fast our confession. 15 For we do not have a High Priest who cannot sympathize with our weaknesses, </a:t>
                      </a:r>
                      <a:endParaRPr kumimoji="0" lang="en-US" sz="2800" b="0" i="0" u="sng"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488909" name="Rectangle 13"/>
          <p:cNvSpPr>
            <a:spLocks noGrp="1" noChangeArrowheads="1"/>
          </p:cNvSpPr>
          <p:nvPr>
            <p:ph type="ctrTitle"/>
          </p:nvPr>
        </p:nvSpPr>
        <p:spPr/>
        <p:txBody>
          <a:bodyPr/>
          <a:lstStyle/>
          <a:p>
            <a:r>
              <a:rPr lang="en-US"/>
              <a:t>18p</a:t>
            </a:r>
          </a:p>
        </p:txBody>
      </p:sp>
    </p:spTree>
  </p:cSld>
  <p:clrMapOvr>
    <a:masterClrMapping/>
  </p:clrMapOvr>
  <p:timing>
    <p:tnLst>
      <p:par>
        <p:cTn id="1" dur="indefinite" restart="never" nodeType="tmRoot"/>
      </p:par>
    </p:tnLst>
  </p:timing>
</p:sld>
</file>

<file path=ppt/slides/slide9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9936" name="Group 16"/>
          <p:cNvGraphicFramePr>
            <a:graphicFrameLocks noGrp="1"/>
          </p:cNvGraphicFramePr>
          <p:nvPr/>
        </p:nvGraphicFramePr>
        <p:xfrm>
          <a:off x="69850" y="44450"/>
          <a:ext cx="9074150" cy="5689601"/>
        </p:xfrm>
        <a:graphic>
          <a:graphicData uri="http://schemas.openxmlformats.org/drawingml/2006/table">
            <a:tbl>
              <a:tblPr rtl="1"/>
              <a:tblGrid>
                <a:gridCol w="5219700"/>
                <a:gridCol w="3854450"/>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بل مجرب في كل شيء مثلنا بلا خطية فلنتقدم بثقة الى عرش النعمة لكي ننال رحمة ونجد نعمة عونا في حينه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a été éprouvé en tous points à notre ressemblance, mais sans pécher.16 Avançons-nous donc avec pleine assurance vers le trône de la grâce, afin d'obtenir miséricorde et de trouver grâce, pour être aidés en temps voulu.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was in all points tempted as we are, yet without sin. 16 Let us therefore come boldly to the throne of grace, that we may obtain mercy and find grace to help in time of need.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0946" name="Group 2"/>
          <p:cNvGraphicFramePr>
            <a:graphicFrameLocks noGrp="1"/>
          </p:cNvGraphicFramePr>
          <p:nvPr/>
        </p:nvGraphicFramePr>
        <p:xfrm>
          <a:off x="69850" y="0"/>
          <a:ext cx="9074150" cy="6840855"/>
        </p:xfrm>
        <a:graphic>
          <a:graphicData uri="http://schemas.openxmlformats.org/drawingml/2006/table">
            <a:tbl>
              <a:tblPr rtl="1"/>
              <a:tblGrid>
                <a:gridCol w="4859337"/>
                <a:gridCol w="4214813"/>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كل رئيس كهنة مأخوذ من الناس يقام لاجل الناس في ما للّه لكي يقدم قرابين وذبائح عن الخطايا قادرا ان يترفق بالجهال والضالين اذ هو ايضا محاط بالضعف</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1 </a:t>
                      </a:r>
                      <a:r>
                        <a:rPr kumimoji="0" lang="fr-FR" sz="2800" b="0" i="0" u="none" strike="noStrike" cap="none" normalizeH="0" baseline="0" smtClean="0">
                          <a:ln>
                            <a:noFill/>
                          </a:ln>
                          <a:solidFill>
                            <a:schemeClr val="bg1"/>
                          </a:solidFill>
                          <a:effectLst/>
                          <a:latin typeface="Arial" charset="0"/>
                          <a:cs typeface="Arial" charset="0"/>
                        </a:rPr>
                        <a:t>Tout grand prêtre, en effet, pris d'entre les hommes est établi en faveur des hommes pour leurs rapports avec Dieu. Son rôle est d'offrir des dons et des sacrifices pour les péchés. 2 Il est capable d'avoir de la compréhension pour ceux qui ne savent pas et s'égarent, car il est, lui aussi, atteint de tous côtés par la faiblesse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For every high priest taken from among men is appointed for men in things pertaining to God, that he may offer both gifts and sacrifices for sins. 2 He can have compassion on those who are ignorant and going astray, since he himself is also subject to weakness.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1970" name="Group 2"/>
          <p:cNvGraphicFramePr>
            <a:graphicFrameLocks noGrp="1"/>
          </p:cNvGraphicFramePr>
          <p:nvPr/>
        </p:nvGraphicFramePr>
        <p:xfrm>
          <a:off x="69850" y="0"/>
          <a:ext cx="9074150" cy="6766560"/>
        </p:xfrm>
        <a:graphic>
          <a:graphicData uri="http://schemas.openxmlformats.org/drawingml/2006/table">
            <a:tbl>
              <a:tblPr rtl="1"/>
              <a:tblGrid>
                <a:gridCol w="4932362"/>
                <a:gridCol w="4141788"/>
              </a:tblGrid>
              <a:tr h="10525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ولهذا الضعف يلتزم انه كما يقدم عن الخطايا لاجل الشعب هكذا ايضا لاجل نفسه. ولا يأخذ احد هذه الوظيفة بنفسه بل المدعو من الله كما هرون ايضا.  كذلك المسيح ايضا لم يمجد نفسه ليصير رئيس كهنة بل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50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et, à cause d'elle, il doit offrir, pour lui-même aussi bien que pour le peuple, des sacrifices pour les péchés.4 On ne s'attribue pas à soi-même cet honneur, on le reçoit par appel de Dieu, comme ce fut le cas pour Aaron. 5 C'est ainsi que le Christ non plus ne s'est pas attribué à lui-même la gloire de devenir grand prêtre;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Because of this he is required as for the people, so also for himself, to offer sacrifices for sins. 4 And no man takes this honor to himself, but he who is called by God, just as Aaron was. 5 So also Christ did not glorify Himself to become High Priest,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3007" name="Group 15"/>
          <p:cNvGraphicFramePr>
            <a:graphicFrameLocks noGrp="1"/>
          </p:cNvGraphicFramePr>
          <p:nvPr/>
        </p:nvGraphicFramePr>
        <p:xfrm>
          <a:off x="107950" y="44450"/>
          <a:ext cx="8928100" cy="6300408"/>
        </p:xfrm>
        <a:graphic>
          <a:graphicData uri="http://schemas.openxmlformats.org/drawingml/2006/table">
            <a:tbl>
              <a:tblPr rtl="1"/>
              <a:tblGrid>
                <a:gridCol w="431958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قال له انت ابني انا اليوم ولدتك.كما يقول ايضا في موضع آخر انت كاهن الى الابد على رتبة ملكي صادق.الذي في ايام جسده اذ قدم</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l'a reçue de celui qui lui a dit: Tu es mon fils, moi, aujourd'hui, je t'ai engendré, 6 conformément à cette autre parole: Tu es prêtre pour l'éternité à la manière de Melkisédeq.7 C'est lui qui, au cours de sa vie terrestre, offrit prières et supplications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it was He who said to Him: You are My Son, Today I have begotten You. 6 As He also says in another place: You are a priest forever According to the order of Melchizedek; 7 who, in the days of His flesh, when He had offered up prayers and supplications,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4031" name="Group 15"/>
          <p:cNvGraphicFramePr>
            <a:graphicFrameLocks noGrp="1"/>
          </p:cNvGraphicFramePr>
          <p:nvPr/>
        </p:nvGraphicFramePr>
        <p:xfrm>
          <a:off x="69850" y="44450"/>
          <a:ext cx="9074150" cy="6770880"/>
        </p:xfrm>
        <a:graphic>
          <a:graphicData uri="http://schemas.openxmlformats.org/drawingml/2006/table">
            <a:tbl>
              <a:tblPr rtl="1"/>
              <a:tblGrid>
                <a:gridCol w="4500562"/>
                <a:gridCol w="45735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بصراخ شديد ودموع طلبات وتضرعات للقادر ان يخلصه من الموت وسمع له من اجل تقواه مع كونه ابنا تعلّم الطاعة مما تألم به واذ كمّل صار لجميع الذين يطيعونه سبب خلاص ابدي</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avec grand cri et larmes à celui qui pouvait le sauver de la mort, et il fut exaucé en raison de sa soumission. 8 Tout Fils qu'il était, il apprit par ses souffrances l'obéissance,9 et, conduit jusqu'à son propre accomplissement, il devint pour tous ceux qui lui obéissent cause de salut éternel,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with vehement cries and tears to Him who was able to save Him from death, and was heard because of His godly fear, 8 though He was a Son, yet He learned obedience by the things which He suffered. 9 And having been perfected, He became the author of eternal salvation to all who obey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5042" name="Group 2"/>
          <p:cNvGraphicFramePr>
            <a:graphicFrameLocks noGrp="1"/>
          </p:cNvGraphicFramePr>
          <p:nvPr/>
        </p:nvGraphicFramePr>
        <p:xfrm>
          <a:off x="69850" y="0"/>
          <a:ext cx="9074150" cy="5949951"/>
        </p:xfrm>
        <a:graphic>
          <a:graphicData uri="http://schemas.openxmlformats.org/drawingml/2006/table">
            <a:tbl>
              <a:tblPr rtl="1"/>
              <a:tblGrid>
                <a:gridCol w="4572000"/>
                <a:gridCol w="4502150"/>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مدعوّا من الله رئيس كهنة على رتبة ملكي صادق  الذي من جهته الكلام كثير عندنا وعسر التفسير لننطق به اذ قد صرتم متباطئي المسامع. لانكم اذ كان ينبغي ان تكونوا معلّمين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ayant été proclamé par Dieu grand prêtre à la manière de Melkisédeq.11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Sur ce sujet, nous avons bien des choses à dire et leur explication s'avère difficile, car vous êtes devenus lents à comprendre.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called by God as High Priest according to the order of Melchizedek, 11 of whom we have much to say, and hard to explain, since you have become dull of hearing. 12 For though by this time you ought to be teachers,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6066" name="Group 2"/>
          <p:cNvGraphicFramePr>
            <a:graphicFrameLocks noGrp="1"/>
          </p:cNvGraphicFramePr>
          <p:nvPr/>
        </p:nvGraphicFramePr>
        <p:xfrm>
          <a:off x="69850" y="0"/>
          <a:ext cx="9074150" cy="6766560"/>
        </p:xfrm>
        <a:graphic>
          <a:graphicData uri="http://schemas.openxmlformats.org/drawingml/2006/table">
            <a:tbl>
              <a:tblPr rtl="1"/>
              <a:tblGrid>
                <a:gridCol w="5219700"/>
                <a:gridCol w="3854450"/>
              </a:tblGrid>
              <a:tr h="1341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لسبب طول الزمان تحتاجون ان يعلمكم احد ما هي اركان بداءة اقوال الله وصرتم محتاجين الى اللبن لا الى طعام قوي.لان كل من يتناول اللبن هو عديم الخبرة في كلام البر لانه طفل.</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Vous devriez être, depuis le temps, des maîtres et vous avez de nouveau  besoin qu'on vous enseigne les tout premiers éléments des paroles de Dieu.13 Vous êtes arrivés au point d'avoir besoin de lait, non de nourriture solide. Quiconque en est encore au lait ne peut suivre un raisonnement sur ce qui est juste, car c'est un bébé.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you need someone to teach you again the first principles of the oracles of God; and you have come to need milk and not solid food. 13 For everyone who partakes only of milk is unskilled in the word of righteousness, for he is a babe.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7102" name="Group 14"/>
          <p:cNvGraphicFramePr>
            <a:graphicFrameLocks noGrp="1"/>
          </p:cNvGraphicFramePr>
          <p:nvPr/>
        </p:nvGraphicFramePr>
        <p:xfrm>
          <a:off x="69850" y="115888"/>
          <a:ext cx="8966200" cy="5762626"/>
        </p:xfrm>
        <a:graphic>
          <a:graphicData uri="http://schemas.openxmlformats.org/drawingml/2006/table">
            <a:tbl>
              <a:tblPr rtl="1"/>
              <a:tblGrid>
                <a:gridCol w="4679950"/>
                <a:gridCol w="42862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الطعام القوي فللبالغين الذين بسبب التمرن قد صارت لهم الحواس مدربة على التمييز بين الخير والشر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Les adultes, par contre, prennent de la nourriture solide, eux qui, par la pratique, ont les sens exercés à discerner ce qui est bon et ce qui est mauvais.</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But solid food belongs to those who are of full age, that is, those who by reason of use have their senses exercised to discern both good and evil.</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811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9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913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4991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49914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9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1198" name="Group 14"/>
          <p:cNvGraphicFramePr>
            <a:graphicFrameLocks noGrp="1"/>
          </p:cNvGraphicFramePr>
          <p:nvPr/>
        </p:nvGraphicFramePr>
        <p:xfrm>
          <a:off x="69850" y="0"/>
          <a:ext cx="9074150" cy="6165851"/>
        </p:xfrm>
        <a:graphic>
          <a:graphicData uri="http://schemas.openxmlformats.org/drawingml/2006/table">
            <a:tbl>
              <a:tblPr rtl="1"/>
              <a:tblGrid>
                <a:gridCol w="4643437"/>
                <a:gridCol w="4430713"/>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الكاثوليكون من رسالة </a:t>
                      </a:r>
                      <a:r>
                        <a:rPr kumimoji="0" lang="ar-EG" sz="3200" b="0" i="0" u="sng" strike="noStrike" cap="none" normalizeH="0" baseline="0" smtClean="0">
                          <a:ln>
                            <a:noFill/>
                          </a:ln>
                          <a:solidFill>
                            <a:srgbClr val="FF9900"/>
                          </a:solidFill>
                          <a:effectLst/>
                          <a:latin typeface="Arial" charset="0"/>
                          <a:cs typeface="Arial" charset="0"/>
                        </a:rPr>
                        <a:t>بطرس</a:t>
                      </a:r>
                      <a:r>
                        <a:rPr kumimoji="0" lang="ar-SA" sz="3200" b="0" i="0" u="sng" strike="noStrike" cap="none" normalizeH="0" baseline="0" smtClean="0">
                          <a:ln>
                            <a:noFill/>
                          </a:ln>
                          <a:solidFill>
                            <a:srgbClr val="FF9900"/>
                          </a:solidFill>
                          <a:effectLst/>
                          <a:latin typeface="Arial" charset="0"/>
                          <a:cs typeface="Arial" charset="0"/>
                        </a:rPr>
                        <a:t> الرسول الأولى</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 </a:t>
                      </a:r>
                      <a:r>
                        <a:rPr kumimoji="0" lang="ar-EG" sz="3200" b="0" i="0" u="sng" strike="noStrike" cap="none" normalizeH="0" baseline="0" smtClean="0">
                          <a:ln>
                            <a:noFill/>
                          </a:ln>
                          <a:solidFill>
                            <a:srgbClr val="FF9900"/>
                          </a:solidFill>
                          <a:effectLst/>
                          <a:latin typeface="Arial" charset="0"/>
                          <a:cs typeface="Arial" charset="0"/>
                        </a:rPr>
                        <a:t>1 :1 - 9 </a:t>
                      </a:r>
                      <a:r>
                        <a:rPr kumimoji="0" lang="ar-SA" sz="3200" b="0" i="0" u="sng" strike="noStrike" cap="none" normalizeH="0" baseline="0" smtClean="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بطرس رسول يسوع المسيح الى المتغربين من شتات بنتس وغلاطية وكبدوكية واسيا وبيثينية المختارين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1 Pierre 1 : 1 - 9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Pierre, apôtre de Jésus Christ, aux élus qui vivent en étrangers dans la dispersion, dans le Pont, la Galatie, la Cappadoce, l'Asie et la Bithynie,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 Peter 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Peter, an apostle of Jesus Christ, To the pilgrims of the Dispersion in Pontus, Galatia, Cappadocia, Asia, and Bithynia,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501199" name="Rectangle 15"/>
          <p:cNvSpPr>
            <a:spLocks noGrp="1" noChangeArrowheads="1"/>
          </p:cNvSpPr>
          <p:nvPr>
            <p:ph type="ctrTitle"/>
          </p:nvPr>
        </p:nvSpPr>
        <p:spPr/>
        <p:txBody>
          <a:bodyPr/>
          <a:lstStyle/>
          <a:p>
            <a:r>
              <a:rPr lang="en-US"/>
              <a:t>18c</a:t>
            </a:r>
          </a:p>
        </p:txBody>
      </p:sp>
    </p:spTree>
  </p:cSld>
  <p:clrMapOvr>
    <a:masterClrMapping/>
  </p:clrMapOvr>
  <p:timing>
    <p:tnLst>
      <p:par>
        <p:cTn id="1" dur="indefinite" restart="never" nodeType="tmRoot"/>
      </p:par>
    </p:tnLst>
  </p:timing>
</p:sld>
</file>

<file path=ppt/slides/slide9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2222" name="Group 14"/>
          <p:cNvGraphicFramePr>
            <a:graphicFrameLocks noGrp="1"/>
          </p:cNvGraphicFramePr>
          <p:nvPr/>
        </p:nvGraphicFramePr>
        <p:xfrm>
          <a:off x="69850" y="44450"/>
          <a:ext cx="9074150" cy="5903914"/>
        </p:xfrm>
        <a:graphic>
          <a:graphicData uri="http://schemas.openxmlformats.org/drawingml/2006/table">
            <a:tbl>
              <a:tblPr rtl="1"/>
              <a:tblGrid>
                <a:gridCol w="4427537"/>
                <a:gridCol w="4646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بمقتضى علم الله الآب السابق في تقديس الروح للطاعة ورشّ دم يسوع المسيح.لتكثر لكم النعمة والسلام</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élus selon le dessein de Dieu le Père, par la sanctification de l'Esprit, pour obéir à Jésus Christ et avoir part à l'aspersion de son sang. Que la grâce et la paix vous viennent en abondance.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elect according to the foreknowledge of God the Father, in sanctification of the Spirit, for obedience and sprinkling of the blood of Jesus Christ: Grace to you and peace be multiplied.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3245" name="Group 13"/>
          <p:cNvGraphicFramePr>
            <a:graphicFrameLocks noGrp="1"/>
          </p:cNvGraphicFramePr>
          <p:nvPr/>
        </p:nvGraphicFramePr>
        <p:xfrm>
          <a:off x="69850" y="44450"/>
          <a:ext cx="9074150" cy="6087428"/>
        </p:xfrm>
        <a:graphic>
          <a:graphicData uri="http://schemas.openxmlformats.org/drawingml/2006/table">
            <a:tbl>
              <a:tblPr rtl="1"/>
              <a:tblGrid>
                <a:gridCol w="4643437"/>
                <a:gridCol w="4430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 لميراث لا يفنى</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Béni soit Dieu, le Père de notre Seigneur Jésus Christ: dans sa grande miséricorde, il nous a fait renaître pour une espérance vivante, par la résurrection de Jésus Christ d'entre les morts, 4 pour un héritage qui ne se peut corrompre,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Blessed be the God and Father of our Lord Jesus Christ, who according to His abundant mercy has begotten us again to a living hope through the resurrection of Jesus Christ from the dead, 4 to an inheritance incorruptible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4273" name="Group 17"/>
          <p:cNvGraphicFramePr>
            <a:graphicFrameLocks noGrp="1"/>
          </p:cNvGraphicFramePr>
          <p:nvPr/>
        </p:nvGraphicFramePr>
        <p:xfrm>
          <a:off x="69850" y="44450"/>
          <a:ext cx="9074150" cy="6904992"/>
        </p:xfrm>
        <a:graphic>
          <a:graphicData uri="http://schemas.openxmlformats.org/drawingml/2006/table">
            <a:tbl>
              <a:tblPr rtl="1"/>
              <a:tblGrid>
                <a:gridCol w="4572000"/>
                <a:gridCol w="4502150"/>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يتدنس ولا يضمحل محفوظ في السموات لاجلكم انتم الذين بقوة الله محروسون بايمان لخلاص مستعد ان يعلن في الزمان الاخير.  الذي به تبتهجون مع انكم الآن ان كان يجب تحزنون يسيرا بتجارب متنوعة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ni souiller, ni flétrir; cet héritage vous est réservé dans les cieux, 5 à vous que la puissance de Dieu garde par la foi pour le salut prêt à se révéler au moment de la fin. 6 Aussi tressaillez-vous d'allégresse même s'il faut que, pour un peu de temps, vous soyez affligés par diverses épreuves,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undefiled and that does not fade away, reserved in heaven for you, 5 who are kept by the power of God through faith for salvation ready to be revealed in the last time. 6 In this you greatly rejoice, though now for a little while, if need be, you have been grieved by various trials,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5294" name="Group 14"/>
          <p:cNvGraphicFramePr>
            <a:graphicFrameLocks noGrp="1"/>
          </p:cNvGraphicFramePr>
          <p:nvPr/>
        </p:nvGraphicFramePr>
        <p:xfrm>
          <a:off x="69850" y="0"/>
          <a:ext cx="9074150" cy="5949951"/>
        </p:xfrm>
        <a:graphic>
          <a:graphicData uri="http://schemas.openxmlformats.org/drawingml/2006/table">
            <a:tbl>
              <a:tblPr rtl="1"/>
              <a:tblGrid>
                <a:gridCol w="4716462"/>
                <a:gridCol w="4357688"/>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afin que la valeur éprouvée de votre foi - beaucoup plus précieuse que l'or périssable qui pourtant est éprouvé par le feu - obtienne louange, gloire et honneur lors de la révélation de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6321" name="Group 17"/>
          <p:cNvGraphicFramePr>
            <a:graphicFrameLocks noGrp="1"/>
          </p:cNvGraphicFramePr>
          <p:nvPr/>
        </p:nvGraphicFramePr>
        <p:xfrm>
          <a:off x="69850" y="44450"/>
          <a:ext cx="8966200" cy="5834063"/>
        </p:xfrm>
        <a:graphic>
          <a:graphicData uri="http://schemas.openxmlformats.org/drawingml/2006/table">
            <a:tbl>
              <a:tblPr rtl="1"/>
              <a:tblGrid>
                <a:gridCol w="4608512"/>
                <a:gridCol w="435768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ذلك وان لم تروه تحبونه.ذلك وان كنتم لا ترونه الآن لكن تؤمنون به فتبتهجون بفرح لا ينطق به ومجيد</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نائلين غاية ايمانكم خلاص النفوس.</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Lui que vous aimez sans l'avoir vu, en qui vous croyez sans le voir encore; aussi tressaillez-vous d'une joie ineffable et glorieuse, </a:t>
                      </a:r>
                      <a:r>
                        <a:rPr kumimoji="0" lang="ar-EG" sz="2800" b="0" i="0" u="none" strike="noStrike" cap="none" normalizeH="0" baseline="0" smtClean="0">
                          <a:ln>
                            <a:noFill/>
                          </a:ln>
                          <a:solidFill>
                            <a:schemeClr val="bg1"/>
                          </a:solidFill>
                          <a:effectLst/>
                          <a:latin typeface="Arial" charset="0"/>
                          <a:cs typeface="Arial" charset="0"/>
                        </a:rPr>
                        <a:t>9 </a:t>
                      </a:r>
                      <a:r>
                        <a:rPr kumimoji="0" lang="fr-FR" sz="2800" b="0" i="0" u="none" strike="noStrike" cap="none" normalizeH="0" baseline="0" smtClean="0">
                          <a:ln>
                            <a:noFill/>
                          </a:ln>
                          <a:solidFill>
                            <a:schemeClr val="bg1"/>
                          </a:solidFill>
                          <a:effectLst/>
                          <a:latin typeface="Arial" charset="0"/>
                          <a:cs typeface="Arial" charset="0"/>
                        </a:rPr>
                        <a:t>en remportant, comme prix de la foi, le salut de vos 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whom having not seen you love. Though now you do not see Him, yet believing, you rejoice with joy inexpressible and full of glory, 9 receiving the end of your faith--the salvation of your souls.</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73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835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5083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50835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50835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9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0415" name="Group 15"/>
          <p:cNvGraphicFramePr>
            <a:graphicFrameLocks noGrp="1"/>
          </p:cNvGraphicFramePr>
          <p:nvPr/>
        </p:nvGraphicFramePr>
        <p:xfrm>
          <a:off x="69850" y="0"/>
          <a:ext cx="9074150" cy="6775704"/>
        </p:xfrm>
        <a:graphic>
          <a:graphicData uri="http://schemas.openxmlformats.org/drawingml/2006/table">
            <a:tbl>
              <a:tblPr rtl="1"/>
              <a:tblGrid>
                <a:gridCol w="4427537"/>
                <a:gridCol w="4646613"/>
              </a:tblGrid>
              <a:tr h="206057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a:t>
                      </a:r>
                      <a:r>
                        <a:rPr kumimoji="0" lang="en-US" sz="3200" b="0" i="0" u="sng" strike="noStrike" cap="none" normalizeH="0" baseline="0" smtClean="0">
                          <a:ln>
                            <a:noFill/>
                          </a:ln>
                          <a:solidFill>
                            <a:srgbClr val="FF9900"/>
                          </a:solidFill>
                          <a:effectLst/>
                          <a:latin typeface="Arial" charset="0"/>
                          <a:cs typeface="Arial" charset="0"/>
                        </a:rPr>
                        <a:t>12:1-24)</a:t>
                      </a:r>
                      <a:r>
                        <a:rPr kumimoji="0" lang="ar-EG" sz="3200" b="0" i="0" u="sng" strike="noStrike" cap="none" normalizeH="0" baseline="0" smtClean="0">
                          <a:ln>
                            <a:noFill/>
                          </a:ln>
                          <a:solidFill>
                            <a:srgbClr val="FF9900"/>
                          </a:solidFill>
                          <a:effectLst/>
                          <a:latin typeface="Arial" charset="0"/>
                          <a:cs typeface="Arial" charset="0"/>
                        </a:rPr>
                        <a:t>)</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ذلك الوقت مدّ هيرودس الملك يديه ليسيء الى اناس من الكنيسة.</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فقتل يعقوب اخا يوحنا بالسيف. واذ رأى ان ذلك يرضي اليهود عاد فقبض على بطرس ايضا</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sng" strike="noStrike" cap="none" normalizeH="0" baseline="0" smtClean="0">
                          <a:ln>
                            <a:noFill/>
                          </a:ln>
                          <a:solidFill>
                            <a:srgbClr val="FF9900"/>
                          </a:solidFill>
                          <a:effectLst/>
                          <a:latin typeface="Arial" charset="0"/>
                          <a:cs typeface="Arial" charset="0"/>
                        </a:rPr>
                        <a:t>Actes </a:t>
                      </a:r>
                      <a:r>
                        <a:rPr kumimoji="0" lang="en-US" sz="2800" b="0" i="0" u="sng" strike="noStrike" cap="none" normalizeH="0" baseline="0" smtClean="0">
                          <a:ln>
                            <a:noFill/>
                          </a:ln>
                          <a:solidFill>
                            <a:srgbClr val="FF9900"/>
                          </a:solidFill>
                          <a:effectLst/>
                          <a:latin typeface="Arial" charset="0"/>
                          <a:cs typeface="Arial" charset="0"/>
                        </a:rPr>
                        <a:t>12:1-24</a:t>
                      </a:r>
                      <a:endParaRPr kumimoji="0" lang="fr-CA" sz="2800" b="0" i="0" u="sng"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A cette époque-là, le roi Hérode entreprit de mettre à mal certains membres de l'Église. Il supprima par le glaive Jacques, le frère de Jean. Et, quand il eut constaté la satisfaction des Juifs, il fit procéder à une nouvelle arrestation, celle de Pierre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12:1-24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about that time Herod the king stretched out his hand to harass some from the church. 2 Then he killed James the brother of John with the sword. 3 And because he saw that it pleased the Jews, he proceeded further to seize Peter also.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510416" name="Rectangle 16"/>
          <p:cNvSpPr>
            <a:spLocks noGrp="1" noChangeArrowheads="1"/>
          </p:cNvSpPr>
          <p:nvPr>
            <p:ph type="ctrTitle"/>
          </p:nvPr>
        </p:nvSpPr>
        <p:spPr/>
        <p:txBody>
          <a:bodyPr/>
          <a:lstStyle/>
          <a:p>
            <a:r>
              <a:rPr lang="en-US"/>
              <a:t>18a</a:t>
            </a:r>
          </a:p>
        </p:txBody>
      </p:sp>
    </p:spTree>
  </p:cSld>
  <p:clrMapOvr>
    <a:masterClrMapping/>
  </p:clrMapOvr>
  <p:timing>
    <p:tnLst>
      <p:par>
        <p:cTn id="1" dur="indefinite" restart="never" nodeType="tmRoot"/>
      </p:par>
    </p:tnLst>
  </p:timing>
</p:sld>
</file>

<file path=ppt/slides/slide9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1438" name="Group 14"/>
          <p:cNvGraphicFramePr>
            <a:graphicFrameLocks noGrp="1"/>
          </p:cNvGraphicFramePr>
          <p:nvPr/>
        </p:nvGraphicFramePr>
        <p:xfrm>
          <a:off x="69850" y="44450"/>
          <a:ext cx="8966200" cy="6410326"/>
        </p:xfrm>
        <a:graphic>
          <a:graphicData uri="http://schemas.openxmlformats.org/drawingml/2006/table">
            <a:tbl>
              <a:tblPr rtl="1"/>
              <a:tblGrid>
                <a:gridCol w="4464050"/>
                <a:gridCol w="4502150"/>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وكانت ايام الفطير. ولما امسكه وضعه في السجن مسلما اياه الى اربعة ارابع من العسكر ليحرسوه ناويا ان يقدمه بعد الفصح الى الشعب.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c'était les jours des pains sans levain. L'ayant fait appréhender, 4 il le mit en prison et le confia à la garde de quatre escouades de quatre soldats; il se proposait de le citer devant le peuple après la fête de la Pâque.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Now it was during the Days of Unleavened Bread. 4 So when he had arrested him, he put him in prison, and delivered him to four squads of soldiers to keep him, intending to bring him before the people after Passover.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2467" name="Group 19"/>
          <p:cNvGraphicFramePr>
            <a:graphicFrameLocks noGrp="1"/>
          </p:cNvGraphicFramePr>
          <p:nvPr/>
        </p:nvGraphicFramePr>
        <p:xfrm>
          <a:off x="69850" y="115888"/>
          <a:ext cx="9074150" cy="6842760"/>
        </p:xfrm>
        <a:graphic>
          <a:graphicData uri="http://schemas.openxmlformats.org/drawingml/2006/table">
            <a:tbl>
              <a:tblPr rtl="1"/>
              <a:tblGrid>
                <a:gridCol w="4572000"/>
                <a:gridCol w="4502150"/>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فكان بطرس محروسا في السجن.واما الكنيسة فكانت تصير منها صلاة بلجاجة الى الله من اجله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ولما كان هيرودس مزمعا ان يقدمه كان بطرس في تلك الليلة نائما بين عسكريين مربوطا بسلسلتين.وكان قدام الباب حراس يحرسون السجن.</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Pierre était donc en prison, mais la prière ardente de l'Église montait sans relâche vers Dieu à son intention. 6 Hérode allait le faire comparaître. Cette nuit-là, Pierre dormait entre deux soldats, maintenu par deux chaînes, </a:t>
                      </a:r>
                      <a:r>
                        <a:rPr kumimoji="0" lang="fr-FR" sz="2600" b="0" i="0" u="none" strike="noStrike" cap="none" normalizeH="0" baseline="0" smtClean="0">
                          <a:ln>
                            <a:noFill/>
                          </a:ln>
                          <a:solidFill>
                            <a:schemeClr val="bg1"/>
                          </a:solidFill>
                          <a:effectLst/>
                          <a:latin typeface="Arial" charset="0"/>
                          <a:cs typeface="Arial" charset="0"/>
                        </a:rPr>
                        <a:t>et des gardes étaient en faction devant la porte.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Peter was therefore kept in prison, but constant prayer was offered to God for him by the church. 6 And when Herod was about to bring him out, that night Peter was sleeping, bound with two chains between two soldiers; and the guards before the door were keeping the prison.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3474" name="Group 2"/>
          <p:cNvGraphicFramePr>
            <a:graphicFrameLocks noGrp="1"/>
          </p:cNvGraphicFramePr>
          <p:nvPr/>
        </p:nvGraphicFramePr>
        <p:xfrm>
          <a:off x="69850" y="44450"/>
          <a:ext cx="9074150" cy="6842760"/>
        </p:xfrm>
        <a:graphic>
          <a:graphicData uri="http://schemas.openxmlformats.org/drawingml/2006/table">
            <a:tbl>
              <a:tblPr rtl="1"/>
              <a:tblGrid>
                <a:gridCol w="4572000"/>
                <a:gridCol w="4502150"/>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واذا ملاك الرب اقبل ونور اضاء في البيت.فضرب جنب بطرس وايقظه قائلا قم عاجلا.فسقطت السلسلتان من يديه. وقال له الملاك تمنطق والبس نعليك.ففعل هكذا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فقال له البس رداءك واتبعني.</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Mais, tout à coup, l'ange du Seigneur surgit et le local fut inondé de lumière. L'ange réveilla Pierre en lui frappant le côté: "Lève-toi vite!" lui dit-il. Les chaînes se détachèrent des mains de Pierre. 8 Et l'ange de poursuivre: "Mets ta ceinture et lace tes sandales!" Ce qu'il fit. L'ange ajouta: "Passe ton manteau et suis-moi!"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Now behold, an angel of the Lord stood by him, and a light shone in the prison; and he struck Peter on the side and raised him up, saying, Arise quickly! And his chains fell off his hands. 8 Then the angel said to him, Gird yourself and tie on your sandals; and so he did. And he said to him, Put on your garment and follow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4509" name="Group 13"/>
          <p:cNvGraphicFramePr>
            <a:graphicFrameLocks noGrp="1"/>
          </p:cNvGraphicFramePr>
          <p:nvPr/>
        </p:nvGraphicFramePr>
        <p:xfrm>
          <a:off x="69850" y="44450"/>
          <a:ext cx="9074150" cy="6766560"/>
        </p:xfrm>
        <a:graphic>
          <a:graphicData uri="http://schemas.openxmlformats.org/drawingml/2006/table">
            <a:tbl>
              <a:tblPr rtl="1"/>
              <a:tblGrid>
                <a:gridCol w="4427537"/>
                <a:gridCol w="4646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فخرج يتبعه.وكان لا يعلم ان الذي جرى بواسطة الملاك هو حقيقي بل يظن انه ينظر رؤيا. فجازا المحرس الاول والثاني وأتيا الى باب الحديد الذي يؤدي الى المدينة فانفتح لهما من ذاته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Pierre sortit à sa suite: il ne se rendait pas compte que l'intervention de l'ange était réelle, mais croyait avoir une vision.10 Ils passèrent ainsi un premier poste de garde, puis un second, et arrivèrent à la porte de fer qui donnait sur la ville: elle s'ouvrit toute seule devant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So he went out and followed him, and did not know that what was done by the angel was real, but thought he was seeing a vision. 10 When they were past the first and the second guard posts, they came to the iron gate that leads to the city, which opened to them of its own accord;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5522" name="Group 2"/>
          <p:cNvGraphicFramePr>
            <a:graphicFrameLocks noGrp="1"/>
          </p:cNvGraphicFramePr>
          <p:nvPr/>
        </p:nvGraphicFramePr>
        <p:xfrm>
          <a:off x="69850" y="44450"/>
          <a:ext cx="9074150" cy="6796405"/>
        </p:xfrm>
        <a:graphic>
          <a:graphicData uri="http://schemas.openxmlformats.org/drawingml/2006/table">
            <a:tbl>
              <a:tblPr rtl="1"/>
              <a:tblGrid>
                <a:gridCol w="4500562"/>
                <a:gridCol w="457358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فخرجا وتقدما زقاقا واحدا وللوقت فارقه الملاك  فقال بطرس وهو قد رجع الى نفسه الآن علمت يقينا ان الرب ارسل ملاكه وانقذني من يد هيرودس ومن كل انتظار شعب اليهود.</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Une fois dehors, ils allèrent au bout de la rue et soudain l'ange quitta Pierre,11 qui reprit alors ses esprits: "Cette fois, se dit-il, je comprends: c'est vrai que le Seigneur a envoyé son ange et m'a fait échapper aux mains d'Hérode et à toute l'attente du peuple des Juifs</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they went out and went down one street, and immediately the angel departed from him. 11 And when Peter had come to himself, he said, Now I know for certain that the Lord has sent His angel, and has delivered me from the hand of Herod and from all the expectation of the Jewish people.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6546" name="Group 2"/>
          <p:cNvGraphicFramePr>
            <a:graphicFrameLocks noGrp="1"/>
          </p:cNvGraphicFramePr>
          <p:nvPr/>
        </p:nvGraphicFramePr>
        <p:xfrm>
          <a:off x="69850" y="44450"/>
          <a:ext cx="9074150" cy="5942965"/>
        </p:xfrm>
        <a:graphic>
          <a:graphicData uri="http://schemas.openxmlformats.org/drawingml/2006/table">
            <a:tbl>
              <a:tblPr rtl="1"/>
              <a:tblGrid>
                <a:gridCol w="4356100"/>
                <a:gridCol w="47180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جاء وهو منتبه الى بيت مريم ام يوحنا الملقب مرقس حيث كان كثيرون مجتمعين وهم يصلّون. فلما قرع بطرس باب الدهليز جاءت جارية اسمها رودا لتسمع.</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Il se repéra et gagna la maison de Marie, la mère de Jean surnommé Marc: il y avait là une assez nombreuse assistance en prière.13 Quand il frappa au battant du portail, une jeune servante vint répondre, qui s'appelait Rhodè.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So, when he had considered this, he came to the house of Mary, the mother of John whose surname was Mark, where many were gathered together praying. 13 And as Peter knocked at the door of the gate, a girl named Rhoda came to answer.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7570" name="Group 2"/>
          <p:cNvGraphicFramePr>
            <a:graphicFrameLocks noGrp="1"/>
          </p:cNvGraphicFramePr>
          <p:nvPr/>
        </p:nvGraphicFramePr>
        <p:xfrm>
          <a:off x="69850" y="44450"/>
          <a:ext cx="9074150" cy="6369685"/>
        </p:xfrm>
        <a:graphic>
          <a:graphicData uri="http://schemas.openxmlformats.org/drawingml/2006/table">
            <a:tbl>
              <a:tblPr rtl="1"/>
              <a:tblGrid>
                <a:gridCol w="4500562"/>
                <a:gridCol w="457358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عرفت صوت بطرس لم تفتح الباب من الفرح بل ركضت الى داخل واخبرت ان بطرس واقف قدام الباب. فقالوا لها انت تهذين.واما هي فكانت تؤكد ان هكذا هو.فقالوا انه ملاكه.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Elle reconnut la voix de Pierre et, du coup, dans sa joie, elle n'ouvrit pas le portail, mais rentra en courant pour annoncer  que  Pierre  était là,  devant  le portail. "Tu es folle", lui dit-on.15 Mais elle n'en démordait pas. "Alors, c'est son ange", dirent-ils.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When she recognized Peter's voice, because of her gladness she did not open the gate, but ran in and announced that Peter stood before the gate. 15 But they said to her, You are beside yourself! Yet she kept insisting that it was so. So they said, It is his angel.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8594" name="Group 2"/>
          <p:cNvGraphicFramePr>
            <a:graphicFrameLocks noGrp="1"/>
          </p:cNvGraphicFramePr>
          <p:nvPr/>
        </p:nvGraphicFramePr>
        <p:xfrm>
          <a:off x="69850" y="44450"/>
          <a:ext cx="9074150" cy="6842760"/>
        </p:xfrm>
        <a:graphic>
          <a:graphicData uri="http://schemas.openxmlformats.org/drawingml/2006/table">
            <a:tbl>
              <a:tblPr rtl="1"/>
              <a:tblGrid>
                <a:gridCol w="4500562"/>
                <a:gridCol w="4573588"/>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بطرس فلبث يقرع.فلما فتحوا ورأوه اندهشوا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فاشار اليهم بيده ليسكتوا وحدثهم كيف اخرجه الرب من السجن.وقال اخبروا يعقوب والاخوة بهذا.ثم خرج وذهب الى موضع آخر</a:t>
                      </a:r>
                      <a:r>
                        <a:rPr kumimoji="0" lang="ar-EG"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Pierre cependant continuait à frapper. Ils ouvrirent enfin: c'était lui; ils n'en revenaient pas.17 De la main il leur fit signe de se taire, leur raconta comment le Seigneur l'avait fait sortir de prison et conclut: "Allez l'annoncer à Jacques et aux frères." Puis il s'en alla et se mit en route pour une autre destination.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Now Peter continued knocking; and when they opened the door and saw him, they were astonished. 17 But motioning to them with his hand to keep silent, he declared to them how the Lord had brought him out of the prison. And he said, Go, tell these things to James and to the brethren. And he departed and went to another place.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9618" name="Group 2"/>
          <p:cNvGraphicFramePr>
            <a:graphicFrameLocks noGrp="1"/>
          </p:cNvGraphicFramePr>
          <p:nvPr/>
        </p:nvGraphicFramePr>
        <p:xfrm>
          <a:off x="69850" y="44450"/>
          <a:ext cx="9074150" cy="6842760"/>
        </p:xfrm>
        <a:graphic>
          <a:graphicData uri="http://schemas.openxmlformats.org/drawingml/2006/table">
            <a:tbl>
              <a:tblPr rtl="1"/>
              <a:tblGrid>
                <a:gridCol w="4572000"/>
                <a:gridCol w="4502150"/>
              </a:tblGrid>
              <a:tr h="12239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صار النهار حصل اضطراب ليس بقليل بين العسكر ترى ماذا جرى‏ لبطرس. واما هيرودس فلما طلبه ولم يجده فحص الحراس وأمر ان ينقادوا الى القتل.ثم نزل من اليهودية الى قيصرية واقام هناك</a:t>
                      </a:r>
                      <a:r>
                        <a:rPr kumimoji="0" lang="ar-EG"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Au lever du jour, il y avait de l'agitation chez les soldats: qu'est-ce que Pierre avait bien pu devenir? 19 Hérode le fit rechercher sans réussir à le trouver. Il fit donc procéder à l'interrogatoire des gardes et donna l'ordre de les emmener. Puis il descendit de Judée à Césarée, où il passa quelque temps.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Then, as soon as it was day, there was no small stir among the soldiers about what had become of Peter. 19 But when Herod had searched for him and not found him, he examined the guards and commanded that they should be put to death. And he went down from Judea to Caesarea, and stayed there.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0653" name="Group 13"/>
          <p:cNvGraphicFramePr>
            <a:graphicFrameLocks noGrp="1"/>
          </p:cNvGraphicFramePr>
          <p:nvPr/>
        </p:nvGraphicFramePr>
        <p:xfrm>
          <a:off x="69850" y="44450"/>
          <a:ext cx="9074150" cy="6766560"/>
        </p:xfrm>
        <a:graphic>
          <a:graphicData uri="http://schemas.openxmlformats.org/drawingml/2006/table">
            <a:tbl>
              <a:tblPr rtl="1"/>
              <a:tblGrid>
                <a:gridCol w="4859337"/>
                <a:gridCol w="42148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هيرودس ساخطا على الصوريين والصيداويين فحضروا اليه بنفس واحدة واستعطفوا بلاستس الناظر على مضجع الملك.ثم صاروا يلتمسون المصالحة لان كورتهم تقتات من كورة الملك.</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Hérode avait avec les gens de Tyr et de Sidon un litige irritant. Ceux-ci tombèrent d'accord pour se présenter devant lui. Avec l'appui de Blastus, le chambellan du roi, qu'ils s'étaient acquis, ils sollicitèrent une solution amiable - le ravitaillement de leur territoire venait en effet de celui du roi.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Now Herod had been very angry with the people of Tyre and Sidon; but they came to him with one accord, and having made Blastus the king's personal aide their friend, they asked for peace, because their country was supplied with food by the king's country.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1666" name="Group 2"/>
          <p:cNvGraphicFramePr>
            <a:graphicFrameLocks noGrp="1"/>
          </p:cNvGraphicFramePr>
          <p:nvPr/>
        </p:nvGraphicFramePr>
        <p:xfrm>
          <a:off x="69850" y="44450"/>
          <a:ext cx="9074150" cy="5901754"/>
        </p:xfrm>
        <a:graphic>
          <a:graphicData uri="http://schemas.openxmlformats.org/drawingml/2006/table">
            <a:tbl>
              <a:tblPr rtl="1"/>
              <a:tblGrid>
                <a:gridCol w="5003800"/>
                <a:gridCol w="4070350"/>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ففي يوم معين لبس هيرودس الحلّة الملوكية وجلس على كرسي الملك وجعل يخاطبهم. فصرخ الشعب هذا صوت اله لا صوت انسان.</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Au jour convenu, Hérode, portant son vêtement royal, avait pris place à la tribune et prononçait la harangue officielle, tandis que le peuple l'acclamait: 22 C'est la voix d'un dieu et non d'un homme!"</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So on a set day Herod, arrayed in royal apparel, sat on his throne and gave an oration to them. 22 And the people kept shouting, The voice of a god and not of a man!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2702" name="Group 14"/>
          <p:cNvGraphicFramePr>
            <a:graphicFrameLocks noGrp="1"/>
          </p:cNvGraphicFramePr>
          <p:nvPr/>
        </p:nvGraphicFramePr>
        <p:xfrm>
          <a:off x="69850" y="44450"/>
          <a:ext cx="9074150" cy="5901754"/>
        </p:xfrm>
        <a:graphic>
          <a:graphicData uri="http://schemas.openxmlformats.org/drawingml/2006/table">
            <a:tbl>
              <a:tblPr rtl="1"/>
              <a:tblGrid>
                <a:gridCol w="4643437"/>
                <a:gridCol w="44307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ففي الحال ضربه ملاك الرب لانه لم يعط المجد لله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فصار يأكله الدود ومات واما كلمة الله فكانت تنمو وتزيد.</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Mais soudain, l'ange du Seigneur frappa Hérode, pour n'avoir pas rendu à Dieu la gloire et, dévoré par les vers, il expira. 24 La parole de Dieu, cependant, croissait et se multipliait.</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Then immediately an angel of the Lord struck him, because he did not give glory to God. And he was eaten by worms and died. 24 But the word of God grew and multiplied.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37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9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473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9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6798" name="Group 14"/>
          <p:cNvGraphicFramePr>
            <a:graphicFrameLocks noGrp="1"/>
          </p:cNvGraphicFramePr>
          <p:nvPr/>
        </p:nvGraphicFramePr>
        <p:xfrm>
          <a:off x="69850" y="0"/>
          <a:ext cx="9074150" cy="6955536"/>
        </p:xfrm>
        <a:graphic>
          <a:graphicData uri="http://schemas.openxmlformats.org/drawingml/2006/table">
            <a:tbl>
              <a:tblPr rtl="1"/>
              <a:tblGrid>
                <a:gridCol w="4284662"/>
                <a:gridCol w="4789488"/>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ar-SA" sz="3600" b="0" i="0" u="sng" strike="noStrike" cap="none" normalizeH="0" baseline="0" dirty="0" smtClean="0">
                          <a:ln>
                            <a:noFill/>
                          </a:ln>
                          <a:solidFill>
                            <a:srgbClr val="FF9933"/>
                          </a:solidFill>
                          <a:effectLst/>
                          <a:latin typeface="Arial" charset="0"/>
                          <a:cs typeface="Arial" charset="0"/>
                        </a:rPr>
                        <a:t> (</a:t>
                      </a:r>
                      <a:r>
                        <a:rPr kumimoji="0" lang="en-US" sz="3600" b="0" i="0" u="sng" strike="noStrike" cap="none" normalizeH="0" baseline="0" dirty="0" smtClean="0">
                          <a:ln>
                            <a:noFill/>
                          </a:ln>
                          <a:solidFill>
                            <a:srgbClr val="FF9933"/>
                          </a:solidFill>
                          <a:effectLst/>
                          <a:latin typeface="Arial" charset="0"/>
                          <a:cs typeface="Times New Roman" pitchFamily="18" charset="0"/>
                        </a:rPr>
                        <a:t>110:4-5, 7</a:t>
                      </a:r>
                      <a:r>
                        <a:rPr kumimoji="0" lang="ar-EG" sz="3600" b="0" i="0" u="sng" strike="noStrike" cap="none" normalizeH="0" baseline="0" dirty="0" smtClean="0">
                          <a:ln>
                            <a:noFill/>
                          </a:ln>
                          <a:solidFill>
                            <a:srgbClr val="FF9933"/>
                          </a:solidFill>
                          <a:effectLst/>
                          <a:latin typeface="Arial" charset="0"/>
                          <a:cs typeface="Times New Roman" pitchFamily="18" charset="0"/>
                        </a:rPr>
                        <a:t> </a:t>
                      </a:r>
                      <a:r>
                        <a:rPr kumimoji="0" lang="ar-SA" sz="3600" b="0" i="0" u="sng" strike="noStrike" cap="none" normalizeH="0" baseline="0" dirty="0" smtClean="0">
                          <a:ln>
                            <a:noFill/>
                          </a:ln>
                          <a:solidFill>
                            <a:srgbClr val="FF9933"/>
                          </a:solidFill>
                          <a:effectLst/>
                          <a:latin typeface="Arial" charset="0"/>
                          <a:cs typeface="Arial" charset="0"/>
                        </a:rPr>
                        <a:t>)</a:t>
                      </a:r>
                      <a:endParaRPr kumimoji="0" lang="en-US"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اقسم الرب ولن يندم</a:t>
                      </a:r>
                      <a:r>
                        <a:rPr kumimoji="0" lang="ar-EG"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انت كاهن الى الابد على رتبة ملكي صادق. الرب عن يمينك  لذلك يرفع الراس</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r>
                        <a:rPr kumimoji="0" lang="ar-SA" sz="2800" b="0" i="0" u="none" strike="noStrike" cap="none" normalizeH="0" baseline="0" dirty="0" smtClean="0">
                          <a:ln>
                            <a:noFill/>
                          </a:ln>
                          <a:solidFill>
                            <a:schemeClr val="bg1"/>
                          </a:solidFill>
                          <a:effectLst/>
                          <a:latin typeface="Arial" charset="0"/>
                          <a:cs typeface="Arial" charset="0"/>
                        </a:rPr>
                        <a:t> </a:t>
                      </a:r>
                      <a:endParaRPr kumimoji="0" lang="en-US"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 Le Seigneur l'a juré; il ne s'en repentira pas: Tu es prêtre pour toujours à la manière de </a:t>
                      </a:r>
                      <a:r>
                        <a:rPr kumimoji="0" lang="fr-FR" sz="2800" b="0" i="0" u="none" strike="noStrike" cap="none" normalizeH="0" baseline="0" dirty="0" err="1" smtClean="0">
                          <a:ln>
                            <a:noFill/>
                          </a:ln>
                          <a:solidFill>
                            <a:schemeClr val="bg1"/>
                          </a:solidFill>
                          <a:effectLst/>
                          <a:latin typeface="Arial" charset="0"/>
                          <a:cs typeface="Arial" charset="0"/>
                        </a:rPr>
                        <a:t>Melkisédeq</a:t>
                      </a:r>
                      <a:r>
                        <a:rPr kumimoji="0" lang="fr-FR" sz="2800" b="0" i="0" u="none" strike="noStrike" cap="none" normalizeH="0" baseline="0" dirty="0" smtClean="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Aussi relève-t-il la tête, </a:t>
                      </a:r>
                      <a:endParaRPr kumimoji="0" lang="ar-EG" sz="28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110:4-5,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Therefore He shall lift up the head.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526799" name="Rectangle 15"/>
          <p:cNvSpPr>
            <a:spLocks noGrp="1" noChangeArrowheads="1"/>
          </p:cNvSpPr>
          <p:nvPr>
            <p:ph type="ctrTitle"/>
          </p:nvPr>
        </p:nvSpPr>
        <p:spPr/>
        <p:txBody>
          <a:bodyPr/>
          <a:lstStyle/>
          <a:p>
            <a:r>
              <a:rPr lang="en-US"/>
              <a:t>18pg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9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7822" name="Group 14"/>
          <p:cNvGraphicFramePr>
            <a:graphicFrameLocks noGrp="1"/>
          </p:cNvGraphicFramePr>
          <p:nvPr/>
        </p:nvGraphicFramePr>
        <p:xfrm>
          <a:off x="69850" y="44450"/>
          <a:ext cx="9074150" cy="6873240"/>
        </p:xfrm>
        <a:graphic>
          <a:graphicData uri="http://schemas.openxmlformats.org/drawingml/2006/table">
            <a:tbl>
              <a:tblPr rtl="1"/>
              <a:tblGrid>
                <a:gridCol w="4643437"/>
                <a:gridCol w="4430713"/>
              </a:tblGrid>
              <a:tr h="1944688">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متى</a:t>
                      </a:r>
                      <a:r>
                        <a:rPr kumimoji="0" lang="ar-SA" sz="3200" b="0" i="0" u="sng" strike="noStrike" cap="none" normalizeH="0" baseline="0" smtClean="0">
                          <a:ln>
                            <a:noFill/>
                          </a:ln>
                          <a:solidFill>
                            <a:srgbClr val="FF9900"/>
                          </a:solidFill>
                          <a:effectLst/>
                          <a:latin typeface="Arial" charset="0"/>
                          <a:cs typeface="Arial" charset="0"/>
                        </a:rPr>
                        <a:t> (</a:t>
                      </a:r>
                      <a:r>
                        <a:rPr kumimoji="0" lang="ar-EG" sz="3200" b="0" i="0" u="sng" strike="noStrike" cap="none" normalizeH="0" baseline="0" smtClean="0">
                          <a:ln>
                            <a:noFill/>
                          </a:ln>
                          <a:solidFill>
                            <a:srgbClr val="FF9900"/>
                          </a:solidFill>
                          <a:effectLst/>
                          <a:latin typeface="Arial" charset="0"/>
                          <a:cs typeface="Arial" charset="0"/>
                        </a:rPr>
                        <a:t> </a:t>
                      </a:r>
                      <a:r>
                        <a:rPr kumimoji="0" lang="en-US" sz="3200" b="0" i="0" u="sng" strike="noStrike" cap="none" normalizeH="0" baseline="0" smtClean="0">
                          <a:ln>
                            <a:noFill/>
                          </a:ln>
                          <a:solidFill>
                            <a:srgbClr val="FF9900"/>
                          </a:solidFill>
                          <a:effectLst/>
                          <a:latin typeface="Arial" charset="0"/>
                          <a:cs typeface="Arial" charset="0"/>
                        </a:rPr>
                        <a:t>16:13-19 </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قوم يوحنا المعمدان.وآخرون ايليا.وآخرون ارميا او واحد من الانبياء.</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fr-CA" sz="2800" b="0" i="0" u="sng" strike="noStrike" cap="none" normalizeH="0" baseline="0" smtClean="0">
                          <a:ln>
                            <a:noFill/>
                          </a:ln>
                          <a:solidFill>
                            <a:srgbClr val="FF9900"/>
                          </a:solidFill>
                          <a:effectLst/>
                          <a:latin typeface="Arial" charset="0"/>
                          <a:cs typeface="Arial" charset="0"/>
                        </a:rPr>
                        <a:t>Mathieu</a:t>
                      </a:r>
                      <a:r>
                        <a:rPr kumimoji="0" lang="en-US" sz="2800" b="0" i="0" u="sng" strike="noStrike" cap="none" normalizeH="0" baseline="0" smtClean="0">
                          <a:ln>
                            <a:noFill/>
                          </a:ln>
                          <a:solidFill>
                            <a:srgbClr val="FF9900"/>
                          </a:solidFill>
                          <a:effectLst/>
                          <a:latin typeface="Arial" charset="0"/>
                          <a:cs typeface="Arial" charset="0"/>
                        </a:rPr>
                        <a:t> 16 : 13 - 19</a:t>
                      </a:r>
                    </a:p>
                    <a:p>
                      <a:pPr marL="0" marR="0" lvl="0" indent="0" algn="l" defTabSz="914400" rtl="0" eaLnBrk="1" fontAlgn="base" latinLnBrk="0" hangingPunct="1">
                        <a:lnSpc>
                          <a:spcPct val="100000"/>
                        </a:lnSpc>
                        <a:spcBef>
                          <a:spcPct val="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Elie; pour d'autres encore, Jérémie ou l'un  des prophètes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Matthew 16:13-19</a:t>
                      </a:r>
                    </a:p>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527823" name="Rectangle 15"/>
          <p:cNvSpPr>
            <a:spLocks noGrp="1" noChangeArrowheads="1"/>
          </p:cNvSpPr>
          <p:nvPr>
            <p:ph type="ctrTitle"/>
          </p:nvPr>
        </p:nvSpPr>
        <p:spPr/>
        <p:txBody>
          <a:bodyPr/>
          <a:lstStyle/>
          <a:p>
            <a:r>
              <a:rPr lang="en-US"/>
              <a:t>18g</a:t>
            </a:r>
          </a:p>
        </p:txBody>
      </p:sp>
    </p:spTree>
  </p:cSld>
  <p:clrMapOvr>
    <a:masterClrMapping/>
  </p:clrMapOvr>
  <p:timing>
    <p:tnLst>
      <p:par>
        <p:cTn id="1" dur="indefinite" restart="never" nodeType="tmRoot"/>
      </p:par>
    </p:tnLst>
  </p:timing>
</p:sld>
</file>

<file path=ppt/slides/slide9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8834" name="Group 2"/>
          <p:cNvGraphicFramePr>
            <a:graphicFrameLocks noGrp="1"/>
          </p:cNvGraphicFramePr>
          <p:nvPr/>
        </p:nvGraphicFramePr>
        <p:xfrm>
          <a:off x="69850" y="0"/>
          <a:ext cx="9074150" cy="6770880"/>
        </p:xfrm>
        <a:graphic>
          <a:graphicData uri="http://schemas.openxmlformats.org/drawingml/2006/table">
            <a:tbl>
              <a:tblPr rtl="1"/>
              <a:tblGrid>
                <a:gridCol w="4643437"/>
                <a:gridCol w="4430713"/>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 وانتم من تقولون اني انا. 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Il leur dit: "Et vous, qui dites-vous que je suis?" Prenant la parole,16 Simon Pierre répondit: "Tu es le Christ, le Fils du Dieu vivant." 17 Reprenant alors la parole, Jésus lui déclara: "Heureux es-tu, Simon fils de Jonas, car ce n'est pas la chair et le sang qui t'ont révélé cela, mais mon Père qui est aux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9858" name="Group 2"/>
          <p:cNvGraphicFramePr>
            <a:graphicFrameLocks noGrp="1"/>
          </p:cNvGraphicFramePr>
          <p:nvPr/>
        </p:nvGraphicFramePr>
        <p:xfrm>
          <a:off x="34925" y="115888"/>
          <a:ext cx="9109075" cy="5978526"/>
        </p:xfrm>
        <a:graphic>
          <a:graphicData uri="http://schemas.openxmlformats.org/drawingml/2006/table">
            <a:tbl>
              <a:tblPr rtl="1"/>
              <a:tblGrid>
                <a:gridCol w="4643437"/>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Et moi, je te le déclare: Tu es Pierre, et sur cette pierre je bâtirai mon Eglise,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I also say to you that you are Peter, and on this rock I will build My church, and the gates of Hades shall not prevail against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0895" name="Group 15"/>
          <p:cNvGraphicFramePr>
            <a:graphicFrameLocks noGrp="1"/>
          </p:cNvGraphicFramePr>
          <p:nvPr/>
        </p:nvGraphicFramePr>
        <p:xfrm>
          <a:off x="69850" y="115888"/>
          <a:ext cx="9074150" cy="5978526"/>
        </p:xfrm>
        <a:graphic>
          <a:graphicData uri="http://schemas.openxmlformats.org/drawingml/2006/table">
            <a:tbl>
              <a:tblPr rtl="1"/>
              <a:tblGrid>
                <a:gridCol w="4572000"/>
                <a:gridCol w="45021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en-US" sz="3200" b="0" i="0" u="none" strike="noStrike" cap="none" normalizeH="0" baseline="0" smtClean="0">
                          <a:ln>
                            <a:noFill/>
                          </a:ln>
                          <a:solidFill>
                            <a:schemeClr val="bg1"/>
                          </a:solidFill>
                          <a:effectLst/>
                          <a:latin typeface="Arial" charset="0"/>
                          <a:cs typeface="Arial" charset="0"/>
                        </a:rPr>
                        <a:t>        </a:t>
                      </a:r>
                      <a:r>
                        <a:rPr kumimoji="0" lang="ar-SA" sz="3600" b="0" i="0" u="none" strike="noStrike" cap="none" normalizeH="0" baseline="0" smtClean="0">
                          <a:ln>
                            <a:noFill/>
                          </a:ln>
                          <a:solidFill>
                            <a:srgbClr val="FF9900"/>
                          </a:solidFill>
                          <a:effectLst/>
                          <a:latin typeface="Arial" charset="0"/>
                          <a:cs typeface="Arial" charset="0"/>
                        </a:rPr>
                        <a:t>( والمجد للـه دائماً ).</a:t>
                      </a:r>
                      <a:endParaRPr kumimoji="0" lang="en-US" sz="36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And I will give you the keys of the kingdom of heaven, and whatever you bind on earth will be bound in heaven, and whatever you loose on earth will be loosed in heaven.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000" b="1" i="0" u="none" strike="noStrike" cap="none" normalizeH="0" baseline="0" smtClean="0">
                          <a:ln>
                            <a:noFill/>
                          </a:ln>
                          <a:solidFill>
                            <a:srgbClr val="FF9900"/>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19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2945" name="Group 17"/>
          <p:cNvGraphicFramePr>
            <a:graphicFrameLocks noGrp="1"/>
          </p:cNvGraphicFramePr>
          <p:nvPr/>
        </p:nvGraphicFramePr>
        <p:xfrm>
          <a:off x="381000" y="188913"/>
          <a:ext cx="8137525" cy="6577584"/>
        </p:xfrm>
        <a:graphic>
          <a:graphicData uri="http://schemas.openxmlformats.org/drawingml/2006/table">
            <a:tbl>
              <a:tblPr rtl="1"/>
              <a:tblGrid>
                <a:gridCol w="8137525"/>
              </a:tblGrid>
              <a:tr h="235585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none" strike="noStrike" cap="none" normalizeH="0" baseline="0" smtClean="0">
                          <a:ln>
                            <a:noFill/>
                          </a:ln>
                          <a:solidFill>
                            <a:srgbClr val="FF9900"/>
                          </a:solidFill>
                          <a:effectLst/>
                          <a:latin typeface="Arial" charset="0"/>
                          <a:cs typeface="Arial" charset="0"/>
                        </a:rPr>
                        <a:t>Nineteenth day of month of Baouna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rgbClr val="FF9900"/>
                          </a:solidFill>
                          <a:effectLst/>
                          <a:latin typeface="Arial" charset="0"/>
                          <a:cs typeface="Arial" charset="0"/>
                        </a:rPr>
                        <a:t>( Twenty Third day of The Month of Baramudah)</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التاسع عشر من شهر بؤونة</a:t>
                      </a: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a:t>
                      </a:r>
                      <a:r>
                        <a:rPr kumimoji="0" lang="ar-EG" sz="2800" b="1" i="0" u="none" strike="noStrike" cap="none" normalizeH="0" baseline="0" smtClean="0">
                          <a:ln>
                            <a:noFill/>
                          </a:ln>
                          <a:solidFill>
                            <a:srgbClr val="FF9900"/>
                          </a:solidFill>
                          <a:effectLst/>
                          <a:latin typeface="Arial" charset="0"/>
                          <a:cs typeface="Arial" charset="0"/>
                        </a:rPr>
                        <a:t>اليوم الثالث والعشرون </a:t>
                      </a:r>
                      <a:r>
                        <a:rPr kumimoji="0" lang="ar-KW" sz="2800" b="1" i="0" u="none" strike="noStrike" cap="none" normalizeH="0" baseline="0" smtClean="0">
                          <a:ln>
                            <a:noFill/>
                          </a:ln>
                          <a:solidFill>
                            <a:srgbClr val="FF9900"/>
                          </a:solidFill>
                          <a:effectLst/>
                          <a:latin typeface="Arial" charset="0"/>
                          <a:cs typeface="Arial" charset="0"/>
                        </a:rPr>
                        <a:t>من</a:t>
                      </a:r>
                      <a:r>
                        <a:rPr kumimoji="0" lang="ar-EG" sz="2800" b="1" i="0" u="none" strike="noStrike" cap="none" normalizeH="0" baseline="0" smtClean="0">
                          <a:ln>
                            <a:noFill/>
                          </a:ln>
                          <a:solidFill>
                            <a:srgbClr val="FF9900"/>
                          </a:solidFill>
                          <a:effectLst/>
                          <a:latin typeface="Arial" charset="0"/>
                          <a:cs typeface="Arial" charset="0"/>
                        </a:rPr>
                        <a:t> </a:t>
                      </a:r>
                      <a:r>
                        <a:rPr kumimoji="0" lang="ar-KW" sz="2800" b="1" i="0" u="none" strike="noStrike" cap="none" normalizeH="0" baseline="0" smtClean="0">
                          <a:ln>
                            <a:noFill/>
                          </a:ln>
                          <a:solidFill>
                            <a:srgbClr val="FF9900"/>
                          </a:solidFill>
                          <a:effectLst/>
                          <a:latin typeface="Arial" charset="0"/>
                          <a:cs typeface="Arial" charset="0"/>
                        </a:rPr>
                        <a:t>شهر </a:t>
                      </a:r>
                      <a:r>
                        <a:rPr kumimoji="0" lang="ar-EG" sz="2800" b="1" i="0" u="none" strike="noStrike" cap="none" normalizeH="0" baseline="0" smtClean="0">
                          <a:ln>
                            <a:noFill/>
                          </a:ln>
                          <a:solidFill>
                            <a:srgbClr val="FF9900"/>
                          </a:solidFill>
                          <a:effectLst/>
                          <a:latin typeface="Arial" charset="0"/>
                          <a:cs typeface="Arial" charset="0"/>
                        </a:rPr>
                        <a:t>برمودة</a:t>
                      </a:r>
                      <a:r>
                        <a:rPr kumimoji="0" lang="en-US" sz="2800" b="1" i="0" u="none" strike="noStrike" cap="none" normalizeH="0" baseline="0" smtClean="0">
                          <a:ln>
                            <a:noFill/>
                          </a:ln>
                          <a:solidFill>
                            <a:srgbClr val="FF9900"/>
                          </a:solidFill>
                          <a:effectLst/>
                          <a:latin typeface="Arial" charset="0"/>
                          <a:cs typeface="Arial" charset="0"/>
                        </a:rPr>
                        <a:t>(</a:t>
                      </a:r>
                      <a:r>
                        <a:rPr kumimoji="0" lang="ar-KW" sz="2400" b="1" i="0" u="none" strike="noStrike" cap="none" normalizeH="0" baseline="0" smtClean="0">
                          <a:ln>
                            <a:noFill/>
                          </a:ln>
                          <a:solidFill>
                            <a:srgbClr val="FF9900"/>
                          </a:solidFill>
                          <a:effectLst/>
                          <a:latin typeface="Arial" charset="0"/>
                          <a:cs typeface="Arial" charset="0"/>
                        </a:rPr>
                        <a:t> </a:t>
                      </a:r>
                      <a:endParaRPr kumimoji="0" lang="en-US" sz="24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36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1" i="0" u="none" strike="noStrike" cap="none" normalizeH="0" baseline="0" smtClean="0">
                          <a:ln>
                            <a:noFill/>
                          </a:ln>
                          <a:solidFill>
                            <a:srgbClr val="FF9900"/>
                          </a:solidFill>
                          <a:effectLst/>
                          <a:latin typeface="Arial" charset="0"/>
                          <a:cs typeface="Arial" charset="0"/>
                        </a:rPr>
                        <a:t>Dix neuvième jour du mois du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smtClean="0">
                          <a:ln>
                            <a:noFill/>
                          </a:ln>
                          <a:solidFill>
                            <a:srgbClr val="FF9900"/>
                          </a:solidFill>
                          <a:effectLst/>
                          <a:latin typeface="Arial" charset="0"/>
                          <a:cs typeface="Arial" charset="0"/>
                        </a:rPr>
                        <a:t>(Vingt troisième jour du mois de </a:t>
                      </a:r>
                      <a:r>
                        <a:rPr kumimoji="0" lang="en-US" sz="3200" b="0" i="0" u="none" strike="noStrike" cap="none" normalizeH="0" baseline="0" smtClean="0">
                          <a:ln>
                            <a:noFill/>
                          </a:ln>
                          <a:solidFill>
                            <a:srgbClr val="FF9900"/>
                          </a:solidFill>
                          <a:effectLst/>
                          <a:latin typeface="Arial" charset="0"/>
                          <a:cs typeface="Arial" charset="0"/>
                        </a:rPr>
                        <a:t>Baramudah)</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395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53395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9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4989" name="Group 13"/>
          <p:cNvGraphicFramePr>
            <a:graphicFrameLocks noGrp="1"/>
          </p:cNvGraphicFramePr>
          <p:nvPr/>
        </p:nvGraphicFramePr>
        <p:xfrm>
          <a:off x="69850" y="0"/>
          <a:ext cx="9074150" cy="6880608"/>
        </p:xfrm>
        <a:graphic>
          <a:graphicData uri="http://schemas.openxmlformats.org/drawingml/2006/table">
            <a:tbl>
              <a:tblPr rtl="1"/>
              <a:tblGrid>
                <a:gridCol w="4716462"/>
                <a:gridCol w="43576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ar-SA"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عشية </a:t>
                      </a:r>
                      <a:r>
                        <a:rPr kumimoji="0" lang="ar-SA" sz="3600" b="0" i="0" u="sng" strike="noStrike" cap="none" normalizeH="0" baseline="0" dirty="0" smtClean="0">
                          <a:ln>
                            <a:noFill/>
                          </a:ln>
                          <a:solidFill>
                            <a:srgbClr val="FF9933"/>
                          </a:solidFill>
                          <a:effectLst/>
                          <a:latin typeface="Arial" charset="0"/>
                          <a:cs typeface="Arial" charset="0"/>
                        </a:rPr>
                        <a:t>(</a:t>
                      </a:r>
                      <a:r>
                        <a:rPr kumimoji="0" lang="en-US" sz="3600" b="0" i="0" u="sng" strike="noStrike" cap="none" normalizeH="0" baseline="0" dirty="0" smtClean="0">
                          <a:ln>
                            <a:noFill/>
                          </a:ln>
                          <a:solidFill>
                            <a:srgbClr val="FF9933"/>
                          </a:solidFill>
                          <a:effectLst/>
                          <a:latin typeface="Arial" charset="0"/>
                          <a:cs typeface="Arial" charset="0"/>
                        </a:rPr>
                        <a:t>34:17-18</a:t>
                      </a:r>
                      <a:r>
                        <a:rPr kumimoji="0" lang="ar-EG" sz="3600" b="0" i="0" u="sng" strike="noStrike" cap="none" normalizeH="0" baseline="0" dirty="0" smtClean="0">
                          <a:ln>
                            <a:noFill/>
                          </a:ln>
                          <a:solidFill>
                            <a:srgbClr val="FF9933"/>
                          </a:solidFill>
                          <a:effectLst/>
                          <a:latin typeface="Arial" charset="0"/>
                          <a:cs typeface="Arial" charset="0"/>
                        </a:rPr>
                        <a:t>)</a:t>
                      </a:r>
                      <a:endParaRPr kumimoji="0" lang="ar-SA"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الصدِّيقون صَرخُوا والرَّبُّ استجاب لهُم. ومِن جَميع شدائدهِم نجَّاهُم. قريبٌ هو الربُّ مِن المُنسحقي القلب. والمُتواضعين بالرُّوح يُخلِّصهم</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r>
                        <a:rPr kumimoji="0" lang="ar-SA" sz="2800" b="0" i="0" u="none" strike="noStrike" cap="none" normalizeH="0" baseline="0" dirty="0" smtClean="0">
                          <a:ln>
                            <a:noFill/>
                          </a:ln>
                          <a:solidFill>
                            <a:schemeClr val="bg1"/>
                          </a:solidFill>
                          <a:effectLst/>
                          <a:latin typeface="Arial" charset="0"/>
                          <a:cs typeface="Arial" charset="0"/>
                        </a:rPr>
                        <a:t> </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34:17-18</a:t>
                      </a:r>
                      <a:endParaRPr kumimoji="0" lang="fr-CA" sz="2800" b="0" i="0" u="sng"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17  Quand les justes crient, l’Éternel entend, Et il les arrache à toutes leurs détresses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18 L’Éternel est près de ceux qui ont le </a:t>
                      </a:r>
                      <a:r>
                        <a:rPr kumimoji="0" lang="fr-FR" sz="2800" b="0" i="0" u="none" strike="noStrike" cap="none" normalizeH="0" baseline="0" dirty="0" err="1" smtClean="0">
                          <a:ln>
                            <a:noFill/>
                          </a:ln>
                          <a:solidFill>
                            <a:schemeClr val="bg1"/>
                          </a:solidFill>
                          <a:effectLst/>
                          <a:latin typeface="Arial" charset="0"/>
                          <a:cs typeface="Arial" charset="0"/>
                        </a:rPr>
                        <a:t>coeur</a:t>
                      </a:r>
                      <a:r>
                        <a:rPr kumimoji="0" lang="fr-FR" sz="2800" b="0" i="0" u="none" strike="noStrike" cap="none" normalizeH="0" baseline="0" dirty="0" smtClean="0">
                          <a:ln>
                            <a:noFill/>
                          </a:ln>
                          <a:solidFill>
                            <a:schemeClr val="bg1"/>
                          </a:solidFill>
                          <a:effectLst/>
                          <a:latin typeface="Arial" charset="0"/>
                          <a:cs typeface="Arial" charset="0"/>
                        </a:rPr>
                        <a:t> brisé, Et il sauve ceux qui ont l’esprit dans l’abattement.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34:17-18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The righteous cry out, and the Lord hears, And delivers them out of all their troubles.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The Lord is near to those who have a broken heart, And saves such as have a contrite spirit.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534990" name="Rectangle 14"/>
          <p:cNvSpPr>
            <a:spLocks noGrp="1" noChangeArrowheads="1"/>
          </p:cNvSpPr>
          <p:nvPr>
            <p:ph type="ctrTitle"/>
          </p:nvPr>
        </p:nvSpPr>
        <p:spPr/>
        <p:txBody>
          <a:bodyPr/>
          <a:lstStyle/>
          <a:p>
            <a:r>
              <a:rPr lang="en-US"/>
              <a:t>19pv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9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014" name="Group 14"/>
          <p:cNvGraphicFramePr>
            <a:graphicFrameLocks noGrp="1"/>
          </p:cNvGraphicFramePr>
          <p:nvPr/>
        </p:nvGraphicFramePr>
        <p:xfrm>
          <a:off x="69850" y="-26988"/>
          <a:ext cx="9074150" cy="6633720"/>
        </p:xfrm>
        <a:graphic>
          <a:graphicData uri="http://schemas.openxmlformats.org/drawingml/2006/table">
            <a:tbl>
              <a:tblPr rtl="1"/>
              <a:tblGrid>
                <a:gridCol w="4932362"/>
                <a:gridCol w="4141788"/>
              </a:tblGrid>
              <a:tr h="1539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متى ( 10 : 16 – 22 )</a:t>
                      </a:r>
                      <a:endParaRPr kumimoji="0" lang="ar-SA"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أنا أُرسِلكُم كَغنم في وسط ذئابٍ، فكونوا حُكماء كالحيَّات وبُسطاء كالحمام. واحذروا مِن النَّاس، لأنَّهُم سيُسلمونكُم إلى مجالس،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smtClean="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Voici : je vous envoie comme des brebis au milieu des loups. Soyez donc prudents comme les serpents, et simples comme les colombes. 17 Gardez–vous des hommes, car ils vous livreront aux tribunaux et ils vous flagelleront dans leurs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smtClean="0">
                          <a:ln>
                            <a:noFill/>
                          </a:ln>
                          <a:solidFill>
                            <a:srgbClr val="FF9933"/>
                          </a:solidFill>
                          <a:effectLst/>
                          <a:latin typeface="Arial" charset="0"/>
                          <a:cs typeface="Arial" charset="0"/>
                        </a:rPr>
                        <a:t>Matthew 10:16-22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Behold, I send you out as sheep in the midst of wolves. Therefore be wise as serpents and harmless as doves. 17 But beware of men, for they will deliver you up to councils and scourge you in their synagogues.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536015" name="Rectangle 15"/>
          <p:cNvSpPr>
            <a:spLocks noGrp="1" noChangeArrowheads="1"/>
          </p:cNvSpPr>
          <p:nvPr>
            <p:ph type="ctrTitle"/>
          </p:nvPr>
        </p:nvSpPr>
        <p:spPr/>
        <p:txBody>
          <a:bodyPr/>
          <a:lstStyle/>
          <a:p>
            <a:r>
              <a:rPr lang="en-US"/>
              <a:t>19v</a:t>
            </a:r>
          </a:p>
        </p:txBody>
      </p:sp>
    </p:spTree>
  </p:cSld>
  <p:clrMapOvr>
    <a:masterClrMapping/>
  </p:clrMapOvr>
  <p:timing>
    <p:tnLst>
      <p:par>
        <p:cTn id="1" dur="indefinite" restart="never" nodeType="tmRoot"/>
      </p:par>
    </p:tnLst>
  </p:timing>
</p:sld>
</file>

<file path=ppt/slides/slide9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7039" name="Group 15"/>
          <p:cNvGraphicFramePr>
            <a:graphicFrameLocks noGrp="1"/>
          </p:cNvGraphicFramePr>
          <p:nvPr/>
        </p:nvGraphicFramePr>
        <p:xfrm>
          <a:off x="69850" y="44450"/>
          <a:ext cx="9039225" cy="6766560"/>
        </p:xfrm>
        <a:graphic>
          <a:graphicData uri="http://schemas.openxmlformats.org/drawingml/2006/table">
            <a:tbl>
              <a:tblPr rtl="1"/>
              <a:tblGrid>
                <a:gridCol w="5041900"/>
                <a:gridCol w="3997325"/>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وفى مجامعهم يجلدونكُم. وتُقدَّموا أمام مُلوكٍ وولاةٍ مِن أجلي شهادةً لهُم وللأمم. فمتى أسلموكُم فلا تهتمُّوا كيفَ أو بما تتكلَّمون، لأنَّكم تُعطَون في تلك السَّاعة ما تتكلَّمون به،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vous serez menés, à cause de moi, devant des gouverneurs et devant des rois, pour leur servir de témoignage à eux et aux païens.19 Mais quand on vous livrera, ne vous inquiétez ni de la manière dont vous parlerez ni de ce que vous direz ; ce que vous aurez à dire vous sera donné à l’heure 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You will be brought before governors and kings for My sake, as a testimony to them and to the Gentiles. 19 But when they deliver you up, do not worry about how or what you should speak. For it will be given to you in that hour what you should speak;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8063" name="Group 15"/>
          <p:cNvGraphicFramePr>
            <a:graphicFrameLocks noGrp="1"/>
          </p:cNvGraphicFramePr>
          <p:nvPr/>
        </p:nvGraphicFramePr>
        <p:xfrm>
          <a:off x="107950" y="44450"/>
          <a:ext cx="9072563" cy="5806378"/>
        </p:xfrm>
        <a:graphic>
          <a:graphicData uri="http://schemas.openxmlformats.org/drawingml/2006/table">
            <a:tbl>
              <a:tblPr rtl="1"/>
              <a:tblGrid>
                <a:gridCol w="4537075"/>
                <a:gridCol w="453548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لستُم أنتُم المُتكلِّمين بل روح أبيكُم الذي يتكلَّم فيكُم. وسيُسلم الأخ أخاه إلى المَوت، ويُسلِّم الأب ولده، ويقـوم الأولاد على آبائهم ويقتُلونهُم،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car ce n’est pas vous qui parlerez, c’est l’Esprit de votre Père qui parlera en vous.21  Le frère livrera son frère à la mort, et le père son enfant, les enfants se soulèveront contre leurs parents et les feront mourir.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it is not you who speak, but the Spirit of your Father who speaks in you. 21 Now brother will deliver up brother to death, and a father his child; and children will rise up against parents and cause them to be put to death.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9087" name="Group 15"/>
          <p:cNvGraphicFramePr>
            <a:graphicFrameLocks noGrp="1"/>
          </p:cNvGraphicFramePr>
          <p:nvPr/>
        </p:nvGraphicFramePr>
        <p:xfrm>
          <a:off x="34925" y="115888"/>
          <a:ext cx="9145588" cy="5907088"/>
        </p:xfrm>
        <a:graphic>
          <a:graphicData uri="http://schemas.openxmlformats.org/drawingml/2006/table">
            <a:tbl>
              <a:tblPr rtl="1"/>
              <a:tblGrid>
                <a:gridCol w="4608513"/>
                <a:gridCol w="45370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وتكونون مُبغضِينَ من الجميع من أجل اسمي. والذي يَصبرُ إلى المُنتَهى فهذا يَخلُصُ.</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Vous serez haïs de tous à cause de mon nom ; mais celui qui persévérera jusqu’à la fin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And you will be hated by all for My name's sake. But he who endures to the end will be saved.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9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00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54009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9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1135" name="Group 15"/>
          <p:cNvGraphicFramePr>
            <a:graphicFrameLocks noGrp="1"/>
          </p:cNvGraphicFramePr>
          <p:nvPr/>
        </p:nvGraphicFramePr>
        <p:xfrm>
          <a:off x="69850" y="0"/>
          <a:ext cx="9074150" cy="6599238"/>
        </p:xfrm>
        <a:graphic>
          <a:graphicData uri="http://schemas.openxmlformats.org/drawingml/2006/table">
            <a:tbl>
              <a:tblPr rtl="1"/>
              <a:tblGrid>
                <a:gridCol w="4356100"/>
                <a:gridCol w="4718050"/>
              </a:tblGrid>
              <a:tr h="23495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smtClean="0">
                          <a:ln>
                            <a:noFill/>
                          </a:ln>
                          <a:solidFill>
                            <a:srgbClr val="FF9933"/>
                          </a:solidFill>
                          <a:effectLst/>
                          <a:latin typeface="Arial" charset="0"/>
                          <a:cs typeface="Arial" charset="0"/>
                        </a:rPr>
                        <a:t>مز</a:t>
                      </a:r>
                      <a:r>
                        <a:rPr kumimoji="0" lang="ar-EG" sz="3200" b="0" i="0" u="sng" strike="noStrike" cap="none" normalizeH="0" baseline="0" dirty="0" smtClean="0">
                          <a:ln>
                            <a:noFill/>
                          </a:ln>
                          <a:solidFill>
                            <a:srgbClr val="FF9933"/>
                          </a:solidFill>
                          <a:effectLst/>
                          <a:latin typeface="Arial" charset="0"/>
                          <a:cs typeface="Arial" charset="0"/>
                        </a:rPr>
                        <a:t>مور</a:t>
                      </a:r>
                      <a:r>
                        <a:rPr kumimoji="0" lang="en-US" sz="3200" b="0" i="0" u="sng" strike="noStrike" cap="none" normalizeH="0" baseline="0" dirty="0" smtClean="0">
                          <a:ln>
                            <a:noFill/>
                          </a:ln>
                          <a:solidFill>
                            <a:srgbClr val="FF9933"/>
                          </a:solidFill>
                          <a:effectLst/>
                          <a:latin typeface="Arial" charset="0"/>
                          <a:cs typeface="Arial" charset="0"/>
                        </a:rPr>
                        <a:t> </a:t>
                      </a:r>
                      <a:r>
                        <a:rPr kumimoji="0" lang="ar-EG" sz="3200" b="0" i="0" u="sng" strike="noStrike" cap="none" normalizeH="0" baseline="0" dirty="0" smtClean="0">
                          <a:ln>
                            <a:noFill/>
                          </a:ln>
                          <a:solidFill>
                            <a:srgbClr val="FF9933"/>
                          </a:solidFill>
                          <a:effectLst/>
                          <a:latin typeface="Arial" charset="0"/>
                          <a:cs typeface="Arial" charset="0"/>
                        </a:rPr>
                        <a:t>باكر</a:t>
                      </a:r>
                      <a:r>
                        <a:rPr kumimoji="0" lang="ar-SA" sz="3200" b="0" i="0" u="sng" strike="noStrike" cap="none" normalizeH="0" baseline="0" dirty="0" smtClean="0">
                          <a:ln>
                            <a:noFill/>
                          </a:ln>
                          <a:solidFill>
                            <a:srgbClr val="FF9933"/>
                          </a:solidFill>
                          <a:effectLst/>
                          <a:latin typeface="Arial" charset="0"/>
                          <a:cs typeface="Arial" charset="0"/>
                        </a:rPr>
                        <a:t>(</a:t>
                      </a:r>
                      <a:r>
                        <a:rPr kumimoji="0" lang="en-US" sz="3200" b="0" i="0" u="sng" strike="noStrike" cap="none" normalizeH="0" baseline="0" dirty="0" smtClean="0">
                          <a:ln>
                            <a:noFill/>
                          </a:ln>
                          <a:solidFill>
                            <a:srgbClr val="FF9933"/>
                          </a:solidFill>
                          <a:effectLst/>
                          <a:latin typeface="Arial" charset="0"/>
                          <a:cs typeface="Times New Roman" pitchFamily="18" charset="0"/>
                        </a:rPr>
                        <a:t>34:19-20</a:t>
                      </a:r>
                      <a:r>
                        <a:rPr kumimoji="0" lang="ar-SA" sz="3200" b="0" i="0" u="sng" strike="noStrike" cap="none" normalizeH="0" baseline="0" dirty="0" smtClean="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كثيرةٌ هي أحزان الصِّدِّيقين. ومن جميعها يُنجِّيهُم الربُّ. يحفظ الربُّ جميع عِظامهم. وواحدةٌ منها لا تَنكَسِرُ.		هللويا.</a:t>
                      </a:r>
                      <a:endParaRPr kumimoji="0" lang="en-US"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Times New Roman" pitchFamily="18" charset="0"/>
                        </a:rPr>
                        <a:t>Psaumes </a:t>
                      </a:r>
                      <a:r>
                        <a:rPr kumimoji="0" lang="en-US" sz="3200" b="0" i="0" u="sng" strike="noStrike" cap="none" normalizeH="0" baseline="0" dirty="0" smtClean="0">
                          <a:ln>
                            <a:noFill/>
                          </a:ln>
                          <a:solidFill>
                            <a:srgbClr val="FF9933"/>
                          </a:solidFill>
                          <a:effectLst/>
                          <a:latin typeface="Arial" charset="0"/>
                          <a:cs typeface="Times New Roman" pitchFamily="18" charset="0"/>
                        </a:rPr>
                        <a:t>34:19-20</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Many are the afflictions of the righteous, But the Lord delivers him out of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He guards all his bones; Not one of them is broken.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541136" name="Rectangle 16"/>
          <p:cNvSpPr>
            <a:spLocks noGrp="1" noChangeArrowheads="1"/>
          </p:cNvSpPr>
          <p:nvPr>
            <p:ph type="ctrTitle"/>
          </p:nvPr>
        </p:nvSpPr>
        <p:spPr/>
        <p:txBody>
          <a:bodyPr/>
          <a:lstStyle/>
          <a:p>
            <a:r>
              <a:rPr lang="en-US"/>
              <a:t>19pm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9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2146" name="Group 2"/>
          <p:cNvGraphicFramePr>
            <a:graphicFrameLocks noGrp="1"/>
          </p:cNvGraphicFramePr>
          <p:nvPr/>
        </p:nvGraphicFramePr>
        <p:xfrm>
          <a:off x="69850" y="0"/>
          <a:ext cx="9074150" cy="6165851"/>
        </p:xfrm>
        <a:graphic>
          <a:graphicData uri="http://schemas.openxmlformats.org/drawingml/2006/table">
            <a:tbl>
              <a:tblPr rtl="1"/>
              <a:tblGrid>
                <a:gridCol w="4572000"/>
                <a:gridCol w="4502150"/>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00"/>
                          </a:solidFill>
                          <a:effectLst/>
                          <a:latin typeface="Arial" charset="0"/>
                          <a:cs typeface="Arial" charset="0"/>
                        </a:rPr>
                        <a:t>مرقس (</a:t>
                      </a:r>
                      <a:r>
                        <a:rPr kumimoji="0" lang="en-US" sz="3600" b="0" i="0" u="sng" strike="noStrike" cap="none" normalizeH="0" baseline="0" smtClean="0">
                          <a:ln>
                            <a:noFill/>
                          </a:ln>
                          <a:solidFill>
                            <a:srgbClr val="FF9900"/>
                          </a:solidFill>
                          <a:effectLst/>
                          <a:latin typeface="Arial" charset="0"/>
                          <a:cs typeface="Arial" charset="0"/>
                        </a:rPr>
                        <a:t>8:34-9:1</a:t>
                      </a:r>
                      <a:r>
                        <a:rPr kumimoji="0" lang="ar-EG" sz="3600" b="0" i="0" u="sng" strike="noStrike" cap="none" normalizeH="0" baseline="0" smtClean="0">
                          <a:ln>
                            <a:noFill/>
                          </a:ln>
                          <a:solidFill>
                            <a:srgbClr val="FF9900"/>
                          </a:solidFill>
                          <a:effectLst/>
                          <a:latin typeface="Arial" charset="0"/>
                          <a:cs typeface="Arial" charset="0"/>
                        </a:rPr>
                        <a:t>)</a:t>
                      </a:r>
                      <a:endParaRPr kumimoji="0" lang="ar-SA"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ودَعا الجمع وتلاميذه وقال لهم: " مَن أراد أن يأتي ورائي فَليُنكر نَفسهُ ويحمل صَليبهُ ويتبعني.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Marc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Puis il appela la foule avec ses disciples et leur dit : Si quelqu’un veut venir après moi, qu’il renonce à lui–même, qu’il se charge de sa croix et qu’il me suive.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Mark 8:34-9:1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542157" name="Rectangle 13"/>
          <p:cNvSpPr>
            <a:spLocks noGrp="1" noChangeArrowheads="1"/>
          </p:cNvSpPr>
          <p:nvPr>
            <p:ph type="ctrTitle"/>
          </p:nvPr>
        </p:nvSpPr>
        <p:spPr/>
        <p:txBody>
          <a:bodyPr/>
          <a:lstStyle/>
          <a:p>
            <a:r>
              <a:rPr lang="en-US"/>
              <a:t>19m</a:t>
            </a:r>
          </a:p>
        </p:txBody>
      </p:sp>
    </p:spTree>
  </p:cSld>
  <p:clrMapOvr>
    <a:masterClrMapping/>
  </p:clrMapOvr>
  <p:timing>
    <p:tnLst>
      <p:par>
        <p:cTn id="1" dur="indefinite" restart="never" nodeType="tmRoot"/>
      </p:par>
    </p:tnLst>
  </p:timing>
</p:sld>
</file>

<file path=ppt/slides/slide9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3183" name="Group 15"/>
          <p:cNvGraphicFramePr>
            <a:graphicFrameLocks noGrp="1"/>
          </p:cNvGraphicFramePr>
          <p:nvPr/>
        </p:nvGraphicFramePr>
        <p:xfrm>
          <a:off x="69850" y="115888"/>
          <a:ext cx="9074150" cy="6442710"/>
        </p:xfrm>
        <a:graphic>
          <a:graphicData uri="http://schemas.openxmlformats.org/drawingml/2006/table">
            <a:tbl>
              <a:tblPr rtl="1"/>
              <a:tblGrid>
                <a:gridCol w="4716462"/>
                <a:gridCol w="435768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مَن أراد أن يُخلِّص نفسهُ يُهلكُها، ومَن يُهلك نفسهُ مِن أجلي ومِن أجل الإنجيل فهو يُخلِّصُها. لأنَّه ماذا يَنتفعُ الإنسان لو رَبح العالم كُلَّه وخسِر نَفسه؟ أو ماذا يُعطي الإنسان فداءً عن نفسه؟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Quiconque en effet voudra sauver sa vie la perdra, mais quiconque perdra sa vie à cause de moi et de l’Évangile la sauvera. 36 Et que sert–il à un homme de gagner le monde entier, s’il perd son âme ? 37  Que donnerait un homme en échange de son 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4205" name="Group 13"/>
          <p:cNvGraphicFramePr>
            <a:graphicFrameLocks noGrp="1"/>
          </p:cNvGraphicFramePr>
          <p:nvPr/>
        </p:nvGraphicFramePr>
        <p:xfrm>
          <a:off x="69850" y="115888"/>
          <a:ext cx="9074150" cy="6049963"/>
        </p:xfrm>
        <a:graphic>
          <a:graphicData uri="http://schemas.openxmlformats.org/drawingml/2006/table">
            <a:tbl>
              <a:tblPr rtl="1"/>
              <a:tblGrid>
                <a:gridCol w="4500562"/>
                <a:gridCol w="45735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مَن يخزى بأن يعترف بى وبكلامي في هذا الجيل الفاسِد والخاطِئ، فإنَّ ابن البَشر أيضاً يَستَحِي به متى جاءَ في مجد أبيه مع ملائكته القدِّيسينَ ".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En effet quiconque aura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5236" name="Group 20"/>
          <p:cNvGraphicFramePr>
            <a:graphicFrameLocks noGrp="1"/>
          </p:cNvGraphicFramePr>
          <p:nvPr/>
        </p:nvGraphicFramePr>
        <p:xfrm>
          <a:off x="34925" y="44450"/>
          <a:ext cx="9074150" cy="5830762"/>
        </p:xfrm>
        <a:graphic>
          <a:graphicData uri="http://schemas.openxmlformats.org/drawingml/2006/table">
            <a:tbl>
              <a:tblPr rtl="1"/>
              <a:tblGrid>
                <a:gridCol w="4537075"/>
                <a:gridCol w="45370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يقول لهُم: " الحقَّ أقولُ لكُم أن قَوماً مِن القيام ههُنا لا يذوقون المَوتَ حتى يروا مَلكُوت الله قَد أتت بقوَّةٍ ".</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Il leur dit encore : En vérité, je vous le dis, quelques–uns de ceux qui se tiennent ici ne goûteront point la mort avant d’avoir vu le royaume de Dieu venir avec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And He said to them, Assuredly, I say to you that there are some standing here who will not taste death till they see the kingdom of God present with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800" b="0" i="0" u="none" strike="noStrike" cap="none" normalizeH="0" baseline="0" smtClean="0">
                          <a:ln>
                            <a:noFill/>
                          </a:ln>
                          <a:solidFill>
                            <a:schemeClr val="bg1"/>
                          </a:solidFill>
                          <a:effectLst/>
                          <a:latin typeface="Arial" charset="0"/>
                          <a:cs typeface="Arial" charset="0"/>
                        </a:rPr>
                        <a:t>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9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5462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5462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54624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9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8302" name="Group 14"/>
          <p:cNvGraphicFramePr>
            <a:graphicFrameLocks noGrp="1"/>
          </p:cNvGraphicFramePr>
          <p:nvPr/>
        </p:nvGraphicFramePr>
        <p:xfrm>
          <a:off x="69850" y="0"/>
          <a:ext cx="9074150" cy="6766560"/>
        </p:xfrm>
        <a:graphic>
          <a:graphicData uri="http://schemas.openxmlformats.org/drawingml/2006/table">
            <a:tbl>
              <a:tblPr rtl="1"/>
              <a:tblGrid>
                <a:gridCol w="4648200"/>
                <a:gridCol w="4425950"/>
              </a:tblGrid>
              <a:tr h="191611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800" b="0" i="0" u="sng" strike="noStrike" cap="none" normalizeH="0" baseline="0" smtClean="0">
                          <a:ln>
                            <a:noFill/>
                          </a:ln>
                          <a:solidFill>
                            <a:srgbClr val="FF9900"/>
                          </a:solidFill>
                          <a:effectLst/>
                          <a:latin typeface="Arial" charset="0"/>
                          <a:cs typeface="Arial" charset="0"/>
                        </a:rPr>
                        <a:t>رسالة بولس الرسول الثانية إلى أهل رومية </a:t>
                      </a:r>
                      <a:r>
                        <a:rPr kumimoji="0" lang="ar-EG" sz="2800" b="0" i="0" u="sng" strike="noStrike" cap="none" normalizeH="0" baseline="0" smtClean="0">
                          <a:ln>
                            <a:noFill/>
                          </a:ln>
                          <a:solidFill>
                            <a:srgbClr val="FF9900"/>
                          </a:solidFill>
                          <a:effectLst/>
                          <a:latin typeface="Arial" charset="0"/>
                          <a:cs typeface="Arial" charset="0"/>
                        </a:rPr>
                        <a:t>( </a:t>
                      </a:r>
                      <a:r>
                        <a:rPr kumimoji="0" lang="ar-SA" sz="2800" b="0" i="0" u="sng" strike="noStrike" cap="none" normalizeH="0" baseline="0" smtClean="0">
                          <a:ln>
                            <a:noFill/>
                          </a:ln>
                          <a:solidFill>
                            <a:srgbClr val="FF9900"/>
                          </a:solidFill>
                          <a:effectLst/>
                          <a:latin typeface="Arial" charset="0"/>
                          <a:cs typeface="Arial" charset="0"/>
                        </a:rPr>
                        <a:t>8 : 28 ـ 39 )   </a:t>
                      </a:r>
                      <a:endParaRPr kumimoji="0" lang="ar-EG" sz="28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ونحنُ نَعلمُ أنَّ الذينَ يُحبُّونَ الله وهُم الذينَ مدعوُّونَ حسبَ قصدهِ السَّابق يجعل كل الأشياء تَعمل مَعهم للخير. لأن الذينَ سبَقَ فعَرفهُم سبَقَ أيضاً فَعيَّنهُم شُركاء صُورة ابنه، </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Nous savons, du reste, que toutes choses coopèrent au bien de ceux qui aiment Dieu, de ceux qui sont appelés selon son dessein.29  Car ceux qu’il a connus d’avance, il les a aussi prédestinés à être semblables à l’image de son Fils,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Romans 8:28-39</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And we know that all things work together for good to those who love God, to those who are the called according to His purpose. 29 For whom He foreknew, He also predestined to be conformed to the image of His Son,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548303" name="Rectangle 15"/>
          <p:cNvSpPr>
            <a:spLocks noGrp="1" noChangeArrowheads="1"/>
          </p:cNvSpPr>
          <p:nvPr>
            <p:ph type="ctrTitle"/>
          </p:nvPr>
        </p:nvSpPr>
        <p:spPr/>
        <p:txBody>
          <a:bodyPr/>
          <a:lstStyle/>
          <a:p>
            <a:r>
              <a:rPr lang="en-US"/>
              <a:t>19p</a:t>
            </a:r>
          </a:p>
        </p:txBody>
      </p:sp>
    </p:spTree>
  </p:cSld>
  <p:clrMapOvr>
    <a:masterClrMapping/>
  </p:clrMapOvr>
  <p:timing>
    <p:tnLst>
      <p:par>
        <p:cTn id="1" dur="indefinite" restart="never" nodeType="tmRoot"/>
      </p:par>
    </p:tnLst>
  </p:timing>
</p:sld>
</file>

<file path=ppt/slides/slide9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49329" name="Group 17"/>
          <p:cNvGraphicFramePr>
            <a:graphicFrameLocks noGrp="1"/>
          </p:cNvGraphicFramePr>
          <p:nvPr/>
        </p:nvGraphicFramePr>
        <p:xfrm>
          <a:off x="69850" y="115888"/>
          <a:ext cx="9074150" cy="6087428"/>
        </p:xfrm>
        <a:graphic>
          <a:graphicData uri="http://schemas.openxmlformats.org/drawingml/2006/table">
            <a:tbl>
              <a:tblPr rtl="1"/>
              <a:tblGrid>
                <a:gridCol w="4356100"/>
                <a:gridCol w="47180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ليكون هو بِكراً بين إخوةٍ كثيرينَ. والذينَ سبَقَ فَعيَّنهُم، فهؤلاء دعاهُم أيضاً. والذينَ دعاهُم، فهؤلاء برَّرهُم أيضاً. والذينَ برَّرهُم، فهؤلاء مَجَّدهُم أيضاً. فماذا نقول لهذا؟ </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qu’il soit le premier–né d’un grand nombre de frères. 30 Et ceux qu’il a prédestinés, il les a aussi appelés ; et ceux qu’il a appelés, il les a aussi justifiés, et ceux qu’il a justifiés, il les a aussi glorifiés. 31 Que dirons–nous donc à ce sujet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He might be the firstborn among many brethren. 30 Moreover whom He predestined, these He also called; whom He called, these He also justified; and whom He justified, these He also glorified. 31 What then shall we say to these things?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0352" name="Group 16"/>
          <p:cNvGraphicFramePr>
            <a:graphicFrameLocks noGrp="1"/>
          </p:cNvGraphicFramePr>
          <p:nvPr/>
        </p:nvGraphicFramePr>
        <p:xfrm>
          <a:off x="69850" y="115888"/>
          <a:ext cx="9039225" cy="5913120"/>
        </p:xfrm>
        <a:graphic>
          <a:graphicData uri="http://schemas.openxmlformats.org/drawingml/2006/table">
            <a:tbl>
              <a:tblPr rtl="1"/>
              <a:tblGrid>
                <a:gridCol w="4689475"/>
                <a:gridCol w="43497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إن كان الله يُجاهِد عنَّا فمَنْ يقدر على مُقاومتنا. الذي لم يُشفق على ابنهِ بذاتِهِ، بل بذله لأجلِنا أجمَعينَ، كيف لا يهبنا أيضاً مَعهُ كل شيءٍ؟ مَن يَستطيع أن يشتكي على مُختارِي الله؟ الله هو الذي يُبرِّرُ. </a:t>
                      </a:r>
                      <a:endParaRPr kumimoji="0" lang="en-US"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Si Dieu est pour nous, qui sera contre nous ? 32  Lui qui n’a pas épargné son propre Fils, mais qui l’a livré pour nous tous, comment ne nous donnera–t–il pas aussi tout avec lui, par grâce ? 33 Qui accusera les élus de Dieu ? Dieu est celui qui justifie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If God is for us, who can be against us? 32 He who did not spare His own Son, but delivered Him up for us all, how shall He not with Him also freely give us all things? 33 Who shall bring a charge against God's elect? It is God who justifies.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1374" name="Group 14"/>
          <p:cNvGraphicFramePr>
            <a:graphicFrameLocks noGrp="1"/>
          </p:cNvGraphicFramePr>
          <p:nvPr/>
        </p:nvGraphicFramePr>
        <p:xfrm>
          <a:off x="69850" y="0"/>
          <a:ext cx="9074150" cy="6827520"/>
        </p:xfrm>
        <a:graphic>
          <a:graphicData uri="http://schemas.openxmlformats.org/drawingml/2006/table">
            <a:tbl>
              <a:tblPr rtl="1"/>
              <a:tblGrid>
                <a:gridCol w="4495800"/>
                <a:gridCol w="45783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هو الذي يَقدر أن يُلقي للدينونة؟ المسيح يسـوع هو الذي ماتَ، بل بالحريِّ قامَ أيضاً مِن الأمواتِ؟ الذي هو أيضاً مُقيم عن يمين الله، الذي أيضاً يشفع فينا. مَن هو الذي يَقدر أن يفْصِلُنا عن مَحبَّة المسيح؟ أشدَّةٌ أم ضِيقٌ أم اضطهادٌ أم جُوعٌ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Qui les condamnera ? Le Christ–Jésus est celui qui est mort ; bien plus, il est ressuscité, il est à la droite de Dieu, et il intercède pour nous ! 35 Qui nous séparera de l’amour de Christ ? La tribulation, ou l’angoisse, ou la persécution, ou la faim,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Who is he who condemns? It is Christ who died, and furthermore is also risen, who is even at the right hand of God, who also makes intercession for us. 35 Who shall separate us from the love of Christ? Shall tribulation, or distress, or persecution, or famine,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2386" name="Group 2"/>
          <p:cNvGraphicFramePr>
            <a:graphicFrameLocks noGrp="1"/>
          </p:cNvGraphicFramePr>
          <p:nvPr/>
        </p:nvGraphicFramePr>
        <p:xfrm>
          <a:off x="69850" y="0"/>
          <a:ext cx="9074150" cy="5987415"/>
        </p:xfrm>
        <a:graphic>
          <a:graphicData uri="http://schemas.openxmlformats.org/drawingml/2006/table">
            <a:tbl>
              <a:tblPr rtl="1"/>
              <a:tblGrid>
                <a:gridCol w="4800600"/>
                <a:gridCol w="4273550"/>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 عُريٌ أم خطرٌ أم سيفٌ؟ كَما هو مَكتُوبٌ " إننا مِن أجلك نُقتل كل النَّهار. قد حُسِبنا مِثل غنَم للذَّبح ". ولكننا في هذه جميعاً تَعظَم غلبتنا بالذى أحبَّنا.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ou le dénuement, ou le péril, ou l’épée ? 36  Selon qu’il est écrit : A cause de toi, l’on nous met à mort tout le jour. On nous considère comme des brebis qu’on égorge.37  Mais dans toutes ces choses, nous sommes plus que vainqueurs par celui qui nous a aimés.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or nakedness, or peril, or sword? 36 As it is written: For Your sake we are killed all day long; We are accounted as sheep for the slaughter. 37 Yet in all these things we are more than conquerors through Him who loved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3421" name="Group 13"/>
          <p:cNvGraphicFramePr>
            <a:graphicFrameLocks noGrp="1"/>
          </p:cNvGraphicFramePr>
          <p:nvPr/>
        </p:nvGraphicFramePr>
        <p:xfrm>
          <a:off x="69850" y="44450"/>
          <a:ext cx="9074150" cy="6796405"/>
        </p:xfrm>
        <a:graphic>
          <a:graphicData uri="http://schemas.openxmlformats.org/drawingml/2006/table">
            <a:tbl>
              <a:tblPr rtl="1"/>
              <a:tblGrid>
                <a:gridCol w="4648200"/>
                <a:gridCol w="44259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فإنِّي مُتيقِّنٌ أنَّه لا مَوت ولا حَياة، ولا ملائِكة ولا رؤساءَ، ولا أمور حاضرةً ولا مستقبلةً، ولا قوَّات، ولا عُلوَ ولا عُمقَ، ولا خليقةَ أُخرى، تقدر أن تَفصِلنا عن مَحبَّةِ اللهِ التى في المسيح يسوع رَبَّنا.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Car je suis persuadé que ni la mort, ni la vie, ni les anges, ni les dominations, ni le présent, ni l’avenir,39 ni les puissances, ni les êtres d’en–haut, ni ceux d’en–bas, ni aucune autre créature ne pourra nous séparer de l’amour de Dieu en Christ–Jésus notre Seigneur.</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For I am persuaded that neither death nor life, nor angels nor principalities nor powers, nor things present nor things to come, 39 nor height nor depth, nor any other created thing, shall be able to separate us from the love of God which is in Christ Jesus our Lord.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443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9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545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5554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55546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9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7519" name="Group 15"/>
          <p:cNvGraphicFramePr>
            <a:graphicFrameLocks noGrp="1"/>
          </p:cNvGraphicFramePr>
          <p:nvPr/>
        </p:nvGraphicFramePr>
        <p:xfrm>
          <a:off x="69850" y="0"/>
          <a:ext cx="9074150" cy="6831840"/>
        </p:xfrm>
        <a:graphic>
          <a:graphicData uri="http://schemas.openxmlformats.org/drawingml/2006/table">
            <a:tbl>
              <a:tblPr rtl="1"/>
              <a:tblGrid>
                <a:gridCol w="4495800"/>
                <a:gridCol w="4578350"/>
              </a:tblGrid>
              <a:tr h="1905000">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الكاثوليكون من</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رسالة بطرس الرسول الأولى</a:t>
                      </a:r>
                      <a:r>
                        <a:rPr kumimoji="0" lang="ar-EG" sz="3200" b="0" i="0" u="sng" strike="noStrike" cap="none" normalizeH="0" baseline="0" smtClean="0">
                          <a:ln>
                            <a:noFill/>
                          </a:ln>
                          <a:solidFill>
                            <a:srgbClr val="FF9900"/>
                          </a:solidFill>
                          <a:effectLst/>
                          <a:latin typeface="Arial" charset="0"/>
                          <a:cs typeface="Arial" charset="0"/>
                        </a:rPr>
                        <a:t> ( </a:t>
                      </a:r>
                      <a:r>
                        <a:rPr kumimoji="0" lang="ar-SA" sz="3200" b="0" i="0" u="sng" strike="noStrike" cap="none" normalizeH="0" baseline="0" smtClean="0">
                          <a:ln>
                            <a:noFill/>
                          </a:ln>
                          <a:solidFill>
                            <a:srgbClr val="FF9900"/>
                          </a:solidFill>
                          <a:effectLst/>
                          <a:latin typeface="Arial" charset="0"/>
                          <a:cs typeface="Arial" charset="0"/>
                        </a:rPr>
                        <a:t>4 : 1 ـ 11 )</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فإذ قَد تَألم المسيح بالجَسد عنَّا تسلحوا أنتُم أيضاً بهذا المثال. فإن مَن تَألم بالجَسد كُفَّ عن الخطيَّة. لكي لا يعيش أيضاً الزَّمان الباقي في الجَسد، لشهوات النَّاس، بل لإرادة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1 Pierre </a:t>
                      </a:r>
                      <a:r>
                        <a:rPr kumimoji="0" lang="en-US" sz="2800" b="0" i="0" u="sng" strike="noStrike" cap="none" normalizeH="0" baseline="0" smtClean="0">
                          <a:ln>
                            <a:noFill/>
                          </a:ln>
                          <a:solidFill>
                            <a:srgbClr val="FF9900"/>
                          </a:solidFill>
                          <a:effectLst/>
                          <a:latin typeface="Arial" charset="0"/>
                          <a:cs typeface="Arial" charset="0"/>
                        </a:rPr>
                        <a:t>4:1-11</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Ainsi donc, puisque Christ a souffert dans la chair, vous aussi armez–vous de la même pensée ; car celui qui a souffert dans la chair en a fini avec le péché, 2  afin de vivre, non plus selon les désirs humains, mais selon la volonté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 Peter 4:1-11</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2 that he no longer should live the rest of his time in the flesh for the lusts of men, but for the will of God.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557520" name="Rectangle 16"/>
          <p:cNvSpPr>
            <a:spLocks noGrp="1" noChangeArrowheads="1"/>
          </p:cNvSpPr>
          <p:nvPr>
            <p:ph type="ctrTitle"/>
          </p:nvPr>
        </p:nvSpPr>
        <p:spPr/>
        <p:txBody>
          <a:bodyPr/>
          <a:lstStyle/>
          <a:p>
            <a:r>
              <a:rPr lang="en-US"/>
              <a:t>19c</a:t>
            </a:r>
          </a:p>
        </p:txBody>
      </p:sp>
    </p:spTree>
  </p:cSld>
  <p:clrMapOvr>
    <a:masterClrMapping/>
  </p:clrMapOvr>
  <p:timing>
    <p:tnLst>
      <p:par>
        <p:cTn id="1" dur="indefinite" restart="never" nodeType="tmRoot"/>
      </p:par>
    </p:tnLst>
  </p:timing>
</p:sld>
</file>

<file path=ppt/slides/slide9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8548" name="Group 20"/>
          <p:cNvGraphicFramePr>
            <a:graphicFrameLocks noGrp="1"/>
          </p:cNvGraphicFramePr>
          <p:nvPr/>
        </p:nvGraphicFramePr>
        <p:xfrm>
          <a:off x="69850" y="44450"/>
          <a:ext cx="8966200" cy="6221350"/>
        </p:xfrm>
        <a:graphic>
          <a:graphicData uri="http://schemas.openxmlformats.org/drawingml/2006/table">
            <a:tbl>
              <a:tblPr rtl="1"/>
              <a:tblGrid>
                <a:gridCol w="5184775"/>
                <a:gridCol w="3781425"/>
              </a:tblGrid>
              <a:tr h="1860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يكفيكُمْ الزَّمان الذي مضى إذ كُنتُم تصَنعون فيه إرادة الأمم، وتسلكُون في النجاسات والشَّهوات، وإدمان المُسكرات المُتنوعة، والخلاعة والدنَس، وعبادة الأوثان المرذولة،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pendant le temps qui lui reste (à vivre) dans la chair. 3 C’est suffisant, en effet, d’avoir, dans le passé, accompli la volonté des païens en marchant dans le dérèglement, les convoitises, l’ivrognerie, les orgies, les beuveries et l’idolâtrie criminelle.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9568" name="Group 16"/>
          <p:cNvGraphicFramePr>
            <a:graphicFrameLocks noGrp="1"/>
          </p:cNvGraphicFramePr>
          <p:nvPr/>
        </p:nvGraphicFramePr>
        <p:xfrm>
          <a:off x="69850" y="0"/>
          <a:ext cx="9074150" cy="5807076"/>
        </p:xfrm>
        <a:graphic>
          <a:graphicData uri="http://schemas.openxmlformats.org/drawingml/2006/table">
            <a:tbl>
              <a:tblPr rtl="1"/>
              <a:tblGrid>
                <a:gridCol w="4427537"/>
                <a:gridCol w="4646613"/>
              </a:tblGrid>
              <a:tr h="15573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الأمر الذي فيه يستغربون أنكُم لستُم تركضون معهُم إلى فيض عدم الصَّحة عينها، مُجدِّفينَ. الذين سوفَ يُعطُون جواباً للذى هو على استِعدادٍ أن يَدين الأحياءَ والأموات.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Ils trouvent étrange que vous ne couriez pas avec eux vers ce débordement de débauche, et ils vous calomnient : 5 ils en rendront compte à celui qui est prêt à juger les vivants et les morts.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In regard to these, they think it strange that you do not run with them in the same flood of dissipation, speaking evil of you. 5 They will give an account to Him who is ready to judge the living and the dead. </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0592" name="Group 16"/>
          <p:cNvGraphicFramePr>
            <a:graphicFrameLocks noGrp="1"/>
          </p:cNvGraphicFramePr>
          <p:nvPr/>
        </p:nvGraphicFramePr>
        <p:xfrm>
          <a:off x="69850" y="44450"/>
          <a:ext cx="9074150" cy="6087428"/>
        </p:xfrm>
        <a:graphic>
          <a:graphicData uri="http://schemas.openxmlformats.org/drawingml/2006/table">
            <a:tbl>
              <a:tblPr rtl="1"/>
              <a:tblGrid>
                <a:gridCol w="4495800"/>
                <a:gridCol w="45783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فإنه لأجل هذا قد بُشِّرَ الموتى أيضاً، لكى يُدانوا حسب النَّاس بالجسد، ولكن ليَحيَوا حسب الله بالرُّوح. وإنَّما نهاية كل شيءٍ قد اقَتَربَت، فتعقَّلُوا إذاً واسهروا للصلوات.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C’est pour cela, en effet, que les morts aussi ont été évangélisés, afin qu’après avoir été jugés selon les hommes quant à la chair, ils vivent selon Dieu quant à l’esprit. 7 La fin de toutes choses est proche ; soyez donc sensés et sobres en vue de la prière.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7 But the end of all things is at hand; therefore be serious and watchful in your prayers.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1624" name="Group 24"/>
          <p:cNvGraphicFramePr>
            <a:graphicFrameLocks noGrp="1"/>
          </p:cNvGraphicFramePr>
          <p:nvPr/>
        </p:nvGraphicFramePr>
        <p:xfrm>
          <a:off x="69850" y="0"/>
          <a:ext cx="9074150" cy="6400800"/>
        </p:xfrm>
        <a:graphic>
          <a:graphicData uri="http://schemas.openxmlformats.org/drawingml/2006/table">
            <a:tbl>
              <a:tblPr rtl="1"/>
              <a:tblGrid>
                <a:gridCol w="4859337"/>
                <a:gridCol w="4214813"/>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قبل كل شيءٍ، فلتكُن المحَبَّة دائمة فيكُم بعضُكُم لبعض، لأن المحبَّة تَستُر كثرةً من الخطايا. كونوا مُحبِّين ضيافة الغُرباء بعضُكُم لبعض بلا تَذمُّر. وليخدم كل واحدٍ الآخرين بما نال من المواهب بعضُكُم بعضاً،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Avant tout, ayez les uns pour les autres un amour constant, car l’amour couvre une multitude de péchés. 9 Exercez l’hospitalité les uns envers les autres, sans murmurer. 10  Puisque chacun a reçu un don mettez–le au service des autres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And above all things have fervent love for one another, for love will cover a multitude of sins. 9 Be hospitable to one another without grumbling. 10 As each one has received a gift, minister it to one another,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2638" name="Group 14"/>
          <p:cNvGraphicFramePr>
            <a:graphicFrameLocks noGrp="1"/>
          </p:cNvGraphicFramePr>
          <p:nvPr/>
        </p:nvGraphicFramePr>
        <p:xfrm>
          <a:off x="69850" y="0"/>
          <a:ext cx="9074150" cy="5697538"/>
        </p:xfrm>
        <a:graphic>
          <a:graphicData uri="http://schemas.openxmlformats.org/drawingml/2006/table">
            <a:tbl>
              <a:tblPr rtl="1"/>
              <a:tblGrid>
                <a:gridCol w="4643437"/>
                <a:gridCol w="4430713"/>
              </a:tblGrid>
              <a:tr h="14478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كوكلاء صالحينَ على نِعمةِ اللهِ المُتنوِّعة. مَن يَتَكلَّم فكأقوال الله. ومَن يخدم فكأنَّه من قوَّةٍ يُهيئُها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en bons intendants de la grâce si diverse de Dieu. 11  Si quelqu’un parle, que ce soit selon les oracles de Dieu ; si quelqu’un sert, que ce soit par la force que Dieu lui accorde,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as good stewards of the manifold grace of God. 11 If anyone speaks, let him speak as the oracles of God. If anyone ministers, let him do it as with the ability which God supplies,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3661" name="Group 13"/>
          <p:cNvGraphicFramePr>
            <a:graphicFrameLocks noGrp="1"/>
          </p:cNvGraphicFramePr>
          <p:nvPr/>
        </p:nvGraphicFramePr>
        <p:xfrm>
          <a:off x="69850" y="188913"/>
          <a:ext cx="9074150" cy="5508626"/>
        </p:xfrm>
        <a:graphic>
          <a:graphicData uri="http://schemas.openxmlformats.org/drawingml/2006/table">
            <a:tbl>
              <a:tblPr rtl="1"/>
              <a:tblGrid>
                <a:gridCol w="4648200"/>
                <a:gridCol w="4425950"/>
              </a:tblGrid>
              <a:tr h="1258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يتمجَّد الله في كل شيءٍ بيسوع المسيح، الذي له المَجد والسُلطان إلى أبد الآبدين. آمين.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qu’en toutes choses Dieu soit glorifié par Jésus–Christ, à qui appartiennent la gloire et la puissance aux siècles des siècles.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in all things God may be glorified through Jesus Christ, to whom belong the glory and the dominion forever and ever. Amen.</a:t>
                      </a:r>
                      <a:r>
                        <a:rPr kumimoji="0" lang="fr-FR"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467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569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5656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56570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56570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0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7758" name="Group 14"/>
          <p:cNvGraphicFramePr>
            <a:graphicFrameLocks noGrp="1"/>
          </p:cNvGraphicFramePr>
          <p:nvPr/>
        </p:nvGraphicFramePr>
        <p:xfrm>
          <a:off x="69850" y="44450"/>
          <a:ext cx="9074150" cy="6265863"/>
        </p:xfrm>
        <a:graphic>
          <a:graphicData uri="http://schemas.openxmlformats.org/drawingml/2006/table">
            <a:tbl>
              <a:tblPr rtl="1"/>
              <a:tblGrid>
                <a:gridCol w="4572000"/>
                <a:gridCol w="4502150"/>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الأطهار( 16 : 16 ـ 34 )   </a:t>
                      </a:r>
                      <a:endParaRPr kumimoji="0" lang="ar-EG" sz="28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وحدثَ بينَما كُنَّا ذاهبينَ للصَّلاة، أن جاريةً بها روح عرَّافة قد خَرجت لاستقبالنا. وكانت تُكسِب مواليها مَكسباً كثيراً بِعرافَتِها.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smtClean="0">
                          <a:ln>
                            <a:noFill/>
                          </a:ln>
                          <a:solidFill>
                            <a:srgbClr val="FF9900"/>
                          </a:solidFill>
                          <a:effectLst/>
                          <a:latin typeface="Arial" charset="0"/>
                          <a:cs typeface="Arial" charset="0"/>
                        </a:rPr>
                        <a:t>Actes </a:t>
                      </a:r>
                      <a:r>
                        <a:rPr kumimoji="0" lang="en-US" sz="2800" b="0" i="0" u="sng" strike="noStrike" cap="none" normalizeH="0" baseline="0" smtClean="0">
                          <a:ln>
                            <a:noFill/>
                          </a:ln>
                          <a:solidFill>
                            <a:srgbClr val="FF9900"/>
                          </a:solidFill>
                          <a:effectLst/>
                          <a:latin typeface="Arial" charset="0"/>
                          <a:cs typeface="Arial" charset="0"/>
                        </a:rPr>
                        <a:t>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Comme nous allions au lieu de prière, une servante qui avait un esprit de Python et qui, par ses divinations, procurait un grand profit à ses maîtres, vint à notre rencontre.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16:16-34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Now it happened, as we went to prayer, that a certain slave girl possessed with a spirit of divination met us, who brought her masters much profit by fortune-telling.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567759" name="Rectangle 15"/>
          <p:cNvSpPr>
            <a:spLocks noGrp="1" noChangeArrowheads="1"/>
          </p:cNvSpPr>
          <p:nvPr>
            <p:ph type="ctrTitle"/>
          </p:nvPr>
        </p:nvSpPr>
        <p:spPr/>
        <p:txBody>
          <a:bodyPr/>
          <a:lstStyle/>
          <a:p>
            <a:r>
              <a:rPr lang="en-US"/>
              <a:t>19a</a:t>
            </a:r>
          </a:p>
        </p:txBody>
      </p:sp>
    </p:spTree>
  </p:cSld>
  <p:clrMapOvr>
    <a:masterClrMapping/>
  </p:clrMapOvr>
  <p:timing>
    <p:tnLst>
      <p:par>
        <p:cTn id="1" dur="indefinite" restart="never" nodeType="tmRoot"/>
      </p:par>
    </p:tnLst>
  </p:timing>
</p:sld>
</file>

<file path=ppt/slides/slide10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8782" name="Group 14"/>
          <p:cNvGraphicFramePr>
            <a:graphicFrameLocks noGrp="1"/>
          </p:cNvGraphicFramePr>
          <p:nvPr/>
        </p:nvGraphicFramePr>
        <p:xfrm>
          <a:off x="69850" y="76200"/>
          <a:ext cx="8966200" cy="6129275"/>
        </p:xfrm>
        <a:graphic>
          <a:graphicData uri="http://schemas.openxmlformats.org/drawingml/2006/table">
            <a:tbl>
              <a:tblPr rtl="1"/>
              <a:tblGrid>
                <a:gridCol w="4387850"/>
                <a:gridCol w="4578350"/>
              </a:tblGrid>
              <a:tr h="1768475">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هذه اتَّبعت بولس وإيَّانا وكانت تصيح قائلة: " هؤلاء الرجال الذينَ يُبشّرونكُم بطريق الخَلاص هُم عَبيد الله العلي ". وكانت تفعل هذا أيَّاماً كثيرة. فتضجر بولس مِن ذلك والتفتَ إلى الرُّوح وقال:</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Elle se mit à nous suivre, Paul et nous, et criait : Ces hommes sont les serviteurs du Dieu Très–Haut, et ils vous annoncent la voie du salut.18 Elle fit cela pendant plusieurs jours. Paul, excédé, se retourna et dit à l’esprit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This girl followed Paul and us, and cried out, saying, These men are the servants of the Most High God, who proclaim to us the way of salvation. 18 And this she did for many days. But Paul, greatly annoyed, turned and said to the spirit,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9794" name="Group 2"/>
          <p:cNvGraphicFramePr>
            <a:graphicFrameLocks noGrp="1"/>
          </p:cNvGraphicFramePr>
          <p:nvPr/>
        </p:nvGraphicFramePr>
        <p:xfrm>
          <a:off x="69850" y="115888"/>
          <a:ext cx="9074150" cy="6223953"/>
        </p:xfrm>
        <a:graphic>
          <a:graphicData uri="http://schemas.openxmlformats.org/drawingml/2006/table">
            <a:tbl>
              <a:tblPr rtl="1"/>
              <a:tblGrid>
                <a:gridCol w="4495800"/>
                <a:gridCol w="4578350"/>
              </a:tblGrid>
              <a:tr h="1865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أنا آمُرك باسم يسوع المسيح أن تَخرُج مِنها ". فخرجَ في تلكَ السَّاعة. فلمَّا رأى مواليها أنَّه قد خرجَ منها رجاء مكسَبهم، قبضوا على بولس وسيلاس وجرُّوهما إلى السُّوق إلى الحُكَّام.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Je t’ordonne, au nom de Jésus–Christ, de sortir d’elle. Et il sortit à l’heure même.19 Les maîtres de la servante, qui voyaient disparaître l’espoir de leur profit, saisirent Paul et Silas et les traînèrent sur la place publique vers les magistrats.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 command you in the name of Jesus Christ to come out of her. And he came out that very hour. 19 But when her masters saw that their hope of profit was gone, they seized Paul and Silas and dragged them into the marketplace to the authorities.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70829" name="Group 13"/>
          <p:cNvGraphicFramePr>
            <a:graphicFrameLocks noGrp="1"/>
          </p:cNvGraphicFramePr>
          <p:nvPr/>
        </p:nvGraphicFramePr>
        <p:xfrm>
          <a:off x="69850" y="115888"/>
          <a:ext cx="9074150" cy="6339840"/>
        </p:xfrm>
        <a:graphic>
          <a:graphicData uri="http://schemas.openxmlformats.org/drawingml/2006/table">
            <a:tbl>
              <a:tblPr rtl="1"/>
              <a:tblGrid>
                <a:gridCol w="4419600"/>
                <a:gridCol w="46545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 أتوا بهما إلى الولاة، قالوا: " هذان الرَّجُلان يُبلبلان مدينتنا، لأنهما يهوديَّان، ويُناديان لنا بعوائد أُخر لا يجوز لنا أن نقبلها ولا أن نعمل بها، إذ نَحن رومانيُّون ". فقام الجمع عليهما،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Ils les amenèrent aux préteurs et dirent : Ces hommes troublent notre ville ; 21 ce sont des Juifs, qui proclament des coutumes qu’il ne nous est permis ni de recevoir ni de pratiquer, à nous qui sommes Romains. 22 La foule se souleva aussi contre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And they brought them to the magistrates, and said, These men, being Jews, exceedingly trouble our city; 21 and they teach customs which are not lawful for us, being Romans, to receive or observe. 22 Then the multitude rose up together against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71854" name="Group 14"/>
          <p:cNvGraphicFramePr>
            <a:graphicFrameLocks noGrp="1"/>
          </p:cNvGraphicFramePr>
          <p:nvPr/>
        </p:nvGraphicFramePr>
        <p:xfrm>
          <a:off x="69850" y="115888"/>
          <a:ext cx="9074150" cy="6339840"/>
        </p:xfrm>
        <a:graphic>
          <a:graphicData uri="http://schemas.openxmlformats.org/drawingml/2006/table">
            <a:tbl>
              <a:tblPr rtl="1"/>
              <a:tblGrid>
                <a:gridCol w="4495800"/>
                <a:gridCol w="4578350"/>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ومزَّق الولاةُ ثيابهُما وأمروا أن يُضربا بالعِصيِّ. فلمَّا ضربوهما ضَرباتٍ كثيرةً ألقوهُما في السِّجن، وأوصوا حافظ السِّجن أن يحرُسهُما بضبطٍ. وهو إذ أخذ وصيَّةً مثل هذه،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les préteurs, après avoir fait arracher leurs vêtements, ordonnèrent de les battre de verges. 23  Après les avoir roués de coups, ils les jetèrent en prison, en recommandant au geôlier de les tenir sous bonne garde. 24 Celui–ci, qui avait reçu cette recommandation,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 magistrates tore off their clothes and commanded them to be beaten with rods. 23 And when they had laid many stripes on them, they threw them into prison, commanding the jailer to keep them securely. 24 Having received such a charge,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72879" name="Group 15"/>
          <p:cNvGraphicFramePr>
            <a:graphicFrameLocks noGrp="1"/>
          </p:cNvGraphicFramePr>
          <p:nvPr/>
        </p:nvGraphicFramePr>
        <p:xfrm>
          <a:off x="69850" y="115888"/>
          <a:ext cx="9074150" cy="6900672"/>
        </p:xfrm>
        <a:graphic>
          <a:graphicData uri="http://schemas.openxmlformats.org/drawingml/2006/table">
            <a:tbl>
              <a:tblPr rtl="1"/>
              <a:tblGrid>
                <a:gridCol w="4724400"/>
                <a:gridCol w="4349750"/>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ألقاهُما في السِّجن الدَّاخلي، وضبط أرجُلهما في المِقطَرة. وفى نحو نِصف الليل كان بولس وسيلا يُصلِّيان ويُسبِّحان الله، والمسجونون يسمعونهما. فحدثت بغتةً زلزلةٌ عظيمةٌ حتى تزعزعَت أساسات السِّجن،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les jeta dans la prison intérieure et leur mit les ceps aux pieds.25  Vers le milieu de la nuit, Paul et Silas priaient et chantaient les louanges de Dieu, et les prisonniers les écoutaient. 26 Tout à coup il se produisit un grand tremblement de terre, au point que les fondements de la prison furent ébranlés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he put them into the inner prison and fastened their feet in the stocks. 25 But at midnight Paul and Silas were praying and singing hymns to God, and the prisoners were listening to them. 26 Suddenly there was a great earthquake, so that the foundations of the prison were shaken;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73903" name="Group 15"/>
          <p:cNvGraphicFramePr>
            <a:graphicFrameLocks noGrp="1"/>
          </p:cNvGraphicFramePr>
          <p:nvPr/>
        </p:nvGraphicFramePr>
        <p:xfrm>
          <a:off x="69850" y="115888"/>
          <a:ext cx="9074150" cy="6339840"/>
        </p:xfrm>
        <a:graphic>
          <a:graphicData uri="http://schemas.openxmlformats.org/drawingml/2006/table">
            <a:tbl>
              <a:tblPr rtl="1"/>
              <a:tblGrid>
                <a:gridCol w="4572000"/>
                <a:gridCol w="45021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فانفتحت الأبواب كُلُّها، وانفكَّت قيودهم جميعاً. ولما استيقظ حافظ السجن، ورأى أبواب السجن مفتوحة، استل سيفه وكان مزمعاً أن يقتل نفسه، ظاناً أن المسجونين قد هربوا.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au même instant, toutes les portes s’ouvrirent, et les chaînes de tous (les prisonniers) se détachèrent. 27 Le geôlier se réveilla, et lorsqu’il vit les portes de la prison ouvertes, il tira son épée ; il allait se tuer, pensant que les prisonniers s’étaient enfuis.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immediately all the doors were opened and everyone's chains were loosed. 27 And the keeper of the prison, awaking from sleep and seeing the prison doors open, supposing the prisoners had fled, drew his sword and was about to kill himself.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74926" name="Group 14"/>
          <p:cNvGraphicFramePr>
            <a:graphicFrameLocks noGrp="1"/>
          </p:cNvGraphicFramePr>
          <p:nvPr/>
        </p:nvGraphicFramePr>
        <p:xfrm>
          <a:off x="69850" y="44450"/>
          <a:ext cx="9074150" cy="6400800"/>
        </p:xfrm>
        <a:graphic>
          <a:graphicData uri="http://schemas.openxmlformats.org/drawingml/2006/table">
            <a:tbl>
              <a:tblPr rtl="1"/>
              <a:tblGrid>
                <a:gridCol w="5029200"/>
                <a:gridCol w="40449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فنادى بولس بصوت عظيم قائلاً: " لا تفعل بنفسك شيئاً ردياً، لأن جميعنا ههنا ". فأخذ ضوءاً ونهض إلى داخل، وخر لبولس وسيلا وهو مُرتعدٌ، ثم أخرجهما وقال لهما: يا سيديَّ، ماذا ينبغي لي أن أصنعه لكى أخلُص؟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Mais Paul cria d’une voix forte : Ne te fais aucun mal, nous sommes tous ici. 29  Alors le geôlier demanda de la lumière, entra précipitamment et tomba tout tremblant devant Paul et Silas ;30 il les mena dehors et dit : Seigneurs, que faut–il que je fasse pour être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But Paul called with a loud voice, saying, Do yourself no harm, for we are all here. 29 Then he called for a light, ran in, and fell down trembling before Paul and Silas. 30 And he brought them out and said, Sirs, what must I do to be saved?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75950" name="Group 14"/>
          <p:cNvGraphicFramePr>
            <a:graphicFrameLocks noGrp="1"/>
          </p:cNvGraphicFramePr>
          <p:nvPr/>
        </p:nvGraphicFramePr>
        <p:xfrm>
          <a:off x="69850" y="44450"/>
          <a:ext cx="9074150" cy="6796405"/>
        </p:xfrm>
        <a:graphic>
          <a:graphicData uri="http://schemas.openxmlformats.org/drawingml/2006/table">
            <a:tbl>
              <a:tblPr rtl="1"/>
              <a:tblGrid>
                <a:gridCol w="4495800"/>
                <a:gridCol w="45783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هما فقالا: " آمن بالرب يسوع فتخلص أنت وأهل بيتك ". وكلَّماه وجميع أهل بيته بكلمة الرب. فأخذهما في تلك الساعة من اللَّيل وغسَّلهما من الجراحات، واعتمد في الحال هو والذين له أجمعون.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Ils répondirent : Crois au Seigneur Jésus, et tu seras sauvé, toi et ta famille. 32 Et ils lui annoncèrent la parole du Seigneur, ainsi qu’à tous ceux qui étaient dans sa maison.33  Il les prit avec lui, à cette heure même de la nuit, lava leurs plaies, et aussitôt il fut baptisé, lui et tous les siens.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So they said, Believe on the Lord Jesus Christ, and you will be saved, you and your household. 32 Then they spoke the word of the Lord to him and to all who were in his house. 33 And he took them the same hour of the night and washed their stripes. And immediately he and all his family were baptized.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76973" name="Group 13"/>
          <p:cNvGraphicFramePr>
            <a:graphicFrameLocks noGrp="1"/>
          </p:cNvGraphicFramePr>
          <p:nvPr/>
        </p:nvGraphicFramePr>
        <p:xfrm>
          <a:off x="69850" y="115888"/>
          <a:ext cx="9074150" cy="5762626"/>
        </p:xfrm>
        <a:graphic>
          <a:graphicData uri="http://schemas.openxmlformats.org/drawingml/2006/table">
            <a:tbl>
              <a:tblPr rtl="1"/>
              <a:tblGrid>
                <a:gridCol w="4067175"/>
                <a:gridCol w="50069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وادخلهما في بيته وقدَّم لهما مائدة، وتهلَّل مع جميع بيته إذ قد آمن بالله.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Il les fit monter dans sa maison, mit la table et se réjouit avec toute sa famille d’avoir cru en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Now when he had brought them into his house, he set food before them; and he rejoiced, having believed in God with all his household.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79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0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9010"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00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0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81072" name="Group 16"/>
          <p:cNvGraphicFramePr>
            <a:graphicFrameLocks noGrp="1"/>
          </p:cNvGraphicFramePr>
          <p:nvPr/>
        </p:nvGraphicFramePr>
        <p:xfrm>
          <a:off x="69850" y="44450"/>
          <a:ext cx="9074150" cy="6110097"/>
        </p:xfrm>
        <a:graphic>
          <a:graphicData uri="http://schemas.openxmlformats.org/drawingml/2006/table">
            <a:tbl>
              <a:tblPr rtl="1"/>
              <a:tblGrid>
                <a:gridCol w="4500562"/>
                <a:gridCol w="45735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ar-SA" sz="3600" b="0" i="0" u="sng" strike="noStrike" cap="none" normalizeH="0" baseline="0" dirty="0" smtClean="0">
                          <a:ln>
                            <a:noFill/>
                          </a:ln>
                          <a:solidFill>
                            <a:srgbClr val="FF9933"/>
                          </a:solidFill>
                          <a:effectLst/>
                          <a:latin typeface="Arial" charset="0"/>
                          <a:cs typeface="Arial" charset="0"/>
                        </a:rPr>
                        <a:t> (</a:t>
                      </a:r>
                      <a:r>
                        <a:rPr kumimoji="0" lang="en-US" sz="3600" b="0" i="0" u="sng" strike="noStrike" cap="none" normalizeH="0" baseline="0" dirty="0" smtClean="0">
                          <a:ln>
                            <a:noFill/>
                          </a:ln>
                          <a:solidFill>
                            <a:srgbClr val="FF9933"/>
                          </a:solidFill>
                          <a:effectLst/>
                          <a:latin typeface="Arial" charset="0"/>
                          <a:cs typeface="Arial" charset="0"/>
                        </a:rPr>
                        <a:t>97:11-12</a:t>
                      </a:r>
                      <a:r>
                        <a:rPr kumimoji="0" lang="ar-EG" sz="3600" b="0" i="0" u="sng" strike="noStrike" cap="none" normalizeH="0" baseline="0" dirty="0" smtClean="0">
                          <a:ln>
                            <a:noFill/>
                          </a:ln>
                          <a:solidFill>
                            <a:srgbClr val="FF9933"/>
                          </a:solidFill>
                          <a:effectLst/>
                          <a:latin typeface="Arial" charset="0"/>
                          <a:cs typeface="Arial" charset="0"/>
                        </a:rPr>
                        <a:t> </a:t>
                      </a:r>
                      <a:r>
                        <a:rPr kumimoji="0" lang="ar-SA" sz="3600" b="0" i="0" u="sng" strike="noStrike" cap="none" normalizeH="0" baseline="0" dirty="0" smtClean="0">
                          <a:ln>
                            <a:noFill/>
                          </a:ln>
                          <a:solidFill>
                            <a:srgbClr val="FF9933"/>
                          </a:solidFill>
                          <a:effectLst/>
                          <a:latin typeface="Arial" charset="0"/>
                          <a:cs typeface="Arial" charset="0"/>
                        </a:rPr>
                        <a:t>)</a:t>
                      </a:r>
                      <a:endParaRPr kumimoji="0" lang="en-US"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نورٌ أشرق للصدِّيقين، وفرحٌ للمستقيمين بقلبهم، افرحوا أيُّها الصدِّيقونَ بالربِّ، واعترفوا لذكر قُدسه. </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r>
                        <a:rPr kumimoji="0" lang="ar-SA" sz="2800" b="0" i="0" u="none" strike="noStrike" cap="none" normalizeH="0" baseline="0" dirty="0" smtClean="0">
                          <a:ln>
                            <a:noFill/>
                          </a:ln>
                          <a:solidFill>
                            <a:schemeClr val="bg1"/>
                          </a:solidFill>
                          <a:effectLst/>
                          <a:latin typeface="Arial" charset="0"/>
                          <a:cs typeface="Arial" charset="0"/>
                        </a:rPr>
                        <a:t> </a:t>
                      </a:r>
                      <a:endParaRPr kumimoji="0" lang="en-US"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11 La lumière est semée pour le juste, Et la joie pour ceux dont le </a:t>
                      </a:r>
                      <a:r>
                        <a:rPr kumimoji="0" lang="fr-FR" sz="2800" b="0" i="0" u="none" strike="noStrike" cap="none" normalizeH="0" baseline="0" dirty="0" err="1" smtClean="0">
                          <a:ln>
                            <a:noFill/>
                          </a:ln>
                          <a:solidFill>
                            <a:schemeClr val="bg1"/>
                          </a:solidFill>
                          <a:effectLst/>
                          <a:latin typeface="Arial" charset="0"/>
                          <a:cs typeface="Arial" charset="0"/>
                        </a:rPr>
                        <a:t>coeur</a:t>
                      </a:r>
                      <a:r>
                        <a:rPr kumimoji="0" lang="fr-FR" sz="2800" b="0" i="0" u="none" strike="noStrike" cap="none" normalizeH="0" baseline="0" dirty="0" smtClean="0">
                          <a:ln>
                            <a:noFill/>
                          </a:ln>
                          <a:solidFill>
                            <a:schemeClr val="bg1"/>
                          </a:solidFill>
                          <a:effectLst/>
                          <a:latin typeface="Arial" charset="0"/>
                          <a:cs typeface="Arial" charset="0"/>
                        </a:rPr>
                        <a:t> est droit.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Justes, </a:t>
                      </a:r>
                      <a:r>
                        <a:rPr kumimoji="0" lang="fr-FR" sz="2800" b="0" i="0" u="none" strike="noStrike" cap="none" normalizeH="0" baseline="0" dirty="0" err="1" smtClean="0">
                          <a:ln>
                            <a:noFill/>
                          </a:ln>
                          <a:solidFill>
                            <a:schemeClr val="bg1"/>
                          </a:solidFill>
                          <a:effectLst/>
                          <a:latin typeface="Arial" charset="0"/>
                          <a:cs typeface="Arial" charset="0"/>
                        </a:rPr>
                        <a:t>réjouissez–vous</a:t>
                      </a:r>
                      <a:r>
                        <a:rPr kumimoji="0" lang="fr-FR" sz="2800" b="0" i="0" u="none" strike="noStrike" cap="none" normalizeH="0" baseline="0" dirty="0" smtClean="0">
                          <a:ln>
                            <a:noFill/>
                          </a:ln>
                          <a:solidFill>
                            <a:schemeClr val="bg1"/>
                          </a:solidFill>
                          <a:effectLst/>
                          <a:latin typeface="Arial" charset="0"/>
                          <a:cs typeface="Arial" charset="0"/>
                        </a:rPr>
                        <a:t> en l’Éternel Et célébrez son saint nom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Light is sown for the righteous, And gladness for the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Rejoice in the Lord, you righteous, And give thanks at the </a:t>
                      </a:r>
                      <a:r>
                        <a:rPr kumimoji="0" lang="en-US" sz="2600" b="0" i="0" u="none" strike="noStrike" cap="none" normalizeH="0" baseline="0" smtClean="0">
                          <a:ln>
                            <a:noFill/>
                          </a:ln>
                          <a:solidFill>
                            <a:schemeClr val="bg1"/>
                          </a:solidFill>
                          <a:effectLst/>
                          <a:latin typeface="Arial" charset="0"/>
                          <a:cs typeface="Arial" charset="0"/>
                        </a:rPr>
                        <a:t>remembrance</a:t>
                      </a:r>
                      <a:r>
                        <a:rPr kumimoji="0" lang="en-US" sz="2800" b="0" i="0" u="none" strike="noStrike" cap="none" normalizeH="0" baseline="0" smtClean="0">
                          <a:ln>
                            <a:noFill/>
                          </a:ln>
                          <a:solidFill>
                            <a:schemeClr val="bg1"/>
                          </a:solidFill>
                          <a:effectLst/>
                          <a:latin typeface="Arial" charset="0"/>
                          <a:cs typeface="Arial" charset="0"/>
                        </a:rPr>
                        <a:t> of His holy name.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581073" name="Rectangle 17"/>
          <p:cNvSpPr>
            <a:spLocks noGrp="1" noChangeArrowheads="1"/>
          </p:cNvSpPr>
          <p:nvPr>
            <p:ph type="ctrTitle"/>
          </p:nvPr>
        </p:nvSpPr>
        <p:spPr/>
        <p:txBody>
          <a:bodyPr/>
          <a:lstStyle/>
          <a:p>
            <a:r>
              <a:rPr lang="en-US"/>
              <a:t>19pg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82093" name="Group 13"/>
          <p:cNvGraphicFramePr>
            <a:graphicFrameLocks noGrp="1"/>
          </p:cNvGraphicFramePr>
          <p:nvPr/>
        </p:nvGraphicFramePr>
        <p:xfrm>
          <a:off x="69850" y="44450"/>
          <a:ext cx="9074150" cy="6366129"/>
        </p:xfrm>
        <a:graphic>
          <a:graphicData uri="http://schemas.openxmlformats.org/drawingml/2006/table">
            <a:tbl>
              <a:tblPr rtl="1"/>
              <a:tblGrid>
                <a:gridCol w="4800600"/>
                <a:gridCol w="42735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لوقا (  21 : 12 – 19 )</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وقبل هذا كله يُلقونَ أيديهم عليكم ويطردونكم، ويسلِّمونكم إلى مجامع وتُحبسون، وتُقدمون أمام ملوك وولاة لأجل اسمي.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00"/>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Mais, avant tout cela, on portera les mains sur vous et l’on vous persécutera ; on vous livrera aux synagogues, on vous jettera en prison, on vous mènera devant des rois et devant des gouverneurs, à cause de mon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00"/>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582094" name="Rectangle 14"/>
          <p:cNvSpPr>
            <a:spLocks noGrp="1" noChangeArrowheads="1"/>
          </p:cNvSpPr>
          <p:nvPr>
            <p:ph type="ctrTitle"/>
          </p:nvPr>
        </p:nvSpPr>
        <p:spPr/>
        <p:txBody>
          <a:bodyPr/>
          <a:lstStyle/>
          <a:p>
            <a:r>
              <a:rPr lang="en-US"/>
              <a:t>19g</a:t>
            </a:r>
          </a:p>
        </p:txBody>
      </p:sp>
    </p:spTree>
  </p:cSld>
  <p:clrMapOvr>
    <a:masterClrMapping/>
  </p:clrMapOvr>
  <p:timing>
    <p:tnLst>
      <p:par>
        <p:cTn id="1" dur="indefinite" restart="never" nodeType="tmRoot"/>
      </p:par>
    </p:tnLst>
  </p:timing>
</p:sld>
</file>

<file path=ppt/slides/slide10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83117" name="Group 13"/>
          <p:cNvGraphicFramePr>
            <a:graphicFrameLocks noGrp="1"/>
          </p:cNvGraphicFramePr>
          <p:nvPr/>
        </p:nvGraphicFramePr>
        <p:xfrm>
          <a:off x="69850" y="44450"/>
          <a:ext cx="9074150" cy="6068950"/>
        </p:xfrm>
        <a:graphic>
          <a:graphicData uri="http://schemas.openxmlformats.org/drawingml/2006/table">
            <a:tbl>
              <a:tblPr rtl="1"/>
              <a:tblGrid>
                <a:gridCol w="4648200"/>
                <a:gridCol w="4425950"/>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فيكون لكم ذلك شهادة. فضعوا إذاً في قلوبكم أن لا تهتموا من قَبْلُ بما تحتجُّون به، لأني أنا أعطيكم فماً وحكمة التى لا يقدر جميع مُعانديكم أن يُقاوموها أو يناقضوها.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Cela vous donnera l’occasion de rendre témoignage. 14 Mettez–vous donc dans l’esprit de ne pas préméditer votre défense, 15 car je vous donnerai une bouche et une sagesse à laquelle tous vos adversaires ne pourront résister ou contredire.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84144" name="Group 16"/>
          <p:cNvGraphicFramePr>
            <a:graphicFrameLocks noGrp="1"/>
          </p:cNvGraphicFramePr>
          <p:nvPr/>
        </p:nvGraphicFramePr>
        <p:xfrm>
          <a:off x="69850" y="44450"/>
          <a:ext cx="9074150" cy="6856224"/>
        </p:xfrm>
        <a:graphic>
          <a:graphicData uri="http://schemas.openxmlformats.org/drawingml/2006/table">
            <a:tbl>
              <a:tblPr rtl="1"/>
              <a:tblGrid>
                <a:gridCol w="4724400"/>
                <a:gridCol w="4349750"/>
              </a:tblGrid>
              <a:tr h="7207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وسوف تُسلَّمون من الوالدين والإخوة والأقارب والأصدقاء، ويقتلون منكم. وتكونون مُبغضين من الجميع من أجل اسمي. وشعرة من رؤوسكم لا تهلِكُ. بصبركم تقتنون أنفسكم. </a:t>
                      </a:r>
                      <a:r>
                        <a:rPr kumimoji="0" lang="ar-SA" sz="2800" b="0" i="0" u="none" strike="noStrike" cap="none" normalizeH="0" baseline="0" smtClean="0">
                          <a:ln>
                            <a:noFill/>
                          </a:ln>
                          <a:solidFill>
                            <a:srgbClr val="FF9900"/>
                          </a:solidFill>
                          <a:effectLst/>
                          <a:latin typeface="Arial" charset="0"/>
                          <a:cs typeface="Arial" charset="0"/>
                        </a:rPr>
                        <a:t>( والمجد للـه دائماً ).</a:t>
                      </a:r>
                      <a:endParaRPr kumimoji="0" lang="en-US" sz="2800" b="0"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Vous serez livrés même par des parents, des frères, des proches et des amis, et ils feront mourir plusieurs d’entre vous.17 Vous serez haïs de tous, à cause de mon nom.18 Mais il ne se perdra pas un cheveu de votre tête ;19 par votre persévérance vous sauvegarderez vos âmes.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r>
                        <a:rPr kumimoji="0" lang="en-US" sz="2000" b="1" i="0" u="none" strike="noStrike" cap="none" normalizeH="0" baseline="0" smtClean="0">
                          <a:ln>
                            <a:noFill/>
                          </a:ln>
                          <a:solidFill>
                            <a:srgbClr val="FF9900"/>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515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86192" name="Group 16"/>
          <p:cNvGraphicFramePr>
            <a:graphicFrameLocks noGrp="1"/>
          </p:cNvGraphicFramePr>
          <p:nvPr/>
        </p:nvGraphicFramePr>
        <p:xfrm>
          <a:off x="250825" y="188913"/>
          <a:ext cx="8713788" cy="6431280"/>
        </p:xfrm>
        <a:graphic>
          <a:graphicData uri="http://schemas.openxmlformats.org/drawingml/2006/table">
            <a:tbl>
              <a:tblPr rtl="1"/>
              <a:tblGrid>
                <a:gridCol w="8713788"/>
              </a:tblGrid>
              <a:tr h="29511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Twentieth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(8</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of Tout)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العشرون</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الثامن من توت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Vingtième  jour du mois de </a:t>
                      </a:r>
                      <a:r>
                        <a:rPr kumimoji="0" lang="en-US" sz="4000" b="0" i="0" u="none" strike="noStrike" cap="none" normalizeH="0" baseline="0" smtClean="0">
                          <a:ln>
                            <a:noFill/>
                          </a:ln>
                          <a:solidFill>
                            <a:srgbClr val="FF9900"/>
                          </a:solidFill>
                          <a:effectLst/>
                          <a:latin typeface="Arial" charset="0"/>
                          <a:cs typeface="Arial" charset="0"/>
                        </a:rPr>
                        <a:t>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 Huitième du Tout)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58720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0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88237" name="Group 13"/>
          <p:cNvGraphicFramePr>
            <a:graphicFrameLocks noGrp="1"/>
          </p:cNvGraphicFramePr>
          <p:nvPr/>
        </p:nvGraphicFramePr>
        <p:xfrm>
          <a:off x="107950" y="115888"/>
          <a:ext cx="8928100" cy="6185282"/>
        </p:xfrm>
        <a:graphic>
          <a:graphicData uri="http://schemas.openxmlformats.org/drawingml/2006/table">
            <a:tbl>
              <a:tblPr rtl="1"/>
              <a:tblGrid>
                <a:gridCol w="4464050"/>
                <a:gridCol w="4464050"/>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عشية </a:t>
                      </a:r>
                      <a:r>
                        <a:rPr kumimoji="0" lang="fr-FR" sz="3600" b="0" i="0" u="sng" strike="noStrike" cap="none" normalizeH="0" baseline="0" dirty="0" smtClean="0">
                          <a:ln>
                            <a:noFill/>
                          </a:ln>
                          <a:solidFill>
                            <a:srgbClr val="FF9933"/>
                          </a:solidFill>
                          <a:effectLst/>
                          <a:latin typeface="Arial" charset="0"/>
                          <a:cs typeface="Times New Roman" pitchFamily="18" charset="0"/>
                        </a:rPr>
                        <a:t>105 : 14 - 15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Times New Roman" pitchFamily="18" charset="0"/>
                        </a:rPr>
                        <a:t>Psalms</a:t>
                      </a:r>
                      <a:r>
                        <a:rPr kumimoji="0" lang="fr-FR" sz="3600" b="0" i="0" u="sng" strike="noStrike" cap="none" normalizeH="0" baseline="0" dirty="0" smtClean="0">
                          <a:ln>
                            <a:noFill/>
                          </a:ln>
                          <a:solidFill>
                            <a:srgbClr val="FF9933"/>
                          </a:solidFill>
                          <a:effectLst/>
                          <a:latin typeface="Arial" charset="0"/>
                          <a:cs typeface="Times New Roman" pitchFamily="18"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105:14-15</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588238" name="Rectangle 14"/>
          <p:cNvSpPr>
            <a:spLocks noGrp="1" noChangeArrowheads="1"/>
          </p:cNvSpPr>
          <p:nvPr>
            <p:ph type="ctrTitle"/>
          </p:nvPr>
        </p:nvSpPr>
        <p:spPr/>
        <p:txBody>
          <a:bodyPr/>
          <a:lstStyle/>
          <a:p>
            <a:r>
              <a:rPr lang="en-US"/>
              <a:t>20pv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89263" name="Group 15"/>
          <p:cNvGraphicFramePr>
            <a:graphicFrameLocks noGrp="1"/>
          </p:cNvGraphicFramePr>
          <p:nvPr/>
        </p:nvGraphicFramePr>
        <p:xfrm>
          <a:off x="107950" y="44450"/>
          <a:ext cx="9001125" cy="6624638"/>
        </p:xfrm>
        <a:graphic>
          <a:graphicData uri="http://schemas.openxmlformats.org/drawingml/2006/table">
            <a:tbl>
              <a:tblPr rtl="1"/>
              <a:tblGrid>
                <a:gridCol w="4465637"/>
                <a:gridCol w="4535488"/>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لوقا( 11 : 37</a:t>
                      </a:r>
                      <a:r>
                        <a:rPr kumimoji="0" lang="ar-SA" sz="3600" b="0" i="0" u="sng" strike="noStrike" cap="none" normalizeH="0" baseline="0" smtClean="0">
                          <a:ln>
                            <a:noFill/>
                          </a:ln>
                          <a:solidFill>
                            <a:srgbClr val="FF9933"/>
                          </a:solidFill>
                          <a:effectLst/>
                          <a:latin typeface="Arial" charset="0"/>
                          <a:cs typeface="Arial" charset="0"/>
                        </a:rPr>
                        <a:t> ـ </a:t>
                      </a:r>
                      <a:r>
                        <a:rPr kumimoji="0" lang="ar-EG" sz="3600" b="0" i="0" u="sng" strike="noStrike" cap="none" normalizeH="0" baseline="0" smtClean="0">
                          <a:ln>
                            <a:noFill/>
                          </a:ln>
                          <a:solidFill>
                            <a:srgbClr val="FF9933"/>
                          </a:solidFill>
                          <a:effectLst/>
                          <a:latin typeface="Arial" charset="0"/>
                          <a:cs typeface="Arial" charset="0"/>
                        </a:rPr>
                        <a:t>51</a:t>
                      </a:r>
                      <a:r>
                        <a:rPr kumimoji="0" lang="ar-SA" sz="3600" b="0" i="0" u="sng" strike="noStrike" cap="none" normalizeH="0" baseline="0" smtClean="0">
                          <a:ln>
                            <a:noFill/>
                          </a:ln>
                          <a:solidFill>
                            <a:srgbClr val="FF9933"/>
                          </a:solidFill>
                          <a:effectLst/>
                          <a:latin typeface="Arial" charset="0"/>
                          <a:cs typeface="Arial" charset="0"/>
                        </a:rPr>
                        <a:t>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a:t>
                      </a:r>
                      <a:r>
                        <a:rPr kumimoji="0" lang="fr-FR" sz="2800" b="0" i="0" u="none" strike="noStrike" cap="none" normalizeH="0" baseline="0" smtClean="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589264" name="Rectangle 16"/>
          <p:cNvSpPr>
            <a:spLocks noGrp="1" noChangeArrowheads="1"/>
          </p:cNvSpPr>
          <p:nvPr>
            <p:ph type="ctrTitle"/>
          </p:nvPr>
        </p:nvSpPr>
        <p:spPr/>
        <p:txBody>
          <a:bodyPr/>
          <a:lstStyle/>
          <a:p>
            <a:r>
              <a:rPr lang="en-US"/>
              <a:t>20v</a:t>
            </a:r>
          </a:p>
        </p:txBody>
      </p:sp>
    </p:spTree>
  </p:cSld>
  <p:clrMapOvr>
    <a:masterClrMapping/>
  </p:clrMapOvr>
  <p:timing>
    <p:tnLst>
      <p:par>
        <p:cTn id="1" dur="indefinite" restart="never" nodeType="tmRoot"/>
      </p:par>
    </p:tnLst>
  </p:timing>
</p:sld>
</file>

<file path=ppt/slides/slide10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0288" name="Group 16"/>
          <p:cNvGraphicFramePr>
            <a:graphicFrameLocks noGrp="1"/>
          </p:cNvGraphicFramePr>
          <p:nvPr/>
        </p:nvGraphicFramePr>
        <p:xfrm>
          <a:off x="34925" y="115888"/>
          <a:ext cx="9001125" cy="5762626"/>
        </p:xfrm>
        <a:graphic>
          <a:graphicData uri="http://schemas.openxmlformats.org/drawingml/2006/table">
            <a:tbl>
              <a:tblPr rtl="1"/>
              <a:tblGrid>
                <a:gridCol w="4968875"/>
                <a:gridCol w="40322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1310" name="Group 14"/>
          <p:cNvGraphicFramePr>
            <a:graphicFrameLocks noGrp="1"/>
          </p:cNvGraphicFramePr>
          <p:nvPr/>
        </p:nvGraphicFramePr>
        <p:xfrm>
          <a:off x="34925" y="115888"/>
          <a:ext cx="9074150" cy="5762626"/>
        </p:xfrm>
        <a:graphic>
          <a:graphicData uri="http://schemas.openxmlformats.org/drawingml/2006/table">
            <a:tbl>
              <a:tblPr rtl="1"/>
              <a:tblGrid>
                <a:gridCol w="4537075"/>
                <a:gridCol w="45370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Insensés! Est-ce que Celui qui a fait l'extérieur n'a pas fait aussi l'intérieur?41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2338" name="Group 18"/>
          <p:cNvGraphicFramePr>
            <a:graphicFrameLocks noGrp="1"/>
          </p:cNvGraphicFramePr>
          <p:nvPr/>
        </p:nvGraphicFramePr>
        <p:xfrm>
          <a:off x="34925" y="115888"/>
          <a:ext cx="9001125" cy="5762626"/>
        </p:xfrm>
        <a:graphic>
          <a:graphicData uri="http://schemas.openxmlformats.org/drawingml/2006/table">
            <a:tbl>
              <a:tblPr rtl="1"/>
              <a:tblGrid>
                <a:gridCol w="5256212"/>
                <a:gridCol w="37449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3358" name="Group 14"/>
          <p:cNvGraphicFramePr>
            <a:graphicFrameLocks noGrp="1"/>
          </p:cNvGraphicFramePr>
          <p:nvPr/>
        </p:nvGraphicFramePr>
        <p:xfrm>
          <a:off x="34925" y="115888"/>
          <a:ext cx="9001125" cy="5804218"/>
        </p:xfrm>
        <a:graphic>
          <a:graphicData uri="http://schemas.openxmlformats.org/drawingml/2006/table">
            <a:tbl>
              <a:tblPr rtl="1"/>
              <a:tblGrid>
                <a:gridCol w="4679950"/>
                <a:gridCol w="43211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4370" name="Group 2"/>
          <p:cNvGraphicFramePr>
            <a:graphicFrameLocks noGrp="1"/>
          </p:cNvGraphicFramePr>
          <p:nvPr/>
        </p:nvGraphicFramePr>
        <p:xfrm>
          <a:off x="34925" y="0"/>
          <a:ext cx="9074150" cy="6400800"/>
        </p:xfrm>
        <a:graphic>
          <a:graphicData uri="http://schemas.openxmlformats.org/drawingml/2006/table">
            <a:tbl>
              <a:tblPr rtl="1"/>
              <a:tblGrid>
                <a:gridCol w="4105275"/>
                <a:gridCol w="4968875"/>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Malheureux, vous qui êtes comme ces tombes que rien ne signale et sur lesquelles on marche sans le savoir.45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5406" name="Group 14"/>
          <p:cNvGraphicFramePr>
            <a:graphicFrameLocks noGrp="1"/>
          </p:cNvGraphicFramePr>
          <p:nvPr/>
        </p:nvGraphicFramePr>
        <p:xfrm>
          <a:off x="34925" y="115888"/>
          <a:ext cx="9074150" cy="6442710"/>
        </p:xfrm>
        <a:graphic>
          <a:graphicData uri="http://schemas.openxmlformats.org/drawingml/2006/table">
            <a:tbl>
              <a:tblPr rtl="1"/>
              <a:tblGrid>
                <a:gridCol w="5041900"/>
                <a:gridCol w="4032250"/>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6431" name="Group 15"/>
          <p:cNvGraphicFramePr>
            <a:graphicFrameLocks noGrp="1"/>
          </p:cNvGraphicFramePr>
          <p:nvPr/>
        </p:nvGraphicFramePr>
        <p:xfrm>
          <a:off x="34925" y="115888"/>
          <a:ext cx="9074150" cy="6339840"/>
        </p:xfrm>
        <a:graphic>
          <a:graphicData uri="http://schemas.openxmlformats.org/drawingml/2006/table">
            <a:tbl>
              <a:tblPr rtl="1"/>
              <a:tblGrid>
                <a:gridCol w="4824412"/>
                <a:gridCol w="42497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7457" name="Group 17"/>
          <p:cNvGraphicFramePr>
            <a:graphicFrameLocks noGrp="1"/>
          </p:cNvGraphicFramePr>
          <p:nvPr/>
        </p:nvGraphicFramePr>
        <p:xfrm>
          <a:off x="34925" y="44450"/>
          <a:ext cx="9145588" cy="6757164"/>
        </p:xfrm>
        <a:graphic>
          <a:graphicData uri="http://schemas.openxmlformats.org/drawingml/2006/table">
            <a:tbl>
              <a:tblPr rtl="1"/>
              <a:tblGrid>
                <a:gridCol w="4752975"/>
                <a:gridCol w="4392613"/>
              </a:tblGrid>
              <a:tr h="12239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a:t>
                      </a:r>
                      <a:r>
                        <a:rPr kumimoji="0" lang="fr-FR" sz="2600" b="0" i="0" u="none" strike="noStrike" cap="none" normalizeH="0" baseline="0" smtClean="0">
                          <a:ln>
                            <a:noFill/>
                          </a:ln>
                          <a:solidFill>
                            <a:schemeClr val="bg1"/>
                          </a:solidFill>
                          <a:effectLst/>
                          <a:latin typeface="Arial" charset="0"/>
                          <a:cs typeface="Arial" charset="0"/>
                        </a:rPr>
                        <a:t>génération</a:t>
                      </a:r>
                      <a:r>
                        <a:rPr kumimoji="0" lang="fr-FR" sz="2800" b="0" i="0" u="none" strike="noStrike" cap="none" normalizeH="0" baseline="0" smtClean="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1800" b="1" i="0" u="none" strike="noStrike" cap="none" normalizeH="0" baseline="0" smtClean="0">
                          <a:ln>
                            <a:noFill/>
                          </a:ln>
                          <a:solidFill>
                            <a:srgbClr val="FF9900"/>
                          </a:solidFill>
                          <a:effectLst/>
                          <a:latin typeface="Arial" charset="0"/>
                          <a:cs typeface="Arial" charset="0"/>
                        </a:rPr>
                        <a:t>(Gloire à Dieu éternellement.)</a:t>
                      </a:r>
                      <a:endParaRPr kumimoji="0" lang="en-US" sz="1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1800" b="1" i="0" u="none" strike="noStrike" cap="none" normalizeH="0" baseline="0" smtClean="0">
                          <a:ln>
                            <a:noFill/>
                          </a:ln>
                          <a:solidFill>
                            <a:srgbClr val="FF9900"/>
                          </a:solidFill>
                          <a:effectLst/>
                          <a:latin typeface="Arial" charset="0"/>
                          <a:cs typeface="Arial" charset="0"/>
                        </a:rPr>
                        <a:t>(Glory be to God forever.)</a:t>
                      </a:r>
                      <a:endParaRPr kumimoji="0" lang="en-CA" sz="1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0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84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59846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0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9503" name="Group 15"/>
          <p:cNvGraphicFramePr>
            <a:graphicFrameLocks noGrp="1"/>
          </p:cNvGraphicFramePr>
          <p:nvPr/>
        </p:nvGraphicFramePr>
        <p:xfrm>
          <a:off x="34925" y="44450"/>
          <a:ext cx="9145588" cy="6717792"/>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dirty="0" smtClean="0">
                          <a:ln>
                            <a:noFill/>
                          </a:ln>
                          <a:solidFill>
                            <a:srgbClr val="FF9933"/>
                          </a:solidFill>
                          <a:effectLst/>
                          <a:latin typeface="Arial" charset="0"/>
                          <a:cs typeface="Arial" charset="0"/>
                        </a:rPr>
                        <a:t>مز</a:t>
                      </a:r>
                      <a:r>
                        <a:rPr kumimoji="0" lang="ar-EG" sz="2800" b="0" i="0" u="sng" strike="noStrike" cap="none" normalizeH="0" baseline="0" dirty="0" smtClean="0">
                          <a:ln>
                            <a:noFill/>
                          </a:ln>
                          <a:solidFill>
                            <a:srgbClr val="FF9933"/>
                          </a:solidFill>
                          <a:effectLst/>
                          <a:latin typeface="Arial" charset="0"/>
                          <a:cs typeface="Arial" charset="0"/>
                        </a:rPr>
                        <a:t>مور باكر</a:t>
                      </a:r>
                      <a:r>
                        <a:rPr kumimoji="0" lang="ar-SA" sz="2800" b="0" i="0" u="sng" strike="noStrike" cap="none" normalizeH="0" baseline="0" dirty="0" smtClean="0">
                          <a:ln>
                            <a:noFill/>
                          </a:ln>
                          <a:solidFill>
                            <a:srgbClr val="FF9933"/>
                          </a:solidFill>
                          <a:effectLst/>
                          <a:latin typeface="Arial" charset="0"/>
                          <a:cs typeface="Arial" charset="0"/>
                        </a:rPr>
                        <a:t> </a:t>
                      </a:r>
                      <a:r>
                        <a:rPr kumimoji="0" lang="en-US" sz="2800" b="0" i="0" u="sng" strike="noStrike" cap="none" normalizeH="0" baseline="0" dirty="0" smtClean="0">
                          <a:ln>
                            <a:noFill/>
                          </a:ln>
                          <a:solidFill>
                            <a:srgbClr val="FF9933"/>
                          </a:solidFill>
                          <a:effectLst/>
                          <a:latin typeface="Arial" charset="0"/>
                          <a:cs typeface="Times New Roman" pitchFamily="18" charset="0"/>
                        </a:rPr>
                        <a:t>105 : 26, 27, 45</a:t>
                      </a:r>
                      <a:endParaRPr kumimoji="0" lang="ar-SA" sz="28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28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r>
                        <a:rPr kumimoji="0" lang="ar-SA" sz="2800" b="0" i="0" u="none" strike="noStrike" cap="none" normalizeH="0" baseline="0" dirty="0" smtClean="0">
                          <a:ln>
                            <a:noFill/>
                          </a:ln>
                          <a:solidFill>
                            <a:schemeClr val="bg1"/>
                          </a:solidFill>
                          <a:effectLst/>
                          <a:latin typeface="Arial" charset="0"/>
                          <a:cs typeface="Arial" charset="0"/>
                        </a:rPr>
                        <a:t> </a:t>
                      </a:r>
                      <a:endParaRPr kumimoji="0" lang="ar-EG"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Times New Roman" pitchFamily="18" charset="0"/>
                        </a:rPr>
                        <a:t>Psaume </a:t>
                      </a:r>
                      <a:r>
                        <a:rPr kumimoji="0" lang="en-US" sz="2800" b="0" i="0" u="sng" strike="noStrike" cap="none" normalizeH="0" baseline="0" dirty="0" smtClean="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599504" name="Rectangle 16"/>
          <p:cNvSpPr>
            <a:spLocks noGrp="1" noChangeArrowheads="1"/>
          </p:cNvSpPr>
          <p:nvPr>
            <p:ph type="ctrTitle"/>
          </p:nvPr>
        </p:nvSpPr>
        <p:spPr/>
        <p:txBody>
          <a:bodyPr/>
          <a:lstStyle/>
          <a:p>
            <a:r>
              <a:rPr lang="en-US"/>
              <a:t>20pm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0527" name="Group 15"/>
          <p:cNvGraphicFramePr>
            <a:graphicFrameLocks noGrp="1"/>
          </p:cNvGraphicFramePr>
          <p:nvPr/>
        </p:nvGraphicFramePr>
        <p:xfrm>
          <a:off x="107950" y="44450"/>
          <a:ext cx="9072563" cy="6793992"/>
        </p:xfrm>
        <a:graphic>
          <a:graphicData uri="http://schemas.openxmlformats.org/drawingml/2006/table">
            <a:tbl>
              <a:tblPr rtl="1"/>
              <a:tblGrid>
                <a:gridCol w="4608513"/>
                <a:gridCol w="4464050"/>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200" b="0" i="0" u="sng" strike="noStrike" cap="none" normalizeH="0" baseline="0" smtClean="0">
                          <a:ln>
                            <a:noFill/>
                          </a:ln>
                          <a:solidFill>
                            <a:srgbClr val="FF9933"/>
                          </a:solidFill>
                          <a:effectLst/>
                          <a:latin typeface="Arial" charset="0"/>
                          <a:cs typeface="Times New Roman" pitchFamily="18" charset="0"/>
                        </a:rPr>
                        <a:t>17:1-9</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t>
                      </a:r>
                      <a:r>
                        <a:rPr kumimoji="0" lang="fr-FR" sz="2800" b="0" i="0" u="none" strike="noStrike" cap="none" normalizeH="0" baseline="0" smtClean="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600528" name="Rectangle 16"/>
          <p:cNvSpPr>
            <a:spLocks noGrp="1" noChangeArrowheads="1"/>
          </p:cNvSpPr>
          <p:nvPr>
            <p:ph type="ctrTitle"/>
          </p:nvPr>
        </p:nvSpPr>
        <p:spPr/>
        <p:txBody>
          <a:bodyPr/>
          <a:lstStyle/>
          <a:p>
            <a:r>
              <a:rPr lang="en-US"/>
              <a:t>20m</a:t>
            </a:r>
          </a:p>
        </p:txBody>
      </p:sp>
    </p:spTree>
  </p:cSld>
  <p:clrMapOvr>
    <a:masterClrMapping/>
  </p:clrMapOvr>
  <p:timing>
    <p:tnLst>
      <p:par>
        <p:cTn id="1" dur="indefinite" restart="never" nodeType="tmRoot"/>
      </p:par>
    </p:tnLst>
  </p:timing>
</p:sld>
</file>

<file path=ppt/slides/slide10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1550" name="Group 14"/>
          <p:cNvGraphicFramePr>
            <a:graphicFrameLocks noGrp="1"/>
          </p:cNvGraphicFramePr>
          <p:nvPr/>
        </p:nvGraphicFramePr>
        <p:xfrm>
          <a:off x="34925" y="44450"/>
          <a:ext cx="9145588" cy="6262688"/>
        </p:xfrm>
        <a:graphic>
          <a:graphicData uri="http://schemas.openxmlformats.org/drawingml/2006/table">
            <a:tbl>
              <a:tblPr rtl="1"/>
              <a:tblGrid>
                <a:gridCol w="4537075"/>
                <a:gridCol w="46085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Et voici que leur apparurent Moïse et Élie qui s'entretenaient avec lui. 4 Intervenant, Pierre dit à Jésus: "Seigneur, il est bon que nous soyons ici; si tu le veux, je vais dresser ici trois tentes, une pour toi, une pour Moïse, une pour Élie."</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2579" name="Group 19"/>
          <p:cNvGraphicFramePr>
            <a:graphicFrameLocks noGrp="1"/>
          </p:cNvGraphicFramePr>
          <p:nvPr/>
        </p:nvGraphicFramePr>
        <p:xfrm>
          <a:off x="34925" y="115888"/>
          <a:ext cx="9074150" cy="6620256"/>
        </p:xfrm>
        <a:graphic>
          <a:graphicData uri="http://schemas.openxmlformats.org/drawingml/2006/table">
            <a:tbl>
              <a:tblPr rtl="1"/>
              <a:tblGrid>
                <a:gridCol w="4608512"/>
                <a:gridCol w="4465638"/>
              </a:tblGrid>
              <a:tr h="10096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3586" name="Group 2"/>
          <p:cNvGraphicFramePr>
            <a:graphicFrameLocks noGrp="1"/>
          </p:cNvGraphicFramePr>
          <p:nvPr/>
        </p:nvGraphicFramePr>
        <p:xfrm>
          <a:off x="107950" y="188913"/>
          <a:ext cx="9072563" cy="6335713"/>
        </p:xfrm>
        <a:graphic>
          <a:graphicData uri="http://schemas.openxmlformats.org/drawingml/2006/table">
            <a:tbl>
              <a:tblPr rtl="1"/>
              <a:tblGrid>
                <a:gridCol w="4537075"/>
                <a:gridCol w="453548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4610" name="Group 2"/>
          <p:cNvGraphicFramePr>
            <a:graphicFrameLocks noGrp="1"/>
          </p:cNvGraphicFramePr>
          <p:nvPr/>
        </p:nvGraphicFramePr>
        <p:xfrm>
          <a:off x="107950" y="115888"/>
          <a:ext cx="8928100" cy="5840413"/>
        </p:xfrm>
        <a:graphic>
          <a:graphicData uri="http://schemas.openxmlformats.org/drawingml/2006/table">
            <a:tbl>
              <a:tblPr rtl="1"/>
              <a:tblGrid>
                <a:gridCol w="4895850"/>
                <a:gridCol w="4032250"/>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0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56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60563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6056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60563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0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7682" name="Group 2"/>
          <p:cNvGraphicFramePr>
            <a:graphicFrameLocks noGrp="1"/>
          </p:cNvGraphicFramePr>
          <p:nvPr/>
        </p:nvGraphicFramePr>
        <p:xfrm>
          <a:off x="34925" y="44450"/>
          <a:ext cx="9001125" cy="6305169"/>
        </p:xfrm>
        <a:graphic>
          <a:graphicData uri="http://schemas.openxmlformats.org/drawingml/2006/table">
            <a:tbl>
              <a:tblPr rtl="1"/>
              <a:tblGrid>
                <a:gridCol w="4679950"/>
                <a:gridCol w="43211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رسالة بولس الرسول إلى العبرانيين</a:t>
                      </a:r>
                      <a:r>
                        <a:rPr kumimoji="0" lang="en-US" sz="2800" b="0" i="0" u="sng" strike="noStrike" cap="none" normalizeH="0" baseline="0" smtClean="0">
                          <a:ln>
                            <a:noFill/>
                          </a:ln>
                          <a:solidFill>
                            <a:srgbClr val="FF9933"/>
                          </a:solidFill>
                          <a:effectLst/>
                          <a:latin typeface="Arial" charset="0"/>
                          <a:cs typeface="Arial" charset="0"/>
                        </a:rPr>
                        <a:t> </a:t>
                      </a:r>
                      <a:r>
                        <a:rPr kumimoji="0" lang="ar-EG" sz="2800" b="0" i="0" u="sng" strike="noStrike" cap="none" normalizeH="0" baseline="0" smtClean="0">
                          <a:ln>
                            <a:noFill/>
                          </a:ln>
                          <a:solidFill>
                            <a:srgbClr val="FF9933"/>
                          </a:solidFill>
                          <a:effectLst/>
                          <a:latin typeface="Arial" charset="0"/>
                          <a:cs typeface="Arial" charset="0"/>
                        </a:rPr>
                        <a:t>( </a:t>
                      </a:r>
                      <a:r>
                        <a:rPr kumimoji="0" lang="ar-SA" sz="2800" b="0" i="0" u="sng" strike="noStrike" cap="none" normalizeH="0" baseline="0" smtClean="0">
                          <a:ln>
                            <a:noFill/>
                          </a:ln>
                          <a:solidFill>
                            <a:srgbClr val="FF9933"/>
                          </a:solidFill>
                          <a:effectLst/>
                          <a:latin typeface="Arial" charset="0"/>
                          <a:cs typeface="Arial" charset="0"/>
                        </a:rPr>
                        <a:t>11 : 17 ـ 27 )</a:t>
                      </a:r>
                      <a:endParaRPr kumimoji="0" lang="ar-EG"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Hébreux 11 : 17 - 27</a:t>
                      </a:r>
                      <a:r>
                        <a:rPr kumimoji="0" lang="en-US"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607693" name="Rectangle 13"/>
          <p:cNvSpPr>
            <a:spLocks noGrp="1" noChangeArrowheads="1"/>
          </p:cNvSpPr>
          <p:nvPr>
            <p:ph type="ctrTitle"/>
          </p:nvPr>
        </p:nvSpPr>
        <p:spPr/>
        <p:txBody>
          <a:bodyPr/>
          <a:lstStyle/>
          <a:p>
            <a:r>
              <a:rPr lang="en-US"/>
              <a:t>20p</a:t>
            </a:r>
          </a:p>
        </p:txBody>
      </p:sp>
    </p:spTree>
  </p:cSld>
  <p:clrMapOvr>
    <a:masterClrMapping/>
  </p:clrMapOvr>
  <p:timing>
    <p:tnLst>
      <p:par>
        <p:cTn id="1" dur="indefinite" restart="never" nodeType="tmRoot"/>
      </p:par>
    </p:tnLst>
  </p:timing>
</p:sld>
</file>

<file path=ppt/slides/slide10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8718" name="Group 14"/>
          <p:cNvGraphicFramePr>
            <a:graphicFrameLocks noGrp="1"/>
          </p:cNvGraphicFramePr>
          <p:nvPr/>
        </p:nvGraphicFramePr>
        <p:xfrm>
          <a:off x="34925" y="44450"/>
          <a:ext cx="9074150" cy="5834063"/>
        </p:xfrm>
        <a:graphic>
          <a:graphicData uri="http://schemas.openxmlformats.org/drawingml/2006/table">
            <a:tbl>
              <a:tblPr rtl="1"/>
              <a:tblGrid>
                <a:gridCol w="4321175"/>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Dieu est capable de le ressusciter; aussi, dans une sorte de préfiguration, il retrouva son fils. 20 Par la foi aussi, Isaac bénit Jacob et Ésaü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9730" name="Group 2"/>
          <p:cNvGraphicFramePr>
            <a:graphicFrameLocks noGrp="1"/>
          </p:cNvGraphicFramePr>
          <p:nvPr/>
        </p:nvGraphicFramePr>
        <p:xfrm>
          <a:off x="34925" y="44450"/>
          <a:ext cx="9145588" cy="6339840"/>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0767" name="Group 15"/>
          <p:cNvGraphicFramePr>
            <a:graphicFrameLocks noGrp="1"/>
          </p:cNvGraphicFramePr>
          <p:nvPr/>
        </p:nvGraphicFramePr>
        <p:xfrm>
          <a:off x="34925" y="115888"/>
          <a:ext cx="9001125" cy="5330826"/>
        </p:xfrm>
        <a:graphic>
          <a:graphicData uri="http://schemas.openxmlformats.org/drawingml/2006/table">
            <a:tbl>
              <a:tblPr rtl="1"/>
              <a:tblGrid>
                <a:gridCol w="4392612"/>
                <a:gridCol w="4608513"/>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1789" name="Group 13"/>
          <p:cNvGraphicFramePr>
            <a:graphicFrameLocks noGrp="1"/>
          </p:cNvGraphicFramePr>
          <p:nvPr/>
        </p:nvGraphicFramePr>
        <p:xfrm>
          <a:off x="34925" y="44450"/>
          <a:ext cx="9074150" cy="6049963"/>
        </p:xfrm>
        <a:graphic>
          <a:graphicData uri="http://schemas.openxmlformats.org/drawingml/2006/table">
            <a:tbl>
              <a:tblPr rtl="1"/>
              <a:tblGrid>
                <a:gridCol w="4321175"/>
                <a:gridCol w="47529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2802" name="Group 2"/>
          <p:cNvGraphicFramePr>
            <a:graphicFrameLocks noGrp="1"/>
          </p:cNvGraphicFramePr>
          <p:nvPr/>
        </p:nvGraphicFramePr>
        <p:xfrm>
          <a:off x="34925" y="44450"/>
          <a:ext cx="9145588" cy="6374765"/>
        </p:xfrm>
        <a:graphic>
          <a:graphicData uri="http://schemas.openxmlformats.org/drawingml/2006/table">
            <a:tbl>
              <a:tblPr rtl="1"/>
              <a:tblGrid>
                <a:gridCol w="4968875"/>
                <a:gridCol w="4176713"/>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38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0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48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6148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6148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0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6910" name="Group 14"/>
          <p:cNvGraphicFramePr>
            <a:graphicFrameLocks noGrp="1"/>
          </p:cNvGraphicFramePr>
          <p:nvPr/>
        </p:nvGraphicFramePr>
        <p:xfrm>
          <a:off x="34925" y="-26988"/>
          <a:ext cx="9217025" cy="6644640"/>
        </p:xfrm>
        <a:graphic>
          <a:graphicData uri="http://schemas.openxmlformats.org/drawingml/2006/table">
            <a:tbl>
              <a:tblPr rtl="1"/>
              <a:tblGrid>
                <a:gridCol w="5256212"/>
                <a:gridCol w="39608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1 : 19 ـ 2 : 1 ـ 8 )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t>
                      </a:r>
                      <a:r>
                        <a:rPr kumimoji="0" lang="fr-FR" sz="2800" b="0" i="0" u="none" strike="noStrike" cap="none" normalizeH="0" baseline="0" smtClean="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616911" name="Rectangle 15"/>
          <p:cNvSpPr>
            <a:spLocks noGrp="1" noChangeArrowheads="1"/>
          </p:cNvSpPr>
          <p:nvPr>
            <p:ph type="ctrTitle"/>
          </p:nvPr>
        </p:nvSpPr>
        <p:spPr/>
        <p:txBody>
          <a:bodyPr/>
          <a:lstStyle/>
          <a:p>
            <a:r>
              <a:rPr lang="en-US"/>
              <a:t>20c</a:t>
            </a:r>
          </a:p>
        </p:txBody>
      </p:sp>
    </p:spTree>
  </p:cSld>
  <p:clrMapOvr>
    <a:masterClrMapping/>
  </p:clrMapOvr>
  <p:timing>
    <p:tnLst>
      <p:par>
        <p:cTn id="1" dur="indefinite" restart="never" nodeType="tmRoot"/>
      </p:par>
    </p:tnLst>
  </p:timing>
</p:sld>
</file>

<file path=ppt/slides/slide10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7937" name="Group 17"/>
          <p:cNvGraphicFramePr>
            <a:graphicFrameLocks noGrp="1"/>
          </p:cNvGraphicFramePr>
          <p:nvPr/>
        </p:nvGraphicFramePr>
        <p:xfrm>
          <a:off x="34925" y="115888"/>
          <a:ext cx="9001125" cy="5913120"/>
        </p:xfrm>
        <a:graphic>
          <a:graphicData uri="http://schemas.openxmlformats.org/drawingml/2006/table">
            <a:tbl>
              <a:tblPr rtl="1"/>
              <a:tblGrid>
                <a:gridCol w="4895850"/>
                <a:gridCol w="41052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8946" name="Group 2"/>
          <p:cNvGraphicFramePr>
            <a:graphicFrameLocks noGrp="1"/>
          </p:cNvGraphicFramePr>
          <p:nvPr/>
        </p:nvGraphicFramePr>
        <p:xfrm>
          <a:off x="107950" y="44450"/>
          <a:ext cx="9072563" cy="6339840"/>
        </p:xfrm>
        <a:graphic>
          <a:graphicData uri="http://schemas.openxmlformats.org/drawingml/2006/table">
            <a:tbl>
              <a:tblPr rtl="1"/>
              <a:tblGrid>
                <a:gridCol w="4679950"/>
                <a:gridCol w="4392613"/>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9970" name="Group 2"/>
          <p:cNvGraphicFramePr>
            <a:graphicFrameLocks noGrp="1"/>
          </p:cNvGraphicFramePr>
          <p:nvPr/>
        </p:nvGraphicFramePr>
        <p:xfrm>
          <a:off x="107950" y="44450"/>
          <a:ext cx="9072563" cy="6339840"/>
        </p:xfrm>
        <a:graphic>
          <a:graphicData uri="http://schemas.openxmlformats.org/drawingml/2006/table">
            <a:tbl>
              <a:tblPr rtl="1"/>
              <a:tblGrid>
                <a:gridCol w="4608513"/>
                <a:gridCol w="4464050"/>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1008" name="Group 16"/>
          <p:cNvGraphicFramePr>
            <a:graphicFrameLocks noGrp="1"/>
          </p:cNvGraphicFramePr>
          <p:nvPr/>
        </p:nvGraphicFramePr>
        <p:xfrm>
          <a:off x="107950" y="44450"/>
          <a:ext cx="9001125" cy="5834063"/>
        </p:xfrm>
        <a:graphic>
          <a:graphicData uri="http://schemas.openxmlformats.org/drawingml/2006/table">
            <a:tbl>
              <a:tblPr rtl="1"/>
              <a:tblGrid>
                <a:gridCol w="4608512"/>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2018" name="Group 2"/>
          <p:cNvGraphicFramePr>
            <a:graphicFrameLocks noGrp="1"/>
          </p:cNvGraphicFramePr>
          <p:nvPr/>
        </p:nvGraphicFramePr>
        <p:xfrm>
          <a:off x="107950" y="44450"/>
          <a:ext cx="9072563" cy="6194426"/>
        </p:xfrm>
        <a:graphic>
          <a:graphicData uri="http://schemas.openxmlformats.org/drawingml/2006/table">
            <a:tbl>
              <a:tblPr rtl="1"/>
              <a:tblGrid>
                <a:gridCol w="4752975"/>
                <a:gridCol w="4319588"/>
              </a:tblGrid>
              <a:tr h="1944688">
                <a:tc gridSpan="2">
                  <a:txBody>
                    <a:bodyPr/>
                    <a:lstStyle/>
                    <a:p>
                      <a:pPr marL="0" marR="0" lvl="0" indent="0" algn="r" defTabSz="914400" rtl="1" eaLnBrk="1" fontAlgn="base" latinLnBrk="0" hangingPunct="1">
                        <a:lnSpc>
                          <a:spcPct val="10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3055" name="Group 15"/>
          <p:cNvGraphicFramePr>
            <a:graphicFrameLocks noGrp="1"/>
          </p:cNvGraphicFramePr>
          <p:nvPr/>
        </p:nvGraphicFramePr>
        <p:xfrm>
          <a:off x="107950" y="115888"/>
          <a:ext cx="9001125" cy="5913120"/>
        </p:xfrm>
        <a:graphic>
          <a:graphicData uri="http://schemas.openxmlformats.org/drawingml/2006/table">
            <a:tbl>
              <a:tblPr rtl="1"/>
              <a:tblGrid>
                <a:gridCol w="4465637"/>
                <a:gridCol w="4535488"/>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4066" name="Group 2"/>
          <p:cNvGraphicFramePr>
            <a:graphicFrameLocks noGrp="1"/>
          </p:cNvGraphicFramePr>
          <p:nvPr/>
        </p:nvGraphicFramePr>
        <p:xfrm>
          <a:off x="107950" y="44450"/>
          <a:ext cx="9072563" cy="6121401"/>
        </p:xfrm>
        <a:graphic>
          <a:graphicData uri="http://schemas.openxmlformats.org/drawingml/2006/table">
            <a:tbl>
              <a:tblPr rtl="1"/>
              <a:tblGrid>
                <a:gridCol w="4824413"/>
                <a:gridCol w="424815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50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61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6261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6261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6261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0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8177" name="Group 17"/>
          <p:cNvGraphicFramePr>
            <a:graphicFrameLocks noGrp="1"/>
          </p:cNvGraphicFramePr>
          <p:nvPr/>
        </p:nvGraphicFramePr>
        <p:xfrm>
          <a:off x="107950" y="44450"/>
          <a:ext cx="9072563" cy="6338888"/>
        </p:xfrm>
        <a:graphic>
          <a:graphicData uri="http://schemas.openxmlformats.org/drawingml/2006/table">
            <a:tbl>
              <a:tblPr rtl="1"/>
              <a:tblGrid>
                <a:gridCol w="4392613"/>
                <a:gridCol w="4679950"/>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smtClean="0">
                          <a:ln>
                            <a:noFill/>
                          </a:ln>
                          <a:solidFill>
                            <a:srgbClr val="FF9900"/>
                          </a:solidFill>
                          <a:effectLst/>
                          <a:latin typeface="Arial" charset="0"/>
                          <a:cs typeface="Arial" charset="0"/>
                        </a:rPr>
                        <a:t> ( </a:t>
                      </a:r>
                      <a:r>
                        <a:rPr kumimoji="0" lang="en-US" sz="3200" b="0" i="0" u="sng" strike="noStrike" cap="none" normalizeH="0" baseline="0" smtClean="0">
                          <a:ln>
                            <a:noFill/>
                          </a:ln>
                          <a:solidFill>
                            <a:srgbClr val="FF9900"/>
                          </a:solidFill>
                          <a:effectLst/>
                          <a:latin typeface="Arial" charset="0"/>
                          <a:cs typeface="Arial" charset="0"/>
                        </a:rPr>
                        <a:t>15:21-29</a:t>
                      </a:r>
                      <a:r>
                        <a:rPr kumimoji="0" lang="ar-SA" sz="3200" b="0" i="0" u="sng" strike="noStrike" cap="none" normalizeH="0" baseline="0" smtClean="0">
                          <a:ln>
                            <a:noFill/>
                          </a:ln>
                          <a:solidFill>
                            <a:srgbClr val="FF9900"/>
                          </a:solidFill>
                          <a:effectLst/>
                          <a:latin typeface="Arial" charset="0"/>
                          <a:cs typeface="Arial" charset="0"/>
                        </a:rPr>
                        <a:t>)</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15:21-29</a:t>
                      </a:r>
                      <a:endParaRPr kumimoji="0" lang="en-US" sz="24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a:t>
                      </a:r>
                      <a:r>
                        <a:rPr kumimoji="0" lang="fr-FR" sz="2800" b="0" i="0" u="none" strike="noStrike" cap="none" normalizeH="0" baseline="0" smtClean="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628178" name="Rectangle 18"/>
          <p:cNvSpPr>
            <a:spLocks noGrp="1" noChangeArrowheads="1"/>
          </p:cNvSpPr>
          <p:nvPr>
            <p:ph type="ctrTitle"/>
          </p:nvPr>
        </p:nvSpPr>
        <p:spPr/>
        <p:txBody>
          <a:bodyPr/>
          <a:lstStyle/>
          <a:p>
            <a:r>
              <a:rPr lang="en-US"/>
              <a:t>20a</a:t>
            </a:r>
          </a:p>
        </p:txBody>
      </p:sp>
    </p:spTree>
  </p:cSld>
  <p:clrMapOvr>
    <a:masterClrMapping/>
  </p:clrMapOvr>
  <p:timing>
    <p:tnLst>
      <p:par>
        <p:cTn id="1" dur="indefinite" restart="never" nodeType="tmRoot"/>
      </p:par>
    </p:tnLst>
  </p:timing>
</p:sld>
</file>

<file path=ppt/slides/slide10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9197" name="Group 13"/>
          <p:cNvGraphicFramePr>
            <a:graphicFrameLocks noGrp="1"/>
          </p:cNvGraphicFramePr>
          <p:nvPr/>
        </p:nvGraphicFramePr>
        <p:xfrm>
          <a:off x="34925" y="44450"/>
          <a:ext cx="9145588" cy="6087428"/>
        </p:xfrm>
        <a:graphic>
          <a:graphicData uri="http://schemas.openxmlformats.org/drawingml/2006/table">
            <a:tbl>
              <a:tblPr rtl="1"/>
              <a:tblGrid>
                <a:gridCol w="4895850"/>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0210" name="Group 2"/>
          <p:cNvGraphicFramePr>
            <a:graphicFrameLocks noGrp="1"/>
          </p:cNvGraphicFramePr>
          <p:nvPr/>
        </p:nvGraphicFramePr>
        <p:xfrm>
          <a:off x="34925" y="44450"/>
          <a:ext cx="9145588" cy="5618163"/>
        </p:xfrm>
        <a:graphic>
          <a:graphicData uri="http://schemas.openxmlformats.org/drawingml/2006/table">
            <a:tbl>
              <a:tblPr rtl="1"/>
              <a:tblGrid>
                <a:gridCol w="4537075"/>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1245" name="Group 13"/>
          <p:cNvGraphicFramePr>
            <a:graphicFrameLocks noGrp="1"/>
          </p:cNvGraphicFramePr>
          <p:nvPr/>
        </p:nvGraphicFramePr>
        <p:xfrm>
          <a:off x="34925" y="44450"/>
          <a:ext cx="9145588" cy="6842760"/>
        </p:xfrm>
        <a:graphic>
          <a:graphicData uri="http://schemas.openxmlformats.org/drawingml/2006/table">
            <a:tbl>
              <a:tblPr rtl="1"/>
              <a:tblGrid>
                <a:gridCol w="4248150"/>
                <a:gridCol w="4897438"/>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2258" name="Group 2"/>
          <p:cNvGraphicFramePr>
            <a:graphicFrameLocks noGrp="1"/>
          </p:cNvGraphicFramePr>
          <p:nvPr/>
        </p:nvGraphicFramePr>
        <p:xfrm>
          <a:off x="34925" y="44450"/>
          <a:ext cx="9145588" cy="5618163"/>
        </p:xfrm>
        <a:graphic>
          <a:graphicData uri="http://schemas.openxmlformats.org/drawingml/2006/table">
            <a:tbl>
              <a:tblPr rtl="1"/>
              <a:tblGrid>
                <a:gridCol w="4752975"/>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3282" name="Group 2"/>
          <p:cNvGraphicFramePr>
            <a:graphicFrameLocks noGrp="1"/>
          </p:cNvGraphicFramePr>
          <p:nvPr/>
        </p:nvGraphicFramePr>
        <p:xfrm>
          <a:off x="34925" y="44450"/>
          <a:ext cx="9145588" cy="6766560"/>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43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0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533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63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0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7389" name="Group 13"/>
          <p:cNvGraphicFramePr>
            <a:graphicFrameLocks noGrp="1"/>
          </p:cNvGraphicFramePr>
          <p:nvPr/>
        </p:nvGraphicFramePr>
        <p:xfrm>
          <a:off x="34925" y="44450"/>
          <a:ext cx="9145588" cy="6449568"/>
        </p:xfrm>
        <a:graphic>
          <a:graphicData uri="http://schemas.openxmlformats.org/drawingml/2006/table">
            <a:tbl>
              <a:tblPr rtl="1"/>
              <a:tblGrid>
                <a:gridCol w="4464050"/>
                <a:gridCol w="46815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US" sz="3600" b="0" i="0" u="sng" strike="noStrike" cap="none" normalizeH="0" baseline="0" dirty="0" smtClean="0">
                          <a:ln>
                            <a:noFill/>
                          </a:ln>
                          <a:solidFill>
                            <a:srgbClr val="FF9933"/>
                          </a:solidFill>
                          <a:effectLst/>
                          <a:latin typeface="Arial" charset="0"/>
                          <a:cs typeface="Arial" charset="0"/>
                        </a:rPr>
                        <a:t>99 : 6 - 7</a:t>
                      </a:r>
                      <a:endParaRPr kumimoji="0" lang="ar-EG" sz="28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 </a:t>
                      </a:r>
                      <a:r>
                        <a:rPr kumimoji="0" lang="en-US" sz="3600" b="0" i="0" u="sng" strike="noStrike" cap="none" normalizeH="0" baseline="0" dirty="0" smtClean="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637390" name="Rectangle 14"/>
          <p:cNvSpPr>
            <a:spLocks noGrp="1" noChangeArrowheads="1"/>
          </p:cNvSpPr>
          <p:nvPr>
            <p:ph type="ctrTitle"/>
          </p:nvPr>
        </p:nvSpPr>
        <p:spPr/>
        <p:txBody>
          <a:bodyPr/>
          <a:lstStyle/>
          <a:p>
            <a:r>
              <a:rPr lang="en-US"/>
              <a:t>20pg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8402" name="Group 2"/>
          <p:cNvGraphicFramePr>
            <a:graphicFrameLocks noGrp="1"/>
          </p:cNvGraphicFramePr>
          <p:nvPr/>
        </p:nvGraphicFramePr>
        <p:xfrm>
          <a:off x="34925" y="44450"/>
          <a:ext cx="9145588" cy="6885496"/>
        </p:xfrm>
        <a:graphic>
          <a:graphicData uri="http://schemas.openxmlformats.org/drawingml/2006/table">
            <a:tbl>
              <a:tblPr rtl="1"/>
              <a:tblGrid>
                <a:gridCol w="4752975"/>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fr-FR" sz="3600" b="0" i="0" u="sng" strike="noStrike" cap="none" normalizeH="0" baseline="0" smtClean="0">
                          <a:ln>
                            <a:noFill/>
                          </a:ln>
                          <a:solidFill>
                            <a:srgbClr val="FF9933"/>
                          </a:solidFill>
                          <a:effectLst/>
                          <a:latin typeface="Arial" charset="0"/>
                          <a:cs typeface="Arial" charset="0"/>
                        </a:rPr>
                        <a:t>23 : 14 - 36</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700" b="0" i="0" u="sng" strike="noStrike" cap="none" normalizeH="0" baseline="0" smtClean="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Malheureux êtes-vous, scribes et Pharisiens hypocrites, vous qui fermez devant les hommes l'entrée du Royaume des cieux! Vous-mêmes n'y entrez pas, et vous ne laissez pas entrer ceux qui le voudraient!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sng" strike="noStrike" cap="none" normalizeH="0" baseline="0" smtClean="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638413" name="Rectangle 13"/>
          <p:cNvSpPr>
            <a:spLocks noGrp="1" noChangeArrowheads="1"/>
          </p:cNvSpPr>
          <p:nvPr>
            <p:ph type="ctrTitle"/>
          </p:nvPr>
        </p:nvSpPr>
        <p:spPr/>
        <p:txBody>
          <a:bodyPr/>
          <a:lstStyle/>
          <a:p>
            <a:r>
              <a:rPr lang="en-US"/>
              <a:t>20g</a:t>
            </a:r>
          </a:p>
        </p:txBody>
      </p:sp>
    </p:spTree>
  </p:cSld>
  <p:clrMapOvr>
    <a:masterClrMapping/>
  </p:clrMapOvr>
  <p:timing>
    <p:tnLst>
      <p:par>
        <p:cTn id="1" dur="indefinite" restart="never" nodeType="tmRoot"/>
      </p:par>
    </p:tnLst>
  </p:timing>
</p:sld>
</file>

<file path=ppt/slides/slide10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39440" name="Group 16"/>
          <p:cNvGraphicFramePr>
            <a:graphicFrameLocks noGrp="1"/>
          </p:cNvGraphicFramePr>
          <p:nvPr/>
        </p:nvGraphicFramePr>
        <p:xfrm>
          <a:off x="34925" y="115888"/>
          <a:ext cx="9074150" cy="6049963"/>
        </p:xfrm>
        <a:graphic>
          <a:graphicData uri="http://schemas.openxmlformats.org/drawingml/2006/table">
            <a:tbl>
              <a:tblPr rtl="1"/>
              <a:tblGrid>
                <a:gridCol w="5041900"/>
                <a:gridCol w="40322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الارامل.</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0462" name="Group 14"/>
          <p:cNvGraphicFramePr>
            <a:graphicFrameLocks noGrp="1"/>
          </p:cNvGraphicFramePr>
          <p:nvPr/>
        </p:nvGraphicFramePr>
        <p:xfrm>
          <a:off x="34925" y="115888"/>
          <a:ext cx="9074150" cy="5618163"/>
        </p:xfrm>
        <a:graphic>
          <a:graphicData uri="http://schemas.openxmlformats.org/drawingml/2006/table">
            <a:tbl>
              <a:tblPr rtl="1"/>
              <a:tblGrid>
                <a:gridCol w="4897437"/>
                <a:gridCol w="41767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1486" name="Group 14"/>
          <p:cNvGraphicFramePr>
            <a:graphicFrameLocks noGrp="1"/>
          </p:cNvGraphicFramePr>
          <p:nvPr/>
        </p:nvGraphicFramePr>
        <p:xfrm>
          <a:off x="34925" y="44450"/>
          <a:ext cx="9074150" cy="6339840"/>
        </p:xfrm>
        <a:graphic>
          <a:graphicData uri="http://schemas.openxmlformats.org/drawingml/2006/table">
            <a:tbl>
              <a:tblPr rtl="1"/>
              <a:tblGrid>
                <a:gridCol w="4608512"/>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2498" name="Group 2"/>
          <p:cNvGraphicFramePr>
            <a:graphicFrameLocks noGrp="1"/>
          </p:cNvGraphicFramePr>
          <p:nvPr/>
        </p:nvGraphicFramePr>
        <p:xfrm>
          <a:off x="34925" y="-26988"/>
          <a:ext cx="9145588" cy="6851904"/>
        </p:xfrm>
        <a:graphic>
          <a:graphicData uri="http://schemas.openxmlformats.org/drawingml/2006/table">
            <a:tbl>
              <a:tblPr rtl="1"/>
              <a:tblGrid>
                <a:gridCol w="4752975"/>
                <a:gridCol w="4392613"/>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3535" name="Group 15"/>
          <p:cNvGraphicFramePr>
            <a:graphicFrameLocks noGrp="1"/>
          </p:cNvGraphicFramePr>
          <p:nvPr/>
        </p:nvGraphicFramePr>
        <p:xfrm>
          <a:off x="34925" y="44450"/>
          <a:ext cx="9001125" cy="5978526"/>
        </p:xfrm>
        <a:graphic>
          <a:graphicData uri="http://schemas.openxmlformats.org/drawingml/2006/table">
            <a:tbl>
              <a:tblPr rtl="1"/>
              <a:tblGrid>
                <a:gridCol w="4319587"/>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4560" name="Group 16"/>
          <p:cNvGraphicFramePr>
            <a:graphicFrameLocks noGrp="1"/>
          </p:cNvGraphicFramePr>
          <p:nvPr/>
        </p:nvGraphicFramePr>
        <p:xfrm>
          <a:off x="34925" y="44450"/>
          <a:ext cx="9001125" cy="6339840"/>
        </p:xfrm>
        <a:graphic>
          <a:graphicData uri="http://schemas.openxmlformats.org/drawingml/2006/table">
            <a:tbl>
              <a:tblPr rtl="1"/>
              <a:tblGrid>
                <a:gridCol w="4679950"/>
                <a:gridCol w="43211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5583" name="Group 15"/>
          <p:cNvGraphicFramePr>
            <a:graphicFrameLocks noGrp="1"/>
          </p:cNvGraphicFramePr>
          <p:nvPr/>
        </p:nvGraphicFramePr>
        <p:xfrm>
          <a:off x="34925" y="115888"/>
          <a:ext cx="9074150" cy="5913120"/>
        </p:xfrm>
        <a:graphic>
          <a:graphicData uri="http://schemas.openxmlformats.org/drawingml/2006/table">
            <a:tbl>
              <a:tblPr rtl="1"/>
              <a:tblGrid>
                <a:gridCol w="4897437"/>
                <a:gridCol w="41767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6606" name="Group 14"/>
          <p:cNvGraphicFramePr>
            <a:graphicFrameLocks noGrp="1"/>
          </p:cNvGraphicFramePr>
          <p:nvPr/>
        </p:nvGraphicFramePr>
        <p:xfrm>
          <a:off x="34925" y="44450"/>
          <a:ext cx="9145588" cy="6931152"/>
        </p:xfrm>
        <a:graphic>
          <a:graphicData uri="http://schemas.openxmlformats.org/drawingml/2006/table">
            <a:tbl>
              <a:tblPr rtl="1"/>
              <a:tblGrid>
                <a:gridCol w="4824413"/>
                <a:gridCol w="4321175"/>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7633" name="Group 17"/>
          <p:cNvGraphicFramePr>
            <a:graphicFrameLocks noGrp="1"/>
          </p:cNvGraphicFramePr>
          <p:nvPr/>
        </p:nvGraphicFramePr>
        <p:xfrm>
          <a:off x="34925" y="115888"/>
          <a:ext cx="9074150" cy="6766560"/>
        </p:xfrm>
        <a:graphic>
          <a:graphicData uri="http://schemas.openxmlformats.org/drawingml/2006/table">
            <a:tbl>
              <a:tblPr rtl="1"/>
              <a:tblGrid>
                <a:gridCol w="4608512"/>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8654" name="Group 14"/>
          <p:cNvGraphicFramePr>
            <a:graphicFrameLocks noGrp="1"/>
          </p:cNvGraphicFramePr>
          <p:nvPr/>
        </p:nvGraphicFramePr>
        <p:xfrm>
          <a:off x="34925" y="44450"/>
          <a:ext cx="9074150" cy="6766560"/>
        </p:xfrm>
        <a:graphic>
          <a:graphicData uri="http://schemas.openxmlformats.org/drawingml/2006/table">
            <a:tbl>
              <a:tblPr rtl="1"/>
              <a:tblGrid>
                <a:gridCol w="4537075"/>
                <a:gridCol w="45370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9666" name="Group 2"/>
          <p:cNvGraphicFramePr>
            <a:graphicFrameLocks noGrp="1"/>
          </p:cNvGraphicFramePr>
          <p:nvPr/>
        </p:nvGraphicFramePr>
        <p:xfrm>
          <a:off x="34925" y="-26988"/>
          <a:ext cx="9145588" cy="7001256"/>
        </p:xfrm>
        <a:graphic>
          <a:graphicData uri="http://schemas.openxmlformats.org/drawingml/2006/table">
            <a:tbl>
              <a:tblPr rtl="1"/>
              <a:tblGrid>
                <a:gridCol w="4895850"/>
                <a:gridCol w="4249738"/>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0701" name="Group 13"/>
          <p:cNvGraphicFramePr>
            <a:graphicFrameLocks noGrp="1"/>
          </p:cNvGraphicFramePr>
          <p:nvPr/>
        </p:nvGraphicFramePr>
        <p:xfrm>
          <a:off x="34925" y="44450"/>
          <a:ext cx="9145588" cy="6778752"/>
        </p:xfrm>
        <a:graphic>
          <a:graphicData uri="http://schemas.openxmlformats.org/drawingml/2006/table">
            <a:tbl>
              <a:tblPr rtl="1"/>
              <a:tblGrid>
                <a:gridCol w="4679950"/>
                <a:gridCol w="4465638"/>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smtClean="0">
                          <a:ln>
                            <a:noFill/>
                          </a:ln>
                          <a:solidFill>
                            <a:schemeClr val="bg1"/>
                          </a:solidFill>
                          <a:effectLst/>
                          <a:latin typeface="Arial" charset="0"/>
                          <a:cs typeface="Arial" charset="0"/>
                        </a:rPr>
                        <a:t> </a:t>
                      </a: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US" sz="23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17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2750" name="Group 14"/>
          <p:cNvGraphicFramePr>
            <a:graphicFrameLocks noGrp="1"/>
          </p:cNvGraphicFramePr>
          <p:nvPr/>
        </p:nvGraphicFramePr>
        <p:xfrm>
          <a:off x="107950" y="188913"/>
          <a:ext cx="8856663" cy="6431280"/>
        </p:xfrm>
        <a:graphic>
          <a:graphicData uri="http://schemas.openxmlformats.org/drawingml/2006/table">
            <a:tbl>
              <a:tblPr rtl="1"/>
              <a:tblGrid>
                <a:gridCol w="8856663"/>
              </a:tblGrid>
              <a:tr h="29511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Twenty-first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 </a:t>
                      </a:r>
                      <a:r>
                        <a:rPr kumimoji="0" lang="en-US" sz="4000" b="1" i="0" u="none" strike="noStrike" cap="none" normalizeH="0" baseline="0" smtClean="0">
                          <a:ln>
                            <a:noFill/>
                          </a:ln>
                          <a:solidFill>
                            <a:srgbClr val="FF9900"/>
                          </a:solidFill>
                          <a:effectLst/>
                          <a:latin typeface="Arial" charset="0"/>
                          <a:cs typeface="Arial" charset="0"/>
                        </a:rPr>
                        <a:t>(1</a:t>
                      </a:r>
                      <a:r>
                        <a:rPr kumimoji="0" lang="en-US" sz="4000" b="1" i="0" u="none" strike="noStrike" cap="none" normalizeH="0" baseline="30000" smtClean="0">
                          <a:ln>
                            <a:noFill/>
                          </a:ln>
                          <a:solidFill>
                            <a:srgbClr val="FF9900"/>
                          </a:solidFill>
                          <a:effectLst/>
                          <a:latin typeface="Arial" charset="0"/>
                          <a:cs typeface="Arial" charset="0"/>
                        </a:rPr>
                        <a:t>st</a:t>
                      </a:r>
                      <a:r>
                        <a:rPr kumimoji="0" lang="en-US" sz="4000" b="1" i="0" u="none" strike="noStrike" cap="none" normalizeH="0" baseline="0" smtClean="0">
                          <a:ln>
                            <a:noFill/>
                          </a:ln>
                          <a:solidFill>
                            <a:srgbClr val="FF9900"/>
                          </a:solidFill>
                          <a:effectLst/>
                          <a:latin typeface="Arial" charset="0"/>
                          <a:cs typeface="Arial" charset="0"/>
                        </a:rPr>
                        <a:t> of Bashans)</a:t>
                      </a:r>
                      <a:endParaRPr kumimoji="0" lang="en-US"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الواحد و العشرون</a:t>
                      </a:r>
                      <a:r>
                        <a:rPr kumimoji="0" lang="ar-KW" sz="4000" b="1" i="0" u="none" strike="noStrike" cap="none" normalizeH="0" baseline="0" smtClean="0">
                          <a:ln>
                            <a:noFill/>
                          </a:ln>
                          <a:solidFill>
                            <a:srgbClr val="FF9900"/>
                          </a:solidFill>
                          <a:effectLst/>
                          <a:latin typeface="Arial" charset="0"/>
                          <a:cs typeface="Arial" charset="0"/>
                        </a:rPr>
                        <a:t> 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 الأول من بشنس )</a:t>
                      </a:r>
                      <a:endParaRPr kumimoji="0" lang="en-US"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fr-CA" sz="4000" b="0" i="0" u="none" strike="noStrike" cap="none" normalizeH="0" baseline="0" smtClean="0">
                          <a:ln>
                            <a:noFill/>
                          </a:ln>
                          <a:solidFill>
                            <a:srgbClr val="FF9900"/>
                          </a:solidFill>
                          <a:effectLst/>
                          <a:latin typeface="Arial" charset="0"/>
                          <a:cs typeface="Arial" charset="0"/>
                        </a:rPr>
                        <a:t>Vingt unième jour du mois de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 Premier du </a:t>
                      </a:r>
                      <a:r>
                        <a:rPr kumimoji="0" lang="en-US" sz="4000" b="1" i="0" u="none" strike="noStrike" cap="none" normalizeH="0" baseline="0" smtClean="0">
                          <a:ln>
                            <a:noFill/>
                          </a:ln>
                          <a:solidFill>
                            <a:srgbClr val="FF9900"/>
                          </a:solidFill>
                          <a:effectLst/>
                          <a:latin typeface="Arial" charset="0"/>
                          <a:cs typeface="Arial" charset="0"/>
                        </a:rPr>
                        <a:t>Bashans</a:t>
                      </a:r>
                      <a:r>
                        <a:rPr kumimoji="0" lang="fr-CA" sz="4000" b="1" i="0" u="none" strike="noStrike" cap="none" normalizeH="0" baseline="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37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65376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0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4804" name="Group 20"/>
          <p:cNvGraphicFramePr>
            <a:graphicFrameLocks noGrp="1"/>
          </p:cNvGraphicFramePr>
          <p:nvPr/>
        </p:nvGraphicFramePr>
        <p:xfrm>
          <a:off x="34925" y="-26988"/>
          <a:ext cx="9001125" cy="6754877"/>
        </p:xfrm>
        <a:graphic>
          <a:graphicData uri="http://schemas.openxmlformats.org/drawingml/2006/table">
            <a:tbl>
              <a:tblPr rtl="1"/>
              <a:tblGrid>
                <a:gridCol w="4679950"/>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مورعشية </a:t>
                      </a:r>
                      <a:r>
                        <a:rPr kumimoji="0" lang="en-US" sz="3600" b="0" i="0" u="sng" strike="noStrike" cap="none" normalizeH="0" baseline="0" dirty="0" smtClean="0">
                          <a:ln>
                            <a:noFill/>
                          </a:ln>
                          <a:solidFill>
                            <a:srgbClr val="FF9933"/>
                          </a:solidFill>
                          <a:effectLst/>
                          <a:latin typeface="Arial" charset="0"/>
                          <a:cs typeface="Times New Roman" pitchFamily="18" charset="0"/>
                        </a:rPr>
                        <a:t>87:3, 5, 7 </a:t>
                      </a:r>
                      <a:r>
                        <a:rPr kumimoji="0" lang="ar-SA" sz="3600" b="0" i="0" u="sng" strike="noStrike" cap="none" normalizeH="0" baseline="0" dirty="0" smtClean="0">
                          <a:ln>
                            <a:noFill/>
                          </a:ln>
                          <a:solidFill>
                            <a:srgbClr val="FF9933"/>
                          </a:solidFill>
                          <a:effectLst/>
                          <a:latin typeface="Arial" charset="0"/>
                          <a:cs typeface="Times New Roman" pitchFamily="18" charset="0"/>
                        </a:rPr>
                        <a:t> </a:t>
                      </a:r>
                      <a:endParaRPr kumimoji="0" lang="ar-EG"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أعمالٌ مجيدةٌ قد قِيلت لأجلِكِ يا مدينةَ اللهِ. وهو العليُّ الذى أسَّسها إلى الأبدِ. ومغنون كعازفين كل السكان فيك</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 </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Times New Roman" pitchFamily="18" charset="0"/>
                        </a:rPr>
                        <a:t>Psalms 87:3, 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Des choses glorieuses ont été dites sur toi, Ville de Dieu ! 5 Et c’est lui, le </a:t>
                      </a:r>
                      <a:r>
                        <a:rPr kumimoji="0" lang="fr-FR" sz="2800" b="0" i="0" u="none" strike="noStrike" cap="none" normalizeH="0" baseline="0" dirty="0" err="1" smtClean="0">
                          <a:ln>
                            <a:noFill/>
                          </a:ln>
                          <a:solidFill>
                            <a:schemeClr val="bg1"/>
                          </a:solidFill>
                          <a:effectLst/>
                          <a:latin typeface="Arial" charset="0"/>
                          <a:cs typeface="Arial" charset="0"/>
                        </a:rPr>
                        <a:t>Très–Haut</a:t>
                      </a:r>
                      <a:r>
                        <a:rPr kumimoji="0" lang="fr-FR" sz="2800" b="0" i="0" u="none" strike="noStrike" cap="none" normalizeH="0" baseline="0" dirty="0" smtClean="0">
                          <a:ln>
                            <a:noFill/>
                          </a:ln>
                          <a:solidFill>
                            <a:schemeClr val="bg1"/>
                          </a:solidFill>
                          <a:effectLst/>
                          <a:latin typeface="Arial" charset="0"/>
                          <a:cs typeface="Arial" charset="0"/>
                        </a:rPr>
                        <a:t>, qui l’affermit.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Ceux qui chantent comme ceux qui dansent (s’écrient): Toutes mes sources sont en toi.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87:3, 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Glorious things are spoken of you, O city of God!. 5 And the Most High Himself shall establish her. 7 Both the singers and the players on instruments say, All my springs are in you. 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54805" name="Rectangle 21"/>
          <p:cNvSpPr>
            <a:spLocks noGrp="1" noChangeArrowheads="1"/>
          </p:cNvSpPr>
          <p:nvPr>
            <p:ph type="ctrTitle"/>
          </p:nvPr>
        </p:nvSpPr>
        <p:spPr/>
        <p:txBody>
          <a:bodyPr/>
          <a:lstStyle/>
          <a:p>
            <a:r>
              <a:rPr lang="en-US"/>
              <a:t>21pv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5821" name="Group 13"/>
          <p:cNvGraphicFramePr>
            <a:graphicFrameLocks noGrp="1"/>
          </p:cNvGraphicFramePr>
          <p:nvPr/>
        </p:nvGraphicFramePr>
        <p:xfrm>
          <a:off x="34925" y="44450"/>
          <a:ext cx="9074150" cy="6658294"/>
        </p:xfrm>
        <a:graphic>
          <a:graphicData uri="http://schemas.openxmlformats.org/drawingml/2006/table">
            <a:tbl>
              <a:tblPr rtl="1"/>
              <a:tblGrid>
                <a:gridCol w="4608512"/>
                <a:gridCol w="44656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لوقا ( 10 : 38 – 42 )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هم سائرون دخلَ قريةً، فقَبِلَتهُ امرأةٌ اسمها مرثا فى بيتها. وكانت لهذه أختٌ تُدعَى مريم، وهى التى جلست عند قدمي يسوع وكانت تسمع كلامه.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16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Luc 10:38-42</a:t>
                      </a:r>
                      <a:endParaRPr kumimoji="0" lang="ar-EG" sz="28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Pendant qu’ils étaient en route, il entra dans un village, et une femme, du nom de Marthe, le reçut dans sa maison.39  Elle avait une soeur, appelée Marie, qui s’assit aux pieds du Seigneur, et qui écoutait sa parole.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Luke 10:38-42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Now it happened as they went that He entered a certain village; and a certain woman named Martha welcomed Him into her house. 39 And she had a sister called Mary, who also sat at Jesus' feet and heard His word.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55822" name="Rectangle 14"/>
          <p:cNvSpPr>
            <a:spLocks noGrp="1" noChangeArrowheads="1"/>
          </p:cNvSpPr>
          <p:nvPr>
            <p:ph type="ctrTitle"/>
          </p:nvPr>
        </p:nvSpPr>
        <p:spPr/>
        <p:txBody>
          <a:bodyPr/>
          <a:lstStyle/>
          <a:p>
            <a:r>
              <a:rPr lang="en-US"/>
              <a:t>21v</a:t>
            </a:r>
          </a:p>
        </p:txBody>
      </p:sp>
    </p:spTree>
  </p:cSld>
  <p:clrMapOvr>
    <a:masterClrMapping/>
  </p:clrMapOvr>
  <p:timing>
    <p:tnLst>
      <p:par>
        <p:cTn id="1" dur="indefinite" restart="never" nodeType="tmRoot"/>
      </p:par>
    </p:tnLst>
  </p:timing>
</p:sld>
</file>

<file path=ppt/slides/slide10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6850" name="Group 18"/>
          <p:cNvGraphicFramePr>
            <a:graphicFrameLocks noGrp="1"/>
          </p:cNvGraphicFramePr>
          <p:nvPr/>
        </p:nvGraphicFramePr>
        <p:xfrm>
          <a:off x="34925" y="115888"/>
          <a:ext cx="9074150" cy="5978526"/>
        </p:xfrm>
        <a:graphic>
          <a:graphicData uri="http://schemas.openxmlformats.org/drawingml/2006/table">
            <a:tbl>
              <a:tblPr rtl="1"/>
              <a:tblGrid>
                <a:gridCol w="4537075"/>
                <a:gridCol w="45370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مرثا فكانت مرتبكةً فى قضاء خِدم كثيرةٍ. فقامت وقالت: " ياربُّ، أمَا يُعنِيك أمري بأن أُختى قد تركتنى أخدم وحدي؟ فقُل لها أن تُساعدني!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Marthe était absorbée par les nombreux soucis du service ; elle survint et dit : Seigneur, tu ne te mets pas en peine de ce que ma soeur me laisse seule pour servir ? Dis–lui donc de m’aider.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But Martha was distracted with much serving, and she approached Him and said, Lord, do You not care that my sister has left me to serve alone? Therefore tell her to help 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0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78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65785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0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8896" name="Group 16"/>
          <p:cNvGraphicFramePr>
            <a:graphicFrameLocks noGrp="1"/>
          </p:cNvGraphicFramePr>
          <p:nvPr/>
        </p:nvGraphicFramePr>
        <p:xfrm>
          <a:off x="0" y="44450"/>
          <a:ext cx="9036050" cy="6878193"/>
        </p:xfrm>
        <a:graphic>
          <a:graphicData uri="http://schemas.openxmlformats.org/drawingml/2006/table">
            <a:tbl>
              <a:tblPr rtl="1"/>
              <a:tblGrid>
                <a:gridCol w="5040312"/>
                <a:gridCol w="39957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باكر </a:t>
                      </a:r>
                      <a:r>
                        <a:rPr kumimoji="0" lang="en-US" sz="3600" b="0" i="0" u="sng" strike="noStrike" cap="none" normalizeH="0" baseline="0" dirty="0" smtClean="0">
                          <a:ln>
                            <a:noFill/>
                          </a:ln>
                          <a:solidFill>
                            <a:srgbClr val="FF9933"/>
                          </a:solidFill>
                          <a:effectLst/>
                          <a:latin typeface="Arial" charset="0"/>
                          <a:cs typeface="Times New Roman" pitchFamily="18" charset="0"/>
                        </a:rPr>
                        <a:t>48:8, 1</a:t>
                      </a:r>
                      <a:endParaRPr kumimoji="0" lang="ar-SA"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كَمِثل ما سمعناه كذلِكَ رأينا فى مدينةِ ربِّ القوَّاتِ فى مدينةِ إلهنا. عظيمٌ هو الربُّ ومُسبَّحٌ جدّاً. فى مدينةِ إلهنا على جبلِهِ </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المُقدَّس.</a:t>
                      </a:r>
                      <a:r>
                        <a:rPr kumimoji="0" lang="en-CA" sz="3200" b="0" i="0" u="none" strike="noStrike" cap="none" normalizeH="0" baseline="0" dirty="0" smtClean="0">
                          <a:ln>
                            <a:noFill/>
                          </a:ln>
                          <a:solidFill>
                            <a:schemeClr val="bg1"/>
                          </a:solidFill>
                          <a:effectLst/>
                          <a:latin typeface="Arial" charset="0"/>
                          <a:cs typeface="Arial" charset="0"/>
                        </a:rPr>
                        <a:t> </a:t>
                      </a:r>
                      <a:r>
                        <a:rPr kumimoji="0" lang="ar-SA" sz="2400" b="1" i="0" u="none" strike="noStrike" cap="none" normalizeH="0" baseline="0" dirty="0" smtClean="0">
                          <a:ln>
                            <a:noFill/>
                          </a:ln>
                          <a:solidFill>
                            <a:schemeClr val="bg1"/>
                          </a:solidFill>
                          <a:effectLst/>
                          <a:latin typeface="Arial" charset="0"/>
                          <a:cs typeface="Arial" charset="0"/>
                        </a:rPr>
                        <a:t>هللويا.</a:t>
                      </a:r>
                      <a:r>
                        <a:rPr kumimoji="0" lang="ar-SA" sz="3200" b="0" i="0" u="none" strike="noStrike" cap="none" normalizeH="0" baseline="0" dirty="0" smtClean="0">
                          <a:ln>
                            <a:noFill/>
                          </a:ln>
                          <a:solidFill>
                            <a:schemeClr val="bg1"/>
                          </a:solidFill>
                          <a:effectLst/>
                          <a:latin typeface="Arial" charset="0"/>
                          <a:cs typeface="Arial" charset="0"/>
                        </a:rPr>
                        <a:t> </a:t>
                      </a:r>
                      <a:endParaRPr kumimoji="0" lang="ar-EG"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 </a:t>
                      </a:r>
                      <a:r>
                        <a:rPr kumimoji="0" lang="en-US" sz="3600" b="0" i="0" u="sng" strike="noStrike" cap="none" normalizeH="0" baseline="0" dirty="0" smtClean="0">
                          <a:ln>
                            <a:noFill/>
                          </a:ln>
                          <a:solidFill>
                            <a:srgbClr val="FF9933"/>
                          </a:solidFill>
                          <a:effectLst/>
                          <a:latin typeface="Arial" charset="0"/>
                          <a:cs typeface="Times New Roman" pitchFamily="18" charset="0"/>
                        </a:rPr>
                        <a:t>48:8,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8 Ce que nous avions entendu, nous l’avons vu Dans la ville de l’Éternel des armées, Dans la ville de notre Dieu :1 L’Éternel est grand, il est l’objet de toutes les louanges, Dans la ville de notre Dieu, (sur) sa montagne sainte.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r>
                        <a:rPr kumimoji="0" lang="en-US" sz="2400" b="0" i="0" u="none" strike="noStrike" cap="none" normalizeH="0" baseline="0" dirty="0" smtClean="0">
                          <a:ln>
                            <a:noFill/>
                          </a:ln>
                          <a:solidFill>
                            <a:schemeClr val="bg1"/>
                          </a:solidFill>
                          <a:effectLst/>
                          <a:latin typeface="Arial" charset="0"/>
                          <a:cs typeface="Arial" charset="0"/>
                        </a:rPr>
                        <a:t>. </a:t>
                      </a:r>
                      <a:endParaRPr kumimoji="0" lang="fr-CA" sz="24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48:8,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As we have heard, So we have seen In the city of the Lord of hosts, In the city of our God:.1 Great is the Lord, and greatly to be praised In the city of our God, In His holy mountain.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658897" name="Rectangle 17"/>
          <p:cNvSpPr>
            <a:spLocks noGrp="1" noChangeArrowheads="1"/>
          </p:cNvSpPr>
          <p:nvPr>
            <p:ph type="ctrTitle"/>
          </p:nvPr>
        </p:nvSpPr>
        <p:spPr/>
        <p:txBody>
          <a:bodyPr/>
          <a:lstStyle/>
          <a:p>
            <a:r>
              <a:rPr lang="en-US"/>
              <a:t>21pm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0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59918" name="Group 14"/>
          <p:cNvGraphicFramePr>
            <a:graphicFrameLocks noGrp="1"/>
          </p:cNvGraphicFramePr>
          <p:nvPr/>
        </p:nvGraphicFramePr>
        <p:xfrm>
          <a:off x="34925" y="44450"/>
          <a:ext cx="9145588" cy="6911023"/>
        </p:xfrm>
        <a:graphic>
          <a:graphicData uri="http://schemas.openxmlformats.org/drawingml/2006/table">
            <a:tbl>
              <a:tblPr rtl="1"/>
              <a:tblGrid>
                <a:gridCol w="4248150"/>
                <a:gridCol w="4897438"/>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متى (12 : 35 – 50 )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الرَّجُل الصَّالح من كنزه الصَّالح يُخرج الصَّلاح. والرَّجل الشِّرِّير من كنزه الشِّرِّير يخرج الشُّرور. ولكن أقول لكم: " إن كلَّ كلمةٍ باطلةٍ يقولها النَّاس سوف يُعطُون جواباً عنها فى يوم الدِّين.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688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Matthew 12:35-50</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L’homme bon tire du bien de son bon trésor, et l’homme mauvais tire du mal de son mauvais trésor. 36 Je vous le dis : au jour du jugement, les hommes rendront compte de toute parole vaine, qu’ils auront proférée.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Matthew 12:35-50</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A good man out of the good treasure of his heart brings forth good things, and an evil man out of the evil treasure brings forth evil things. 36 But I say to you that for every idle word men may speak, they will give account of it in the day of judgment.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659919" name="Rectangle 15"/>
          <p:cNvSpPr>
            <a:spLocks noGrp="1" noChangeArrowheads="1"/>
          </p:cNvSpPr>
          <p:nvPr>
            <p:ph type="ctrTitle"/>
          </p:nvPr>
        </p:nvSpPr>
        <p:spPr/>
        <p:txBody>
          <a:bodyPr/>
          <a:lstStyle/>
          <a:p>
            <a:r>
              <a:rPr lang="en-US"/>
              <a:t>21m</a:t>
            </a:r>
          </a:p>
        </p:txBody>
      </p:sp>
    </p:spTree>
  </p:cSld>
  <p:clrMapOvr>
    <a:masterClrMapping/>
  </p:clrMapOvr>
  <p:timing>
    <p:tnLst>
      <p:par>
        <p:cTn id="1" dur="indefinite" restart="never" nodeType="tmRoot"/>
      </p:par>
    </p:tnLst>
  </p:timing>
</p:sld>
</file>

<file path=ppt/slides/slide10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0943" name="Group 15"/>
          <p:cNvGraphicFramePr>
            <a:graphicFrameLocks noGrp="1"/>
          </p:cNvGraphicFramePr>
          <p:nvPr/>
        </p:nvGraphicFramePr>
        <p:xfrm>
          <a:off x="34925" y="115888"/>
          <a:ext cx="9145588" cy="6766560"/>
        </p:xfrm>
        <a:graphic>
          <a:graphicData uri="http://schemas.openxmlformats.org/drawingml/2006/table">
            <a:tbl>
              <a:tblPr rtl="1"/>
              <a:tblGrid>
                <a:gridCol w="4752975"/>
                <a:gridCol w="4392613"/>
              </a:tblGrid>
              <a:tr h="1441450">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لأنك من كلامك تتبرَّر ومن كلامك يُحكم عليك ". حينئذٍ أجابه قومُ من الكتبة والفرِّيسيِّين قائلين: " أيُّها المُعلِّم، نُريد أن نرى منك آيةً ". أمَّا هو فأجاب وقال لهم: " الجيل الشِّرِّير والفاسق يطلب آيةً،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Car par tes paroles tu seras justifié, et par tes paroles tu seras condamné.38  Alors quelques–uns des scribes et des Pharisiens prirent la parole et dirent : Maître, nous voudrions voir un signe de ta part. 39 Il leur répondit : Une génération mauvaise et adultère recherche un signe,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For by your words you will be justified, and by your words you will be condemned. 38 Then some of the scribes and Pharisees answered, saying, Teacher, we want to see a sign from You. 39 But He answered and said to them, An evil and adulterous generation seeks after a sign,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1967" name="Group 15"/>
          <p:cNvGraphicFramePr>
            <a:graphicFrameLocks noGrp="1"/>
          </p:cNvGraphicFramePr>
          <p:nvPr/>
        </p:nvGraphicFramePr>
        <p:xfrm>
          <a:off x="107950" y="115888"/>
          <a:ext cx="9001125" cy="6049963"/>
        </p:xfrm>
        <a:graphic>
          <a:graphicData uri="http://schemas.openxmlformats.org/drawingml/2006/table">
            <a:tbl>
              <a:tblPr rtl="1"/>
              <a:tblGrid>
                <a:gridCol w="4608512"/>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ولن تُعطَى له آيةٌ إلا آية يونان النَّبيِّ. لأنَّه كما كان يونان فى بطن الحوت ثلاثة أيَّام وثلاثة ليال، هكذا يكون ابن الإنسان فى قلب الأرض ثلاثة أيَّـام وثلاثة ليـال.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ne lui sera donné d’autre signe que celui du prophète Jonas.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40 Car, de même que Jonas fut trois jours et trois nuits dans le ventre du grand poisson de même le Fils de l’homme sera trois jours et trois nuits dans le sein de la terre.</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no sign will be given to it except the sign of the prophet Jonah. 40 For as Jonah was three days and three nights in the belly of the great fish, so will the Son of Man be three days and three nights in the heart of the earth.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2989" name="Group 13"/>
          <p:cNvGraphicFramePr>
            <a:graphicFrameLocks noGrp="1"/>
          </p:cNvGraphicFramePr>
          <p:nvPr/>
        </p:nvGraphicFramePr>
        <p:xfrm>
          <a:off x="107950" y="115888"/>
          <a:ext cx="9001125" cy="6655690"/>
        </p:xfrm>
        <a:graphic>
          <a:graphicData uri="http://schemas.openxmlformats.org/drawingml/2006/table">
            <a:tbl>
              <a:tblPr rtl="1"/>
              <a:tblGrid>
                <a:gridCol w="4608512"/>
                <a:gridCol w="4392613"/>
              </a:tblGrid>
              <a:tr h="14414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رجـال نينـوى سيقومـون في الدِّيـن مع هـذا الجيــل ويدينونه، لأنَّهم تابوا بإنذار يونان، وهوذا أفضل من يونان ههنا! ملكة التَّيمن ستقوم فى الدِّين مع هذا الجيل وتدِينه،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41Les hommes de Ninive se dresseront lors du jugement, avec cette génération et la condamneront, parce qu’ils se sont repentis à la prédication de Jonas, et voici qu’il y a ici plus que Jonas. 42 La reine du Midi se lèvera lors du jugement, avec cette génération et la condamnera,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41 The men of Nineveh will rise up in the judgment with this generation and condemn it, because they repented at the preaching of Jonah; and indeed a greater than Jonah is here. 42 The queen of the South will rise up in the judgment with this generation and condemn it,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4002" name="Group 2"/>
          <p:cNvGraphicFramePr>
            <a:graphicFrameLocks noGrp="1"/>
          </p:cNvGraphicFramePr>
          <p:nvPr/>
        </p:nvGraphicFramePr>
        <p:xfrm>
          <a:off x="107950" y="115888"/>
          <a:ext cx="9001125" cy="6015990"/>
        </p:xfrm>
        <a:graphic>
          <a:graphicData uri="http://schemas.openxmlformats.org/drawingml/2006/table">
            <a:tbl>
              <a:tblPr rtl="1"/>
              <a:tblGrid>
                <a:gridCol w="4681537"/>
                <a:gridCol w="431958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لأنها أتت من أقاصي الأرض لتسمع حكمة سُليمانَ. وهوذا أعظم من سُليمانَ ههنا! إذا خرج الرُّوح النَّجس من الإنسان يمضي إلى أماكن ليس فيها ماءٌ يطلب راحةً فلا يجد.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parce qu’elle est venue des extrémités de la terre pour entendre la sagesse de Salomon, et voici qu’il y a ici plus que Salomon. 43  Lorsque l’esprit impur est sorti d’un homme, il traverse des lieux arides, cherche du repos et n’en trouve pas.</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she came from the ends of the earth to hear the wisdom of Solomon; and indeed a greater than Solomon is here. 43 When an unclean spirit goes out of a man, he goes through dry places, seeking rest, and finds none.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5038" name="Group 14"/>
          <p:cNvGraphicFramePr>
            <a:graphicFrameLocks noGrp="1"/>
          </p:cNvGraphicFramePr>
          <p:nvPr/>
        </p:nvGraphicFramePr>
        <p:xfrm>
          <a:off x="107950" y="115888"/>
          <a:ext cx="9001125" cy="5802250"/>
        </p:xfrm>
        <a:graphic>
          <a:graphicData uri="http://schemas.openxmlformats.org/drawingml/2006/table">
            <a:tbl>
              <a:tblPr rtl="1"/>
              <a:tblGrid>
                <a:gridCol w="4465637"/>
                <a:gridCol w="4535488"/>
              </a:tblGrid>
              <a:tr h="14414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يقول: أرجع إلى بيتي الذي خرجت منه. فيأتى ويجده فارغاً مكنوساً مُزيَّناً. فيمضي حينئذٍ ويأخذ معه سبعة أرواح أُخر أشرَّ منه، فيأتى ويسكن هناك،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Alors il dit : Je retournerai dans ma maison d’où je suis sorti, et, quand il arrive, il la trouve vide, balayée et ornée. 45 Il s’en va et prend avec lui sept autres esprits plus mauvais que lui ; ils entrent dans la maison, s’y établissent,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Then he says, `I will return to my house from which I came.' And when he comes, he finds it empty, swept, and put in order. 45 Then he goes and takes with him seven other spirits more wicked than himself, and they enter and dwell there;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6064" name="Group 16"/>
          <p:cNvGraphicFramePr>
            <a:graphicFrameLocks noGrp="1"/>
          </p:cNvGraphicFramePr>
          <p:nvPr/>
        </p:nvGraphicFramePr>
        <p:xfrm>
          <a:off x="107950" y="115888"/>
          <a:ext cx="9001125" cy="6018150"/>
        </p:xfrm>
        <a:graphic>
          <a:graphicData uri="http://schemas.openxmlformats.org/drawingml/2006/table">
            <a:tbl>
              <a:tblPr rtl="1"/>
              <a:tblGrid>
                <a:gridCol w="4608512"/>
                <a:gridCol w="4392613"/>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فتصير أواخر ذلك الإنسان أشرَّ من أوائلهِ. هكذا يكون أيضاً لهذا الجيل الشرِّير. وفيما هو يُخاطِب الجموع إذا أُمُّه وإخوته قد وقفوا خارجاً طالبين أن يُكلِّموه.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la dernière condition de cet homme est pire que la première. Il en sera de même pour cette génération mauvaise. 46  Comme Jésus parlait encore à la foule, sa mère, et ses frères se tenaient dehors et cherchaient à lui parler.</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the last state of that man is worse than the first. So shall it also be with this wicked generation. 46 While He was still talking to the multitudes, behold, His mother and brothers stood outside, seeking to speak with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7092" name="Group 20"/>
          <p:cNvGraphicFramePr>
            <a:graphicFrameLocks noGrp="1"/>
          </p:cNvGraphicFramePr>
          <p:nvPr/>
        </p:nvGraphicFramePr>
        <p:xfrm>
          <a:off x="107950" y="115888"/>
          <a:ext cx="9001125" cy="5907088"/>
        </p:xfrm>
        <a:graphic>
          <a:graphicData uri="http://schemas.openxmlformats.org/drawingml/2006/table">
            <a:tbl>
              <a:tblPr rtl="1"/>
              <a:tblGrid>
                <a:gridCol w="4032250"/>
                <a:gridCol w="49688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واحدٌ مِن التَّلاميذ: " هوذا أُمُّك وإخوتكَ واقفون خارجاً يطلبون أن يتكلَّموا معك ". أمَّا هو فأجاب وقال للقائل له: " مَن هيَ أُمِّي ومَن هم إخوتي؟ "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47 Quelqu’un lui dit : Ta mère et tes frères se tiennent dehors et cherchent à te parler. 48  Mais Jésus répondit à celui qui le lui disait : Qui est ma mère, et qui sont mes frères ?</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47 Then one said to Him, Look, Your mother and Your brothers are standing outside, seeking to speak with You. 48 But He answered and said to the one who told Him, Who is My mother and who are My brothers?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8114" name="Group 18"/>
          <p:cNvGraphicFramePr>
            <a:graphicFrameLocks noGrp="1"/>
          </p:cNvGraphicFramePr>
          <p:nvPr/>
        </p:nvGraphicFramePr>
        <p:xfrm>
          <a:off x="34925" y="44450"/>
          <a:ext cx="9074150" cy="5901754"/>
        </p:xfrm>
        <a:graphic>
          <a:graphicData uri="http://schemas.openxmlformats.org/drawingml/2006/table">
            <a:tbl>
              <a:tblPr rtl="1"/>
              <a:tblGrid>
                <a:gridCol w="4681537"/>
                <a:gridCol w="43926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مدَّ يده نحو تلاميذِهِ وقال: " ها أُمِّي وإخوتي. لأن كلَّ مَن يصنع إرادة أبي الذى فى السَّمواتِ هو أخي وأختي وأُمِّي ".</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49 Puis il étendit la main sur ses disciples et dit : Voici ma mère et mes frères.50  En effet, quiconque fait la volonté de mon Père qui est dans les cieux, celui–là est mon frère et ma soeur et ma mère.</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49 And He stretched out His hand toward His disciples and said, Here are My mother and My brothers! 50 For whoever does the will of My Father in heaven is My brother and sister and mother.</a:t>
                      </a:r>
                      <a:r>
                        <a:rPr kumimoji="0" lang="ar-EG" sz="2800" b="0" i="0" u="none" strike="noStrike" cap="none" normalizeH="0" baseline="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6691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6691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6691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71181" name="Group 13"/>
          <p:cNvGraphicFramePr>
            <a:graphicFrameLocks noGrp="1"/>
          </p:cNvGraphicFramePr>
          <p:nvPr/>
        </p:nvGraphicFramePr>
        <p:xfrm>
          <a:off x="34925" y="115888"/>
          <a:ext cx="9001125" cy="5978526"/>
        </p:xfrm>
        <a:graphic>
          <a:graphicData uri="http://schemas.openxmlformats.org/drawingml/2006/table">
            <a:tbl>
              <a:tblPr rtl="1"/>
              <a:tblGrid>
                <a:gridCol w="4751387"/>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رسالة </a:t>
                      </a:r>
                      <a:r>
                        <a:rPr kumimoji="0" lang="ar-SA" sz="3600" b="0" i="0" u="sng" strike="noStrike" cap="none" normalizeH="0" baseline="0" smtClean="0">
                          <a:ln>
                            <a:noFill/>
                          </a:ln>
                          <a:solidFill>
                            <a:srgbClr val="FF9933"/>
                          </a:solidFill>
                          <a:effectLst/>
                          <a:latin typeface="Arial" charset="0"/>
                          <a:cs typeface="Arial" charset="0"/>
                        </a:rPr>
                        <a:t>بولس الرسول إلى أهل</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العبرانيين ( 9 : 1 - 12</a:t>
                      </a:r>
                      <a:r>
                        <a:rPr kumimoji="0" lang="ar-SA" sz="3600" b="0" i="0" u="sng" strike="noStrike" cap="none" normalizeH="0" baseline="0" smtClean="0">
                          <a:ln>
                            <a:noFill/>
                          </a:ln>
                          <a:solidFill>
                            <a:srgbClr val="FF9933"/>
                          </a:solidFill>
                          <a:effectLst/>
                          <a:latin typeface="Arial" charset="0"/>
                          <a:cs typeface="Arial" charset="0"/>
                        </a:rPr>
                        <a:t>)</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فأمَّا القُبة الأولى فكان فيها وصايا الخدمة وقدسٌ مزينٌ، لأن القبة الأولى وُضِعت وهى التى كانت فيها المنارة،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Hebrews 9:1-12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La première alliance avait, elle aussi, ses ordonnances relatives au culte et son sanctuaire terrestre.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  En effet, un tabernacle avait été installé ; dans la première partie, appelée le lieu saint, se trouvaient le chandelier,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Hebrews 9:1-12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Then indeed, even the first covenant had ordinances of divine service and the earthly sanctuary. 2 For a tabernacle was prepared: the first part, in which was the lamp stand,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71182" name="Rectangle 14"/>
          <p:cNvSpPr>
            <a:spLocks noGrp="1" noChangeArrowheads="1"/>
          </p:cNvSpPr>
          <p:nvPr>
            <p:ph type="ctrTitle"/>
          </p:nvPr>
        </p:nvSpPr>
        <p:spPr/>
        <p:txBody>
          <a:bodyPr/>
          <a:lstStyle/>
          <a:p>
            <a:r>
              <a:rPr lang="en-US"/>
              <a:t>21p</a:t>
            </a:r>
          </a:p>
        </p:txBody>
      </p:sp>
    </p:spTree>
  </p:cSld>
  <p:clrMapOvr>
    <a:masterClrMapping/>
  </p:clrMapOvr>
  <p:timing>
    <p:tnLst>
      <p:par>
        <p:cTn id="1" dur="indefinite" restart="never" nodeType="tmRoot"/>
      </p:par>
    </p:tnLst>
  </p:timing>
</p:sld>
</file>

<file path=ppt/slides/slide1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72212" name="Group 20"/>
          <p:cNvGraphicFramePr>
            <a:graphicFrameLocks noGrp="1"/>
          </p:cNvGraphicFramePr>
          <p:nvPr/>
        </p:nvGraphicFramePr>
        <p:xfrm>
          <a:off x="34925" y="44450"/>
          <a:ext cx="9001125" cy="6089588"/>
        </p:xfrm>
        <a:graphic>
          <a:graphicData uri="http://schemas.openxmlformats.org/drawingml/2006/table">
            <a:tbl>
              <a:tblPr rtl="1"/>
              <a:tblGrid>
                <a:gridCol w="4176712"/>
                <a:gridCol w="48244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والمائدة، وخبز التَّقدِمةِ. وتُدعَى القُدس. وبعد الحجاب الثَّاني القُبة التى تُدعَى " قُدس الأقداس " وكان فيها مِبخرةٌ من ذهبٍ، وتابوتُ العهـدِ المُصفَّح بالذَّهبِ من كلِّ جانبٍ،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la table et les pains de proposition.3 Puis derrière le second voile, se trouvait la partie appelée Saint des saints.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4 Elle contenait un brûle–parfum en or et l’arche de l’alliance, entièrement recouverte d’or,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 table, and the showbread, which is called the sanctuary; 3 and behind the second veil, the part of the tabernacle which is called the Holiest of All, 4 which had the golden censer and the ark of the covenant overlaid on all sides with gold,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73229" name="Group 13"/>
          <p:cNvGraphicFramePr>
            <a:graphicFrameLocks noGrp="1"/>
          </p:cNvGraphicFramePr>
          <p:nvPr/>
        </p:nvGraphicFramePr>
        <p:xfrm>
          <a:off x="34925" y="44450"/>
          <a:ext cx="9145588" cy="6121401"/>
        </p:xfrm>
        <a:graphic>
          <a:graphicData uri="http://schemas.openxmlformats.org/drawingml/2006/table">
            <a:tbl>
              <a:tblPr rtl="1"/>
              <a:tblGrid>
                <a:gridCol w="4968875"/>
                <a:gridCol w="41767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فيها قِسطُ الذَّهب الذي فيه المنُّ، وعصاة هارون التى أفرخت، ولوحا العهدِ. وفوقها كان كاروبيم المجد مُظلِّلةٌ موضع الاستغفار. هذه التي ليس لنا أن نتكلَّم عنها بالتَّفصيل.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dans laquelle il y avait une urne d’or contenant la manne, ainsi que le bâton d’Aaron qui avait fleuri, et les tables de l’alliance.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5  Au–dessus de l’arche se tenaient les chérubins de gloire, couvrant de leur ombre le propitiatoire.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in which were the golden pot that had the manna, Aaron's rod that budded, and the tablets of the covenant; 5 and above it were the cherubim of glory overshadowing the mercy seat.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74255" name="Group 15"/>
          <p:cNvGraphicFramePr>
            <a:graphicFrameLocks noGrp="1"/>
          </p:cNvGraphicFramePr>
          <p:nvPr/>
        </p:nvGraphicFramePr>
        <p:xfrm>
          <a:off x="34925" y="44450"/>
          <a:ext cx="9001125" cy="6587745"/>
        </p:xfrm>
        <a:graphic>
          <a:graphicData uri="http://schemas.openxmlformats.org/drawingml/2006/table">
            <a:tbl>
              <a:tblPr rtl="1"/>
              <a:tblGrid>
                <a:gridCol w="4751387"/>
                <a:gridCol w="42497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فهذه لمَّا تُصنع هكذا، يدخل الكهنة إلى القبة الأولى فى كل حين لإتمام الخدمة. أمَّا القبة الثَّانية فيدخلها رئيس الأحبار وحـده مـرَّة فى كـلِّ سـنةٍ،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n’y a pas lieu d’en parler maintenant en détail. 6  Tout cela ainsi disposé, les sacrificateurs entrent en tout temps dans la première partie du tabernacle, lorsqu’ils accomplissent les cérémonies du culte.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7  Mais, dans la seconde, seul le souverain sacrificateur (pénètre), une fois par an,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Of these things we cannot now speak in detail. 6 Now when these things had been thus prepared, the priests always went into the first part of the tabernacle, performing the services. 7 But into the second part the high priest went alone once a year,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75278" name="Group 14"/>
          <p:cNvGraphicFramePr>
            <a:graphicFrameLocks noGrp="1"/>
          </p:cNvGraphicFramePr>
          <p:nvPr/>
        </p:nvGraphicFramePr>
        <p:xfrm>
          <a:off x="34925" y="44450"/>
          <a:ext cx="9145588" cy="5905501"/>
        </p:xfrm>
        <a:graphic>
          <a:graphicData uri="http://schemas.openxmlformats.org/drawingml/2006/table">
            <a:tbl>
              <a:tblPr rtl="1"/>
              <a:tblGrid>
                <a:gridCol w="4392613"/>
                <a:gridCol w="47529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وليـس بغيـر دم الـذي كان يُقدِّمه عن نفسه وعن جهالات الشَّعبِ، وهذا يُظهره الرُّوح القدس أن طريق الأقداس لم يُظهَر بعدُ، ما دامت القُبة الأولى قائمةٌ،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non sans y présenter du sang pour lui–même et pour les fautes du peuple.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Le Saint–Esprit montrait par là que l’accès du Saint des saints n’était pas encore ouvert, tant que le premier tabernacle subsistait.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not without blood, which he offered for himself and for the people's sins committed in ignorance; 8 the Holy Spirit indicating this, that the way into the Holiest of All was not yet made manifest while the first tabernacle was still standing.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76301" name="Group 13"/>
          <p:cNvGraphicFramePr>
            <a:graphicFrameLocks noGrp="1"/>
          </p:cNvGraphicFramePr>
          <p:nvPr/>
        </p:nvGraphicFramePr>
        <p:xfrm>
          <a:off x="34925" y="44450"/>
          <a:ext cx="9145588" cy="6344160"/>
        </p:xfrm>
        <a:graphic>
          <a:graphicData uri="http://schemas.openxmlformats.org/drawingml/2006/table">
            <a:tbl>
              <a:tblPr rtl="1"/>
              <a:tblGrid>
                <a:gridCol w="5040313"/>
                <a:gridCol w="41052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التي هى رمزُ هذا الزمان الحاضر، الذى فيه كانوا يرفعون القرابين والذَّبائح، التي لا يمكنها بالنيَّة أن تُكمِّل من يخدم، إلا بالمطعم فقط والمشرب وغسلاتٍ مختلفةٍ</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C’est une figure pour le temps présent ; elle signifie que les dons et sacrifices présentés ne peuvent mener à la perfection, sous le rapport de la conscience, celui qui rend ce culte.10 Ce sont là des ordonnances charnelles, relatives seulement à des aliments, des boissons et diverses ablutions,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It was symbolic for the present time in which both gifts and sacrifices are offered which cannot make him who performed the service perfect in regard to the conscience-- 10 concerned only with foods and drinks, various washings,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77328" name="Group 16"/>
          <p:cNvGraphicFramePr>
            <a:graphicFrameLocks noGrp="1"/>
          </p:cNvGraphicFramePr>
          <p:nvPr/>
        </p:nvGraphicFramePr>
        <p:xfrm>
          <a:off x="34925" y="44450"/>
          <a:ext cx="9074150" cy="6161025"/>
        </p:xfrm>
        <a:graphic>
          <a:graphicData uri="http://schemas.openxmlformats.org/drawingml/2006/table">
            <a:tbl>
              <a:tblPr rtl="1"/>
              <a:tblGrid>
                <a:gridCol w="4824412"/>
                <a:gridCol w="42497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التي هى فرائض جسديَّةٍ، وُضِعت إلى زمان التقويم. وأمَّا المسيح فهو قد جاء رئيس كهنةٍ للخيرات العتيدةِ، فبالمسكن الأعظم والأكمل، غير المصنوع بيدٍ، أي الذى ليس من هذه الخليقة،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imposées jusqu’à un temps de réforme.11 Mais Christ est venu comme souverain sacrificateur des biens à venir ; il a traversé le tabernacle plus grand et plus parfait qui n’est pas construit par la main de l’homme, c’est–à–dire qui n’est pas de cette création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fleshly ordinances imposed until the time of reformation. 11 But Christ came as High Priest of the good things to come, with the greater and more perfect tabernacle not made with hands, that is, not of this creation.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78351" name="Group 15"/>
          <p:cNvGraphicFramePr>
            <a:graphicFrameLocks noGrp="1"/>
          </p:cNvGraphicFramePr>
          <p:nvPr/>
        </p:nvGraphicFramePr>
        <p:xfrm>
          <a:off x="34925" y="44450"/>
          <a:ext cx="9074150" cy="5762626"/>
        </p:xfrm>
        <a:graphic>
          <a:graphicData uri="http://schemas.openxmlformats.org/drawingml/2006/table">
            <a:tbl>
              <a:tblPr rtl="1"/>
              <a:tblGrid>
                <a:gridCol w="4968875"/>
                <a:gridCol w="41052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وليس بدم تيوس وعجول، بل بدمه بنفسه، دخل الأقداس مرَّةً واحدةً فوَجَدَ فداءً أبديّاً.</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et il est entré une fois pour toutes dans le sanctuaire, non avec le sang des boucs et des veaux, mais avec son propre sang. C’est ainsi qu’il (nous) a obtenu une rédemption éternelle.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Not with the blood of goats and calves, but with His own blood He entered the Most Holy Place once for all, having obtained eternal redemption.</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03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6803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68038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82447" name="Group 15"/>
          <p:cNvGraphicFramePr>
            <a:graphicFrameLocks noGrp="1"/>
          </p:cNvGraphicFramePr>
          <p:nvPr/>
        </p:nvGraphicFramePr>
        <p:xfrm>
          <a:off x="107950" y="44450"/>
          <a:ext cx="9001125" cy="6709920"/>
        </p:xfrm>
        <a:graphic>
          <a:graphicData uri="http://schemas.openxmlformats.org/drawingml/2006/table">
            <a:tbl>
              <a:tblPr rtl="1"/>
              <a:tblGrid>
                <a:gridCol w="4608512"/>
                <a:gridCol w="4392613"/>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الكاثوليكون من رسالة </a:t>
                      </a:r>
                      <a:r>
                        <a:rPr kumimoji="0" lang="ar-EG" sz="3600" b="0" i="0" u="sng" strike="noStrike" cap="none" normalizeH="0" baseline="0" smtClean="0">
                          <a:ln>
                            <a:noFill/>
                          </a:ln>
                          <a:solidFill>
                            <a:srgbClr val="FF9933"/>
                          </a:solidFill>
                          <a:effectLst/>
                          <a:latin typeface="Arial" charset="0"/>
                          <a:cs typeface="Arial" charset="0"/>
                        </a:rPr>
                        <a:t>يوحنا</a:t>
                      </a:r>
                      <a:r>
                        <a:rPr kumimoji="0" lang="ar-SA" sz="3600" b="0" i="0" u="sng" strike="noStrike" cap="none" normalizeH="0" baseline="0" smtClean="0">
                          <a:ln>
                            <a:noFill/>
                          </a:ln>
                          <a:solidFill>
                            <a:srgbClr val="FF9933"/>
                          </a:solidFill>
                          <a:effectLst/>
                          <a:latin typeface="Arial" charset="0"/>
                          <a:cs typeface="Arial" charset="0"/>
                        </a:rPr>
                        <a:t> الرسول </a:t>
                      </a:r>
                      <a:r>
                        <a:rPr kumimoji="0" lang="ar-EG" sz="3600" b="0" i="0" u="sng" strike="noStrike" cap="none" normalizeH="0" baseline="0" smtClean="0">
                          <a:ln>
                            <a:noFill/>
                          </a:ln>
                          <a:solidFill>
                            <a:srgbClr val="FF9933"/>
                          </a:solidFill>
                          <a:effectLst/>
                          <a:latin typeface="Arial" charset="0"/>
                          <a:cs typeface="Arial" charset="0"/>
                        </a:rPr>
                        <a:t>الثانية ( 1 : 1 – 13 )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الشَّيخ إلى السيدة المُختارة، وإلى أولادها الذين أنا أحبُّهم بالحقِّ، ولستُ أنا فقط، بل جميع الذين قد عرفوا الحقَّ. من أجل الحقِّ الثَّابت فينا وسيكون معنا إلى الأبد،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2 Jean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L’ancien, à Kyria l’élue et à ses enfants que j’aime dans la vérité et non pas moi seulement, mais aussi tous ceux qui ont connu la vérité 2  à cause de la vérité qui demeure en nous et qui sera avec nous pour l’éternité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2 John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 ELDER, To the elect lady and her children, whom I love in truth, and not only I, but also all those who have known the truth, 2 because of the truth which abides in us and will be with us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682448" name="Rectangle 16"/>
          <p:cNvSpPr>
            <a:spLocks noGrp="1" noChangeArrowheads="1"/>
          </p:cNvSpPr>
          <p:nvPr>
            <p:ph type="ctrTitle"/>
          </p:nvPr>
        </p:nvSpPr>
        <p:spPr/>
        <p:txBody>
          <a:bodyPr/>
          <a:lstStyle/>
          <a:p>
            <a:r>
              <a:rPr lang="en-US"/>
              <a:t>21c</a:t>
            </a:r>
          </a:p>
        </p:txBody>
      </p:sp>
    </p:spTree>
  </p:cSld>
  <p:clrMapOvr>
    <a:masterClrMapping/>
  </p:clrMapOvr>
  <p:timing>
    <p:tnLst>
      <p:par>
        <p:cTn id="1" dur="indefinite" restart="never" nodeType="tmRoot"/>
      </p:par>
    </p:tnLst>
  </p:timing>
</p:sld>
</file>

<file path=ppt/slides/slide1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83469" name="Group 13"/>
          <p:cNvGraphicFramePr>
            <a:graphicFrameLocks noGrp="1"/>
          </p:cNvGraphicFramePr>
          <p:nvPr/>
        </p:nvGraphicFramePr>
        <p:xfrm>
          <a:off x="34925" y="115888"/>
          <a:ext cx="9145588" cy="6770880"/>
        </p:xfrm>
        <a:graphic>
          <a:graphicData uri="http://schemas.openxmlformats.org/drawingml/2006/table">
            <a:tbl>
              <a:tblPr rtl="1"/>
              <a:tblGrid>
                <a:gridCol w="4679950"/>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تكون النِّعمةُ والرَّحمةُ والسَّلامُ معنا من الله الآبِ ومن ربِّنا يسوع المسيح، ابن الآبِ بالحقِّ والمحبَّةِ. فرحتُ جدّاً لأني وجدتُ من أولادك سالكين فى الحقِّ، كما أخذنا وصيَّة من الآبِ.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La grâce, la miséricorde et la paix seront avec nous de la part de Dieu le Père et de la part de Jésus–Christ, le Fils du Père, dans la vérité et l’amour. 4 Je me suis beaucoup réjoui de trouver de tes enfants qui marchent dans la vérité, selon le commandement que nous avons reçu du Père.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Grace, mercy, and peace will be with you from God the Father and from the Lord Jesus Christ, the Son of the Father, in truth and love. 4 I rejoiced greatly that I have found some of your children walking in truth, as we received commandment from the Father.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84493" name="Group 13"/>
          <p:cNvGraphicFramePr>
            <a:graphicFrameLocks noGrp="1"/>
          </p:cNvGraphicFramePr>
          <p:nvPr/>
        </p:nvGraphicFramePr>
        <p:xfrm>
          <a:off x="34925" y="115888"/>
          <a:ext cx="9145588" cy="6161025"/>
        </p:xfrm>
        <a:graphic>
          <a:graphicData uri="http://schemas.openxmlformats.org/drawingml/2006/table">
            <a:tbl>
              <a:tblPr rtl="1"/>
              <a:tblGrid>
                <a:gridCol w="4968875"/>
                <a:gridCol w="4176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والآن أطلب منكِ أيتها السَّيِّدة، لا كأنِّي أكتب إليكِ وصيَّةً جديدةً، بل التى كانت عندنا من البدء: أن نحبَّ بعضنا بعضاً. وهذه هى المحبَّة، أن نسلكَ بحسبِ وصاياه.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Et maintenant, Kyria  ce que je t’écris ainsi n’est pas un commandement nouveau, mais seulement celui que nous avons eu dès le commencement –– je te demande que nous nous aimions les uns les autres. 6  Et l’amour consiste à marcher selon ses commandements.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now I plead with you, lady, not as though I wrote a new commandment to you, but that which we have had from the beginning: that we love one another. 6 This is love, that we walk according to His commandments.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85521" name="Group 17"/>
          <p:cNvGraphicFramePr>
            <a:graphicFrameLocks noGrp="1"/>
          </p:cNvGraphicFramePr>
          <p:nvPr/>
        </p:nvGraphicFramePr>
        <p:xfrm>
          <a:off x="34925" y="44450"/>
          <a:ext cx="9074150" cy="6659183"/>
        </p:xfrm>
        <a:graphic>
          <a:graphicData uri="http://schemas.openxmlformats.org/drawingml/2006/table">
            <a:tbl>
              <a:tblPr rtl="1"/>
              <a:tblGrid>
                <a:gridCol w="4752975"/>
                <a:gridCol w="43211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هذه هيَ الوصيَّة، كما سَمِعتم من البدء أن تسلكوا فيها. لأنه قد جاء إلى العالم مُضِلُّونَ كثيرون، الذين لا يعترفون أن يسوع المسيح قد جاء فى الجسد. هذا هو المُضِلُّ. والضِّـدُّ للمسيح.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C’est là le commandement dans lequel vous devez marcher, comme vous l’avez appris dès le commencement. 7 Car dans le monde sont entrés plusieurs séducteurs, qui ne confessent pas Jésus–Christ venu dans la chair. Voilà le séducteur et l’antichrist.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This is the commandment, that as you have heard from the beginning, you should walk in it. 7 For many deceivers have gone out into the world who do not confess Jesus Christ as coming in the flesh. This is a deceiver and an antichrist.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86543" name="Group 15"/>
          <p:cNvGraphicFramePr>
            <a:graphicFrameLocks noGrp="1"/>
          </p:cNvGraphicFramePr>
          <p:nvPr/>
        </p:nvGraphicFramePr>
        <p:xfrm>
          <a:off x="34925" y="115888"/>
          <a:ext cx="9074150" cy="6516308"/>
        </p:xfrm>
        <a:graphic>
          <a:graphicData uri="http://schemas.openxmlformats.org/drawingml/2006/table">
            <a:tbl>
              <a:tblPr rtl="1"/>
              <a:tblGrid>
                <a:gridCol w="4608512"/>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فانظروا إلى أنفُسِكـم لئلاَّ تفقـِدوا مـا عمـلتموه، بل تنالوا أجـراً تـامـاً. كلُّ من يتعـدَّى ولا يثبت فى تعليم المسيح فليس له إلهٌ. ومَن يثبُت فى تعليم المسيح فهذا له الآبُ والابنُ.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Prenez garde à vous–mêmes, afin de ne pas perdre le fruit de notre travail, mais de recevoir une pleine récompense. 9  Quiconque va plus loin et ne demeure pas dans la doctrine du Christ n’a pas Dieu ; celui qui demeure dans la doctrine a le Père et le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Look to yourselves, that we do not lose those things we worked for, but that we may receive a full reward. 9 Whoever transgresses and does not abide in the doctrine of Christ does not have God. He who abides in the doctrine of Christ has both the Father and the Son.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87565" name="Group 13"/>
          <p:cNvGraphicFramePr>
            <a:graphicFrameLocks noGrp="1"/>
          </p:cNvGraphicFramePr>
          <p:nvPr/>
        </p:nvGraphicFramePr>
        <p:xfrm>
          <a:off x="34925" y="115888"/>
          <a:ext cx="9145588" cy="6049963"/>
        </p:xfrm>
        <a:graphic>
          <a:graphicData uri="http://schemas.openxmlformats.org/drawingml/2006/table">
            <a:tbl>
              <a:tblPr rtl="1"/>
              <a:tblGrid>
                <a:gridCol w="4968875"/>
                <a:gridCol w="4176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يأتيكم، ولا يجيء بهذا التَّعليم، فلا تقبلوه في البيت، ولا تقولوا له سلامٌ. ومن يقول له سلامٌ فهو شريكٌ له فى أعمالهِ الشريرةِ.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Si quelqu’un vient à vous et n’apporte pas cette doctrine, ne le recevez pas dans votre maison et ne lui dites pas : Salut ! 11 car celui qui lui dit : Salut ! participe à ses mauvaises oeuvres.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If anyone comes to you and does not bring this doctrine, do not receive him into your house nor greet him; 11 for he who greets him shares in his evil deeds.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88590" name="Group 14"/>
          <p:cNvGraphicFramePr>
            <a:graphicFrameLocks noGrp="1"/>
          </p:cNvGraphicFramePr>
          <p:nvPr/>
        </p:nvGraphicFramePr>
        <p:xfrm>
          <a:off x="34925" y="44450"/>
          <a:ext cx="9145588" cy="6317807"/>
        </p:xfrm>
        <a:graphic>
          <a:graphicData uri="http://schemas.openxmlformats.org/drawingml/2006/table">
            <a:tbl>
              <a:tblPr rtl="1"/>
              <a:tblGrid>
                <a:gridCol w="4824413"/>
                <a:gridCol w="43211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كان لي كثيرٌ لأكتبه إليكم، لم أُرِدْ أن يكون بورقٍ وحبرٍ، لأنِّي أرجو أن آتيَ إليكم وأتكلَّم فماً لفم، لكي يكونَ فرحكم كاملاً. يُسلِّمُ عليكِ أولاد أُختكِ المُختارةِ.</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Quoique j’aie beaucoup à vous écrire, je n’ai pas voulu le faire avec le papier et l’encre ; mais j’espère aller chez vous, et vous parler de vive voix, afin que notre joie soit complète. 13 Les enfants de ta soeur, l’élue, te saluent.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Having many things to write to you, I did not wish to do so with paper and ink; but I hope to come to you and speak face to face, that our joy may be full. 13 The children of your elect sister greet you.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0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062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6906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69062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69062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92687" name="Group 15"/>
          <p:cNvGraphicFramePr>
            <a:graphicFrameLocks noGrp="1"/>
          </p:cNvGraphicFramePr>
          <p:nvPr/>
        </p:nvGraphicFramePr>
        <p:xfrm>
          <a:off x="107950" y="44450"/>
          <a:ext cx="9072563" cy="6678168"/>
        </p:xfrm>
        <a:graphic>
          <a:graphicData uri="http://schemas.openxmlformats.org/drawingml/2006/table">
            <a:tbl>
              <a:tblPr rtl="1"/>
              <a:tblGrid>
                <a:gridCol w="4464050"/>
                <a:gridCol w="4608513"/>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a:t>
                      </a:r>
                      <a:r>
                        <a:rPr kumimoji="0" lang="en-US" sz="3200" b="0" i="0" u="sng" strike="noStrike" cap="none" normalizeH="0" baseline="0" smtClean="0">
                          <a:ln>
                            <a:noFill/>
                          </a:ln>
                          <a:solidFill>
                            <a:srgbClr val="FF9933"/>
                          </a:solidFill>
                          <a:effectLst/>
                          <a:latin typeface="Arial" charset="0"/>
                          <a:cs typeface="Times New Roman" pitchFamily="18" charset="0"/>
                        </a:rPr>
                        <a:t>1:1-14</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الكلام الأول أنشأته يا ثاوفيلس، عن جميع ما ابتدأ يسوع يفعله ويعلِّم به، إلى اليوم الذى فيه صَعِدَ إلى السَّماء، بعدما أوصى بالرُّوح القدس الرُّسل الذين اختارهم.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Act</a:t>
                      </a:r>
                      <a:r>
                        <a:rPr kumimoji="0" lang="fr-CA" sz="2800" b="0" i="0" u="sng" strike="noStrike" cap="none" normalizeH="0" baseline="0" smtClean="0">
                          <a:ln>
                            <a:noFill/>
                          </a:ln>
                          <a:solidFill>
                            <a:srgbClr val="FF9933"/>
                          </a:solidFill>
                          <a:effectLst/>
                          <a:latin typeface="Arial" charset="0"/>
                          <a:cs typeface="Times New Roman" pitchFamily="18" charset="0"/>
                        </a:rPr>
                        <a:t>e</a:t>
                      </a:r>
                      <a:r>
                        <a:rPr kumimoji="0" lang="en-US" sz="2800" b="0" i="0" u="sng" strike="noStrike" cap="none" normalizeH="0" baseline="0" smtClean="0">
                          <a:ln>
                            <a:noFill/>
                          </a:ln>
                          <a:solidFill>
                            <a:srgbClr val="FF9933"/>
                          </a:solidFill>
                          <a:effectLst/>
                          <a:latin typeface="Arial" charset="0"/>
                          <a:cs typeface="Times New Roman" pitchFamily="18" charset="0"/>
                        </a:rPr>
                        <a:t>s 1:1-14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Théophile, j’ai parlé, dans mon premier livre, de tout ce que Jésus a commencé de faire et d’enseigner, 2  jusqu’au jour où il fut enlevé (au ciel), après avoir donné ses ordres, par le Saint–Esprit, aux apôtres qu’il avait choisis.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Act</a:t>
                      </a:r>
                      <a:r>
                        <a:rPr kumimoji="0" lang="fr-CA" sz="2800" b="0" i="0" u="sng" strike="noStrike" cap="none" normalizeH="0" baseline="0" smtClean="0">
                          <a:ln>
                            <a:noFill/>
                          </a:ln>
                          <a:solidFill>
                            <a:srgbClr val="FF9933"/>
                          </a:solidFill>
                          <a:effectLst/>
                          <a:latin typeface="Arial" charset="0"/>
                          <a:cs typeface="Times New Roman" pitchFamily="18" charset="0"/>
                        </a:rPr>
                        <a:t>e</a:t>
                      </a:r>
                      <a:r>
                        <a:rPr kumimoji="0" lang="en-US" sz="2800" b="0" i="0" u="sng" strike="noStrike" cap="none" normalizeH="0" baseline="0" smtClean="0">
                          <a:ln>
                            <a:noFill/>
                          </a:ln>
                          <a:solidFill>
                            <a:srgbClr val="FF9933"/>
                          </a:solidFill>
                          <a:effectLst/>
                          <a:latin typeface="Arial" charset="0"/>
                          <a:cs typeface="Times New Roman" pitchFamily="18" charset="0"/>
                        </a:rPr>
                        <a:t>s 1:1-14</a:t>
                      </a:r>
                    </a:p>
                    <a:p>
                      <a:pPr marL="0" marR="0" lvl="0" indent="0" algn="l" defTabSz="914400" rtl="1"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 former account I made, O Theophilus, of all that Jesus began both to do and teach, 2 until the day in which He was taken up, after He through the Holy Spirit had given commandments to the apostles whom He had chosen,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692688" name="Rectangle 16"/>
          <p:cNvSpPr>
            <a:spLocks noGrp="1" noChangeArrowheads="1"/>
          </p:cNvSpPr>
          <p:nvPr>
            <p:ph type="ctrTitle"/>
          </p:nvPr>
        </p:nvSpPr>
        <p:spPr/>
        <p:txBody>
          <a:bodyPr/>
          <a:lstStyle/>
          <a:p>
            <a:r>
              <a:rPr lang="en-US"/>
              <a:t>21a</a:t>
            </a:r>
          </a:p>
        </p:txBody>
      </p:sp>
    </p:spTree>
  </p:cSld>
  <p:clrMapOvr>
    <a:masterClrMapping/>
  </p:clrMapOvr>
  <p:timing>
    <p:tnLst>
      <p:par>
        <p:cTn id="1" dur="indefinite" restart="never" nodeType="tmRoot"/>
      </p:par>
    </p:tnLst>
  </p:timing>
</p:sld>
</file>

<file path=ppt/slides/slide1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93709" name="Group 13"/>
          <p:cNvGraphicFramePr>
            <a:graphicFrameLocks noGrp="1"/>
          </p:cNvGraphicFramePr>
          <p:nvPr/>
        </p:nvGraphicFramePr>
        <p:xfrm>
          <a:off x="107950" y="115888"/>
          <a:ext cx="9072563" cy="5691188"/>
        </p:xfrm>
        <a:graphic>
          <a:graphicData uri="http://schemas.openxmlformats.org/drawingml/2006/table">
            <a:tbl>
              <a:tblPr rtl="1"/>
              <a:tblGrid>
                <a:gridCol w="4537075"/>
                <a:gridCol w="4535488"/>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ظهر لهم حيّاً بعد ما تألَّم بآياتٍ كثيرةٍ، وهو يظهر لهم أربعين يوماً، ويتكلَّم عن ملكوت اللهِ.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C’est à eux aussi qu’avec plusieurs preuves, il se présenta vivant, après avoir souffert, et leur apparut pendant quarante jours en parlant de ce qui concerne le royaume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to whom He also presented Himself alive after His suffering by many infallible proofs, being seen by them during forty days and speaking of the things pertaining to the kingdom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94733" name="Group 13"/>
          <p:cNvGraphicFramePr>
            <a:graphicFrameLocks noGrp="1"/>
          </p:cNvGraphicFramePr>
          <p:nvPr/>
        </p:nvGraphicFramePr>
        <p:xfrm>
          <a:off x="107950" y="44450"/>
          <a:ext cx="9072563" cy="6766560"/>
        </p:xfrm>
        <a:graphic>
          <a:graphicData uri="http://schemas.openxmlformats.org/drawingml/2006/table">
            <a:tbl>
              <a:tblPr rtl="1"/>
              <a:tblGrid>
                <a:gridCol w="4537075"/>
                <a:gridCol w="453548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يأكل معهم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أوصاهم أن لا يُفارقوا أورشليم، بل ينتظروا "موعد الآب الذى سمعتموه منِّي، لأن يوحنَّا عمَّد بالماء، وأمَّا أنتم فستُعَمَّدُونَ بالرُّوح القدس، وقد كان هذا ليس بعد أيام كثيرةٍ".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Comme il se trouvait avec eux, il leur recommanda de ne pas s’éloigner de Jérusalem, mais d’attendre la promesse du Père dont, leur dit–il, vous m’avez entendu parler ; 5  car Jean a baptisé d’eau, mais vous, dans peu de jours, vous serez baptisés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And being assembled together with them, He commanded them not to depart from Jerusalem, but to wait for the Promise of the Father, which, He said, you have heard from Me; 5 for John truly baptized with water, but you shall be baptized with the Holy Spirit not many days from now.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95758" name="Group 14"/>
          <p:cNvGraphicFramePr>
            <a:graphicFrameLocks noGrp="1"/>
          </p:cNvGraphicFramePr>
          <p:nvPr/>
        </p:nvGraphicFramePr>
        <p:xfrm>
          <a:off x="107950" y="44450"/>
          <a:ext cx="9001125" cy="6014403"/>
        </p:xfrm>
        <a:graphic>
          <a:graphicData uri="http://schemas.openxmlformats.org/drawingml/2006/table">
            <a:tbl>
              <a:tblPr rtl="1"/>
              <a:tblGrid>
                <a:gridCol w="4321175"/>
                <a:gridCol w="46799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هم لما اجتمعوا كانوا يسألونه قائلين:" ياربُّ، هل فى هذا الزمن تردُّ المُلكَ إلى إسرائيل؟ " فقال لهم: " ليس لكم أن تعرفوا الأزمنةَ والأوقاتِ التى جعلها الآبُ تحت سلطانهِ،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Eux donc, réunis, demandèrent : Seigneur, est–ce en ce temps que tu rétabliras le royaume pour Israël ? 7  Il leur répondit : Ce n’est pas à vous de connaître les temps ou les moments que le Père a fixés de sa propre autorité.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Therefore, when they had come together, they asked Him, saying, Lord, will You at this time restore the kingdom to Israel? 7 And He said to them, It is not for you to know times or seasons which the Father has put in His own authority.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96770" name="Group 2"/>
          <p:cNvGraphicFramePr>
            <a:graphicFrameLocks noGrp="1"/>
          </p:cNvGraphicFramePr>
          <p:nvPr/>
        </p:nvGraphicFramePr>
        <p:xfrm>
          <a:off x="71438" y="115888"/>
          <a:ext cx="9072562" cy="6114415"/>
        </p:xfrm>
        <a:graphic>
          <a:graphicData uri="http://schemas.openxmlformats.org/drawingml/2006/table">
            <a:tbl>
              <a:tblPr rtl="1"/>
              <a:tblGrid>
                <a:gridCol w="4572000"/>
                <a:gridCol w="4500562"/>
              </a:tblGrid>
              <a:tr h="1755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ولكنَّكم ستنالون قوَّةً مَتَى حلَّ الرُّوح القدس عليكم، وتكونون لي شهوداً فى أورشليم وفي كلِّ اليهوديَّة والسَّامرة وإلى أقصى الأرضِ ". ولمَّا قال هذا ارتفع وهم ينظرون.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Mais vous recevrez une puissance, celle du Saint–Esprit survenant sur vous, et vous serez mes témoins à Jérusalem, dans toute la Judée, dans la Samarie et jusqu’aux extrémités de la terre. 9 Après avoir dit cela, il fut élevé pendant qu’ils le regardaient,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But you shall receive power when the Holy Spirit has come upon you; and you shall be witnesses to Me in Jerusalem, and in all Judea and Samaria, and to the end of the earth. 9 Now when He had spoken these things, while they watched,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97794" name="Group 2"/>
          <p:cNvGraphicFramePr>
            <a:graphicFrameLocks noGrp="1"/>
          </p:cNvGraphicFramePr>
          <p:nvPr/>
        </p:nvGraphicFramePr>
        <p:xfrm>
          <a:off x="107950" y="44450"/>
          <a:ext cx="9072563" cy="6514148"/>
        </p:xfrm>
        <a:graphic>
          <a:graphicData uri="http://schemas.openxmlformats.org/drawingml/2006/table">
            <a:tbl>
              <a:tblPr rtl="1"/>
              <a:tblGrid>
                <a:gridCol w="4679950"/>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وأخذته سحابةٌ عـن أعينهم. وفيما هـم يشخصون وهو صاعدٌ إلى السَّماء، إذا رجلان قد وقفا بهم بلباس أبيضَ، وقالا: " أيُّها الرِّجال الجليليُّون، ما بالكم واقفين تنظرون إلى السَّماء؟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une nuée le déroba à leurs yeux. 10 Et comme ils avaient les regards fixés vers le ciel pendant qu’il s’en allait, voici que deux hommes, en vêtements blancs, se présentèrent à eux et dirent : 11  Vous Galiléens, pourquoi vous arrêtez–vous à regarder au ciel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He was taken up, and a cloud received Him out of their sight. 10 And while they looked steadfastly toward heaven as He went up, behold, two men stood by them in white apparel, 11 who also said, Men of Galilee, why do you stand gazing up into heaven?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98818" name="Group 2"/>
          <p:cNvGraphicFramePr>
            <a:graphicFrameLocks noGrp="1"/>
          </p:cNvGraphicFramePr>
          <p:nvPr/>
        </p:nvGraphicFramePr>
        <p:xfrm>
          <a:off x="107950" y="44450"/>
          <a:ext cx="9072563" cy="6303328"/>
        </p:xfrm>
        <a:graphic>
          <a:graphicData uri="http://schemas.openxmlformats.org/drawingml/2006/table">
            <a:tbl>
              <a:tblPr rtl="1"/>
              <a:tblGrid>
                <a:gridCol w="4679950"/>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إن يسوع هذا الذى صعدَ إلى السَّماء عنكم هكذا يأتي كما رأيتموه مُنطلقاً إلى السَّماء ". حينئذٍ رجعوا إلى أورشليم من الجبل الذي يُدعَى جبل الزَّيتون، الذي هو بالقرب من أورشليم على سفر سبتٍ.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 Jésus, qui a été enlevé au ciel du milieu de vous, reviendra de la même manière dont vous l’avez vu aller au ciel.12 Alors ils retournèrent à Jérusalem, depuis le mont appelé des Oliviers, qui est près de Jérusalem, à la distance d’un chemin de sabbat.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This same Jesus, who was taken up from you into heaven, will so come in like manner as you saw Him go into heaven. 12 Then they returned to Jerusalem from the mount called Olivet, which is near Jerusalem, a Sabbath day's journey.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99842" name="Group 2"/>
          <p:cNvGraphicFramePr>
            <a:graphicFrameLocks noGrp="1"/>
          </p:cNvGraphicFramePr>
          <p:nvPr/>
        </p:nvGraphicFramePr>
        <p:xfrm>
          <a:off x="107950" y="44450"/>
          <a:ext cx="9072563" cy="6339840"/>
        </p:xfrm>
        <a:graphic>
          <a:graphicData uri="http://schemas.openxmlformats.org/drawingml/2006/table">
            <a:tbl>
              <a:tblPr rtl="1"/>
              <a:tblGrid>
                <a:gridCol w="4537075"/>
                <a:gridCol w="453548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دخلوا صعدوا إلى العِلِّيَّة التي كانوا يقيمون فيها: بطرس ويوحنَّا ويعقوب وأندراوس وفيلبُّس وتوما وبرثولماوس ومتَّى ويعقوب بن حلفى وسمعان الغيور ويهوذا أخو يعقوب.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Quand ils furent entrés, ils montèrent dans la chambre haute où ils se tenaient d’ordinaire ; c’étaient Pierre, Jean, Jacques et André, Philippe et Thomas, Barthélemy et Matthieu, Jacques fils d’Alphée, Simon le zélote et Jude fils de Jacques.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And when they had entered, they went up into the upper room where they were staying: Peter, James, John, and Andrew; Philip and Thomas; Bartholomew and Matthew; James the son of Alphaeus and Simon the Zealot; and Judas the son of James.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00866" name="Group 2"/>
          <p:cNvGraphicFramePr>
            <a:graphicFrameLocks noGrp="1"/>
          </p:cNvGraphicFramePr>
          <p:nvPr/>
        </p:nvGraphicFramePr>
        <p:xfrm>
          <a:off x="107950" y="44450"/>
          <a:ext cx="9072563" cy="5978526"/>
        </p:xfrm>
        <a:graphic>
          <a:graphicData uri="http://schemas.openxmlformats.org/drawingml/2006/table">
            <a:tbl>
              <a:tblPr rtl="1"/>
              <a:tblGrid>
                <a:gridCol w="4464050"/>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هؤلاء كلُّهم كانوا يواظبون بنفسٍ واحدةٍ على الصَّلوة مع نساءٍ، ومريم أُمِّ يسوع، وإخوته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Tous d’un commun accord persévéraient dans la prière, avec les femmes, avec Marie, mère de Jésus, et avec ses frères.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These all continued with one accord in prayer and supplication, with the women and Mary the mother of Jesus, and with His brothers.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18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291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39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04962" name="Group 2"/>
          <p:cNvGraphicFramePr>
            <a:graphicFrameLocks noGrp="1"/>
          </p:cNvGraphicFramePr>
          <p:nvPr/>
        </p:nvGraphicFramePr>
        <p:xfrm>
          <a:off x="34925" y="44450"/>
          <a:ext cx="9145588" cy="6449568"/>
        </p:xfrm>
        <a:graphic>
          <a:graphicData uri="http://schemas.openxmlformats.org/drawingml/2006/table">
            <a:tbl>
              <a:tblPr rtl="1"/>
              <a:tblGrid>
                <a:gridCol w="46085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US" sz="3600" b="0" i="0" u="sng" strike="noStrike" cap="none" normalizeH="0" baseline="0" dirty="0" smtClean="0">
                          <a:ln>
                            <a:noFill/>
                          </a:ln>
                          <a:solidFill>
                            <a:srgbClr val="FF9933"/>
                          </a:solidFill>
                          <a:effectLst/>
                          <a:latin typeface="Arial" charset="0"/>
                          <a:cs typeface="Arial" charset="0"/>
                        </a:rPr>
                        <a:t>45:12-13</a:t>
                      </a:r>
                      <a:r>
                        <a:rPr kumimoji="0" lang="ar-EG" sz="3600" b="0" i="0" u="sng" strike="noStrike" cap="none" normalizeH="0" baseline="0" dirty="0" smtClean="0">
                          <a:ln>
                            <a:noFill/>
                          </a:ln>
                          <a:solidFill>
                            <a:srgbClr val="FF9933"/>
                          </a:solidFill>
                          <a:effectLst/>
                          <a:latin typeface="Arial" charset="0"/>
                          <a:cs typeface="Arial" charset="0"/>
                        </a:rPr>
                        <a:t> </a:t>
                      </a:r>
                      <a:endParaRPr kumimoji="0" lang="en-US"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ولهُ تسجُد بناتُ صور بالهدايا. ويتلقونَ وجهَهُ أغنياءُ شعبِ الأرض. كلُّ مجدِ ابنة الملك مِن داخلٍ. منسوجة بذهب ملابسها.  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 </a:t>
                      </a:r>
                      <a:r>
                        <a:rPr kumimoji="0" lang="en-US" sz="3600" b="0" i="0" u="sng" strike="noStrike" cap="none" normalizeH="0" baseline="0" dirty="0" smtClean="0">
                          <a:ln>
                            <a:noFill/>
                          </a:ln>
                          <a:solidFill>
                            <a:srgbClr val="FF9933"/>
                          </a:solidFill>
                          <a:effectLst/>
                          <a:latin typeface="Arial" charset="0"/>
                          <a:cs typeface="Arial" charset="0"/>
                        </a:rPr>
                        <a:t>45:12-13</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Et, avec des présents, la fille de Tyr, Les plus riches du peuple rechercheront ta faveur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13 Toute glorieuse est la fille du roi dans l’intérieur (du palais); Son vêtement est fait de broderies d’or.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r>
                        <a:rPr kumimoji="0" lang="en-US" sz="2400" b="0" i="0" u="none" strike="noStrike" cap="none" normalizeH="0" baseline="0" dirty="0" smtClean="0">
                          <a:ln>
                            <a:noFill/>
                          </a:ln>
                          <a:solidFill>
                            <a:schemeClr val="bg1"/>
                          </a:solidFill>
                          <a:effectLst/>
                          <a:latin typeface="Arial" charset="0"/>
                          <a:cs typeface="Arial" charset="0"/>
                        </a:rPr>
                        <a:t>.</a:t>
                      </a:r>
                      <a:endParaRPr kumimoji="0" lang="fr-CA" sz="24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45:12-13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And the daughter of Tyre will come with a gift; The rich among the people will seek your favor.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 royal daughter is all glorious within the palace; Her clothing is woven with gold.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704973" name="Rectangle 13"/>
          <p:cNvSpPr>
            <a:spLocks noGrp="1" noChangeArrowheads="1"/>
          </p:cNvSpPr>
          <p:nvPr>
            <p:ph type="ctrTitle"/>
          </p:nvPr>
        </p:nvSpPr>
        <p:spPr/>
        <p:txBody>
          <a:bodyPr/>
          <a:lstStyle/>
          <a:p>
            <a:r>
              <a:rPr lang="en-US"/>
              <a:t>21pg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05999" name="Group 15"/>
          <p:cNvGraphicFramePr>
            <a:graphicFrameLocks noGrp="1"/>
          </p:cNvGraphicFramePr>
          <p:nvPr/>
        </p:nvGraphicFramePr>
        <p:xfrm>
          <a:off x="34925" y="44450"/>
          <a:ext cx="9074150" cy="6586538"/>
        </p:xfrm>
        <a:graphic>
          <a:graphicData uri="http://schemas.openxmlformats.org/drawingml/2006/table">
            <a:tbl>
              <a:tblPr rtl="1"/>
              <a:tblGrid>
                <a:gridCol w="4465637"/>
                <a:gridCol w="4608513"/>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 1 : 39 -56 )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فقامت مريم فى تلك الأيَّام وذهبت بسرعةٍ إلى الجبل إلى مدينة يهوذا، ودخلت بيت زكريَّا وسلَّمت على أليصاباتَ.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Luc 1:39-56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En ces jours–là, Marie se leva et s’empressa d’aller vers les montagnes dans une ville de Juda. 40  Elle entra dans la maison de Zacharie et salua Élisabeth.</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Luke 1:39-56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Now Mary arose in those days and went into the hill country with haste, to a city of Judah, 40 and entered the house of Zacharias and greeted Elizabeth.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706000" name="Rectangle 16"/>
          <p:cNvSpPr>
            <a:spLocks noGrp="1" noChangeArrowheads="1"/>
          </p:cNvSpPr>
          <p:nvPr>
            <p:ph type="ctrTitle"/>
          </p:nvPr>
        </p:nvSpPr>
        <p:spPr/>
        <p:txBody>
          <a:bodyPr/>
          <a:lstStyle/>
          <a:p>
            <a:r>
              <a:rPr lang="en-US"/>
              <a:t>21g</a:t>
            </a:r>
          </a:p>
        </p:txBody>
      </p:sp>
    </p:spTree>
  </p:cSld>
  <p:clrMapOvr>
    <a:masterClrMapping/>
  </p:clrMapOvr>
  <p:timing>
    <p:tnLst>
      <p:par>
        <p:cTn id="1" dur="indefinite" restart="never" nodeType="tmRoot"/>
      </p:par>
    </p:tnLst>
  </p:timing>
</p:sld>
</file>

<file path=ppt/slides/slide1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07025" name="Group 17"/>
          <p:cNvGraphicFramePr>
            <a:graphicFrameLocks noGrp="1"/>
          </p:cNvGraphicFramePr>
          <p:nvPr/>
        </p:nvGraphicFramePr>
        <p:xfrm>
          <a:off x="34925" y="115888"/>
          <a:ext cx="9001125" cy="5907088"/>
        </p:xfrm>
        <a:graphic>
          <a:graphicData uri="http://schemas.openxmlformats.org/drawingml/2006/table">
            <a:tbl>
              <a:tblPr rtl="1"/>
              <a:tblGrid>
                <a:gridCol w="4248150"/>
                <a:gridCol w="47529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وحدث لمَّا سَمِعت أليصاباتُ سلام مريم تحرك الجنين فى بطنها، وامتلأت أليصابات من الرُّوح القدس،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41  Dès qu’Élisabeth entendit la salutation de Marie, son enfant tressaillit dans son sein. Élisabeth fut remplie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41 And it happened, when Elizabeth heard the greeting of Mary, that the babe leaped in her womb; and Elizabeth was filled with the Holy Spirit.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08050" name="Group 18"/>
          <p:cNvGraphicFramePr>
            <a:graphicFrameLocks noGrp="1"/>
          </p:cNvGraphicFramePr>
          <p:nvPr/>
        </p:nvGraphicFramePr>
        <p:xfrm>
          <a:off x="34925" y="44450"/>
          <a:ext cx="9001125" cy="5978526"/>
        </p:xfrm>
        <a:graphic>
          <a:graphicData uri="http://schemas.openxmlformats.org/drawingml/2006/table">
            <a:tbl>
              <a:tblPr rtl="1"/>
              <a:tblGrid>
                <a:gridCol w="4319587"/>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وصرخت بصوتٍ عظيم وقالت: " مُباركةٌ أنتِ فى النِّساء ومُباركةٌ هيَ ثمرة بطنكِ! فمن أين لي هذا أن تأتى إلىَّ أمُّ ربي؟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et s’écria d’une voix forte : Tu es bénie entre les femmes, et le fruit de ton sein est béni. 43  Comment m’est–il accordé que la mère de mon Seigneur vienne chez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Then she spoke out with a loud voice and said, Blessed are you among women, and blessed is the fruit of your womb! 43 But why is this granted to me, that the mother of my Lord should come to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09075" name="Group 19"/>
          <p:cNvGraphicFramePr>
            <a:graphicFrameLocks noGrp="1"/>
          </p:cNvGraphicFramePr>
          <p:nvPr/>
        </p:nvGraphicFramePr>
        <p:xfrm>
          <a:off x="34925" y="115888"/>
          <a:ext cx="9145588" cy="6442710"/>
        </p:xfrm>
        <a:graphic>
          <a:graphicData uri="http://schemas.openxmlformats.org/drawingml/2006/table">
            <a:tbl>
              <a:tblPr rtl="1"/>
              <a:tblGrid>
                <a:gridCol w="4608513"/>
                <a:gridCol w="45370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فهوذا حين صار صوت سلامكِ في أُذنيَّ تحركَ الجنينُ بِابتهاج فى بطني. فطوبى للَّتي آمنت أن يتمَّ ما قيل لها من قِبَلِ الربِّ ". فقالت مريمُ: " تُعظِّمُ نفسي الربَّ،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Car voici : aussitôt que la voix de ta salutation a frappé mes oreilles, l’enfant a tressailli d’allégresse dans mon sein. 45  Heureuse celle qui a cru à l’accomplissement de ce qui lui a été dit de la part du Seigneur. 46 Et Marie dit : Mon âme exalte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For indeed, as soon as the voice of your greeting sounded in my ears, the babe leaped in my womb for joy. 45 Blessed is she who believed, for there will be a fulfillment of those things which were told her from the Lord. 46 And Mary said: My soul magnifies the Lord,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10098" name="Group 18"/>
          <p:cNvGraphicFramePr>
            <a:graphicFrameLocks noGrp="1"/>
          </p:cNvGraphicFramePr>
          <p:nvPr/>
        </p:nvGraphicFramePr>
        <p:xfrm>
          <a:off x="34925" y="44450"/>
          <a:ext cx="9074150" cy="6339840"/>
        </p:xfrm>
        <a:graphic>
          <a:graphicData uri="http://schemas.openxmlformats.org/drawingml/2006/table">
            <a:tbl>
              <a:tblPr rtl="1"/>
              <a:tblGrid>
                <a:gridCol w="4681537"/>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وتتهلَّلُ روحي باللهِ مُخلِّصي، لأنه نظرَ إلى اتِّضاع أَمَتهِ. فهوذا مُنذُ الآن جميعُ الأجيال تُطوِّبني، لأنَّ القديرَ صَنعَ بى عظائِمَ، واسمهُ قدُّوسٌ،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47 Et mon esprit a de l’allégresse en Dieu, mon Sauveur, 48 Parce qu’il a jeté les yeux sur la bassesse de sa servante. Car voici : désormais toutes les générations me diront bienheureuse. 49 Parce que le Tout–Puissant a fait pour moi de grandes choses. Son nom est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47 And my spirit has rejoiced in God my Savior. 48 For He has regarded the lowly state of His maidservant; For behold, henceforth all generations will call me blessed. 49 For He who is mighty has done great things for me, And holy is His name.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11128" name="Group 24"/>
          <p:cNvGraphicFramePr>
            <a:graphicFrameLocks noGrp="1"/>
          </p:cNvGraphicFramePr>
          <p:nvPr/>
        </p:nvGraphicFramePr>
        <p:xfrm>
          <a:off x="34925" y="115888"/>
          <a:ext cx="9074150" cy="6015990"/>
        </p:xfrm>
        <a:graphic>
          <a:graphicData uri="http://schemas.openxmlformats.org/drawingml/2006/table">
            <a:tbl>
              <a:tblPr rtl="1"/>
              <a:tblGrid>
                <a:gridCol w="4608512"/>
                <a:gridCol w="446563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ورحمتهُ إلى جيل الأجيال لخائفيهِ. صنعَ قوَّةً بذراعِهِ. شَتَّتَ المُستكبرين بفكر قلوبهم. أنزلَ الأقوياءَ عن الكراسيِّ ورفعَ المتواضِعين.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50 Et sa miséricorde s’étend d’âge en âge Sur ceux qui le craignent 51 Il a déployé la force de son bras ; Il a dispersé ceux qui avaient dans le coeur des pensées orgueilleuses, 52 Il a fait descendre les puissants de leurs trônes, Élevé les humbles,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50 And His mercy is on those who fear Him From generation to generation. 51 He has shown strength with His arm; He has scattered the proud in the imagination of their hearts. 52 He has put down the mighty from their thrones, And exalted the lowly.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12147" name="Group 19"/>
          <p:cNvGraphicFramePr>
            <a:graphicFrameLocks noGrp="1"/>
          </p:cNvGraphicFramePr>
          <p:nvPr/>
        </p:nvGraphicFramePr>
        <p:xfrm>
          <a:off x="34925" y="115888"/>
          <a:ext cx="9074150" cy="5834063"/>
        </p:xfrm>
        <a:graphic>
          <a:graphicData uri="http://schemas.openxmlformats.org/drawingml/2006/table">
            <a:tbl>
              <a:tblPr rtl="1"/>
              <a:tblGrid>
                <a:gridCol w="4681537"/>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أشبعَ الجياعَ خيراتٍ وصرفَ الأغنياءَ فارغين. عضَّدَ إسرائيلَ فتاهُ ليذكرَ رحمته، كما كلَّمَ آباءنا. إبراهيم وزرعَهُ إلى الأبد ".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53 Rassasié de biens les affamés, Renvoyé à vide les riches. 54 Il a secouru Israël, son serviteur, Et s’est souvenu de sa miséricorde, 55 comme il l’avait dit à nos pères, Envers Abraham et sa descendance pour toujours.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53 He has filled the hungry with good things, And the rich He has sent away empty. 54 He has helped His servant Israel, In remembrance of His mercy, 55 As He spoke to our fathers, To Abraham and to his seed forever.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13165" name="Group 13"/>
          <p:cNvGraphicFramePr>
            <a:graphicFrameLocks noGrp="1"/>
          </p:cNvGraphicFramePr>
          <p:nvPr/>
        </p:nvGraphicFramePr>
        <p:xfrm>
          <a:off x="107950" y="44450"/>
          <a:ext cx="9001125" cy="5618163"/>
        </p:xfrm>
        <a:graphic>
          <a:graphicData uri="http://schemas.openxmlformats.org/drawingml/2006/table">
            <a:tbl>
              <a:tblPr rtl="1"/>
              <a:tblGrid>
                <a:gridCol w="4465637"/>
                <a:gridCol w="45354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وأقامت مريمُ عندها نحو ثلاثة أشهُرٍ، وعادت إلى بيتِها.</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smtClean="0">
                          <a:ln>
                            <a:noFill/>
                          </a:ln>
                          <a:solidFill>
                            <a:srgbClr val="FF9933"/>
                          </a:solidFill>
                          <a:effectLst/>
                          <a:latin typeface="Arial" charset="0"/>
                          <a:cs typeface="Arial" charset="0"/>
                        </a:rPr>
                        <a:t>( والمجد للـه دائماً )</a:t>
                      </a:r>
                      <a:endParaRPr kumimoji="0" lang="en-CA" sz="36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56 Marie demeura avec Élisabeth environ trois mois. Puis elle retourna chez elle.</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90000"/>
                        </a:lnSpc>
                        <a:spcBef>
                          <a:spcPct val="0"/>
                        </a:spcBef>
                        <a:spcAft>
                          <a:spcPct val="0"/>
                        </a:spcAft>
                        <a:buClrTx/>
                        <a:buSzTx/>
                        <a:buFontTx/>
                        <a:buNone/>
                        <a:tabLst/>
                      </a:pP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56 And Mary remained with her about three months, and returned to her house.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US" sz="28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418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15222" name="Group 22"/>
          <p:cNvGraphicFramePr>
            <a:graphicFrameLocks noGrp="1"/>
          </p:cNvGraphicFramePr>
          <p:nvPr/>
        </p:nvGraphicFramePr>
        <p:xfrm>
          <a:off x="34925" y="188913"/>
          <a:ext cx="9145588" cy="6236208"/>
        </p:xfrm>
        <a:graphic>
          <a:graphicData uri="http://schemas.openxmlformats.org/drawingml/2006/table">
            <a:tbl>
              <a:tblPr rtl="1"/>
              <a:tblGrid>
                <a:gridCol w="9145588"/>
              </a:tblGrid>
              <a:tr h="2590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second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(22</a:t>
                      </a:r>
                      <a:r>
                        <a:rPr kumimoji="0" lang="en-US" sz="4000" b="1" i="0" u="none" strike="noStrike" cap="none" normalizeH="0" baseline="30000" smtClean="0">
                          <a:ln>
                            <a:noFill/>
                          </a:ln>
                          <a:solidFill>
                            <a:srgbClr val="FF9900"/>
                          </a:solidFill>
                          <a:effectLst/>
                          <a:latin typeface="Arial" charset="0"/>
                          <a:cs typeface="Arial" charset="0"/>
                        </a:rPr>
                        <a:t>nd</a:t>
                      </a:r>
                      <a:r>
                        <a:rPr kumimoji="0" lang="en-US" sz="4000" b="1" i="0" u="none" strike="noStrike" cap="none" normalizeH="0" baseline="0" smtClean="0">
                          <a:ln>
                            <a:noFill/>
                          </a:ln>
                          <a:solidFill>
                            <a:srgbClr val="FF9900"/>
                          </a:solidFill>
                          <a:effectLst/>
                          <a:latin typeface="Arial" charset="0"/>
                          <a:cs typeface="Arial" charset="0"/>
                        </a:rPr>
                        <a:t>  of Hatour)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الثانى والعشرون</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a:t>
                      </a:r>
                      <a:r>
                        <a:rPr kumimoji="0" lang="ar-EG" sz="4000" b="0" i="0" u="none" strike="noStrike" cap="none" normalizeH="0" baseline="0" smtClean="0">
                          <a:ln>
                            <a:noFill/>
                          </a:ln>
                          <a:solidFill>
                            <a:srgbClr val="FF9900"/>
                          </a:solidFill>
                          <a:effectLst/>
                          <a:latin typeface="Arial" charset="0"/>
                          <a:cs typeface="Arial" charset="0"/>
                        </a:rPr>
                        <a:t> 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الثانى والعشرون من هاتور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 Deuxième  jour du mois de Bashans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1" i="0" u="none" strike="noStrike" cap="none" normalizeH="0" baseline="0" smtClean="0">
                          <a:ln>
                            <a:noFill/>
                          </a:ln>
                          <a:solidFill>
                            <a:srgbClr val="FF9900"/>
                          </a:solidFill>
                          <a:effectLst/>
                          <a:latin typeface="Arial" charset="0"/>
                          <a:cs typeface="Arial" charset="0"/>
                        </a:rPr>
                        <a:t>(</a:t>
                      </a:r>
                      <a:r>
                        <a:rPr kumimoji="0" lang="fr-CA" sz="3600" b="0" i="0" u="none" strike="noStrike" cap="none" normalizeH="0" baseline="0" smtClean="0">
                          <a:ln>
                            <a:noFill/>
                          </a:ln>
                          <a:solidFill>
                            <a:srgbClr val="FF9900"/>
                          </a:solidFill>
                          <a:effectLst/>
                          <a:latin typeface="Arial" charset="0"/>
                          <a:cs typeface="Arial" charset="0"/>
                        </a:rPr>
                        <a:t>Vingt-deuxième</a:t>
                      </a:r>
                      <a:r>
                        <a:rPr kumimoji="0" lang="fr-CA" sz="3600" b="1" i="0" u="none" strike="noStrike" cap="none" normalizeH="0" baseline="0" smtClean="0">
                          <a:ln>
                            <a:noFill/>
                          </a:ln>
                          <a:solidFill>
                            <a:srgbClr val="FF9900"/>
                          </a:solidFill>
                          <a:effectLst/>
                          <a:latin typeface="Arial" charset="0"/>
                          <a:cs typeface="Arial" charset="0"/>
                        </a:rPr>
                        <a:t> </a:t>
                      </a:r>
                      <a:r>
                        <a:rPr kumimoji="0" lang="fr-CA" sz="3600" b="0" i="0" u="none" strike="noStrike" cap="none" normalizeH="0" baseline="0" smtClean="0">
                          <a:ln>
                            <a:noFill/>
                          </a:ln>
                          <a:solidFill>
                            <a:srgbClr val="FF9900"/>
                          </a:solidFill>
                          <a:effectLst/>
                          <a:latin typeface="Arial" charset="0"/>
                          <a:cs typeface="Arial" charset="0"/>
                        </a:rPr>
                        <a:t>du Hatour)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62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71622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17268" name="Group 20"/>
          <p:cNvGraphicFramePr>
            <a:graphicFrameLocks noGrp="1"/>
          </p:cNvGraphicFramePr>
          <p:nvPr/>
        </p:nvGraphicFramePr>
        <p:xfrm>
          <a:off x="34925" y="115888"/>
          <a:ext cx="9001125" cy="6382196"/>
        </p:xfrm>
        <a:graphic>
          <a:graphicData uri="http://schemas.openxmlformats.org/drawingml/2006/table">
            <a:tbl>
              <a:tblPr rtl="1"/>
              <a:tblGrid>
                <a:gridCol w="4464050"/>
                <a:gridCol w="45370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عشية </a:t>
                      </a:r>
                      <a:r>
                        <a:rPr kumimoji="0" lang="en-US" sz="3600" b="0" i="0" u="sng" strike="noStrike" cap="none" normalizeH="0" baseline="0" dirty="0" smtClean="0">
                          <a:ln>
                            <a:noFill/>
                          </a:ln>
                          <a:solidFill>
                            <a:srgbClr val="FF9933"/>
                          </a:solidFill>
                          <a:effectLst/>
                          <a:latin typeface="Arial" charset="0"/>
                          <a:cs typeface="Times New Roman" pitchFamily="18" charset="0"/>
                        </a:rPr>
                        <a:t>4 : 3,6-7</a:t>
                      </a:r>
                      <a:endParaRPr kumimoji="0" lang="fr-FR"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فاعلموا ان الرب قد ميّز تقيّه.الرب يسمع عندما ادعوه. ارفع علينا نور وجهك يا رب.</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جعلت سرورا في قلبي </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err="1" smtClean="0">
                          <a:ln>
                            <a:noFill/>
                          </a:ln>
                          <a:solidFill>
                            <a:srgbClr val="FF9933"/>
                          </a:solidFill>
                          <a:effectLst/>
                          <a:latin typeface="Arial" charset="0"/>
                          <a:cs typeface="Times New Roman" pitchFamily="18" charset="0"/>
                        </a:rPr>
                        <a:t>Psaumes</a:t>
                      </a:r>
                      <a:r>
                        <a:rPr kumimoji="0" lang="en-US" sz="3600" b="0" i="0" u="sng" strike="noStrike" cap="none" normalizeH="0" baseline="0" dirty="0" smtClean="0">
                          <a:ln>
                            <a:noFill/>
                          </a:ln>
                          <a:solidFill>
                            <a:srgbClr val="FF9933"/>
                          </a:solidFill>
                          <a:effectLst/>
                          <a:latin typeface="Arial" charset="0"/>
                          <a:cs typeface="Times New Roman" pitchFamily="18" charset="0"/>
                        </a:rPr>
                        <a:t> 4 : 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Sachez que le Seigneur a mis à part Son fidèle; quand j'appelle le Seigneur, il m'écoute.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Fais lever sur nous la lumière de ta face, Seigneur. 7 Tu m'as mis plus de joie au </a:t>
                      </a:r>
                      <a:r>
                        <a:rPr kumimoji="0" lang="fr-FR" sz="2800" b="0" i="0" u="none" strike="noStrike" cap="none" normalizeH="0" baseline="0" dirty="0" err="1" smtClean="0">
                          <a:ln>
                            <a:noFill/>
                          </a:ln>
                          <a:solidFill>
                            <a:schemeClr val="bg1"/>
                          </a:solidFill>
                          <a:effectLst/>
                          <a:latin typeface="Arial" charset="0"/>
                          <a:cs typeface="Arial" charset="0"/>
                        </a:rPr>
                        <a:t>coeur</a:t>
                      </a:r>
                      <a:r>
                        <a:rPr kumimoji="0" lang="fr-FR" sz="2800" b="0" i="0" u="none" strike="noStrike" cap="none" normalizeH="0" baseline="0" dirty="0" smtClean="0">
                          <a:ln>
                            <a:noFill/>
                          </a:ln>
                          <a:solidFill>
                            <a:schemeClr val="bg1"/>
                          </a:solidFill>
                          <a:effectLst/>
                          <a:latin typeface="Arial" charset="0"/>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4:3,6-7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But know that the LORD has set apart for Himself him who is godly; the LORD will hear when I call to Him. 6 LORD, lift up the light of Your countenance upon us. 7 You have put gladness in my heart. 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717269" name="Rectangle 21"/>
          <p:cNvSpPr>
            <a:spLocks noGrp="1" noChangeArrowheads="1"/>
          </p:cNvSpPr>
          <p:nvPr>
            <p:ph type="ctrTitle"/>
          </p:nvPr>
        </p:nvSpPr>
        <p:spPr/>
        <p:txBody>
          <a:bodyPr/>
          <a:lstStyle/>
          <a:p>
            <a:r>
              <a:rPr lang="en-US"/>
              <a:t>22pv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18274" name="Group 2"/>
          <p:cNvGraphicFramePr>
            <a:graphicFrameLocks noGrp="1"/>
          </p:cNvGraphicFramePr>
          <p:nvPr/>
        </p:nvGraphicFramePr>
        <p:xfrm>
          <a:off x="34925" y="-26988"/>
          <a:ext cx="9074150" cy="6719824"/>
        </p:xfrm>
        <a:graphic>
          <a:graphicData uri="http://schemas.openxmlformats.org/drawingml/2006/table">
            <a:tbl>
              <a:tblPr rtl="1"/>
              <a:tblGrid>
                <a:gridCol w="4824412"/>
                <a:gridCol w="4249738"/>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600" b="0" i="0" u="sng" strike="noStrike" cap="none" normalizeH="0" baseline="0" smtClean="0">
                          <a:ln>
                            <a:noFill/>
                          </a:ln>
                          <a:solidFill>
                            <a:srgbClr val="FF9933"/>
                          </a:solidFill>
                          <a:effectLst/>
                          <a:latin typeface="Arial" charset="0"/>
                          <a:cs typeface="Times New Roman" pitchFamily="18" charset="0"/>
                        </a:rPr>
                        <a:t>10:24-33</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ليس التلميذ افضل من المعلم ولا العبد افضل من سيده. يكفي التلميذ ان يكون كمعلمه والعبد كسيده.</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 كانوا قد لقبوا رب البيت بعلزبول</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Matthieu </a:t>
                      </a:r>
                      <a:r>
                        <a:rPr kumimoji="0" lang="en-US" sz="3600" b="0" i="0" u="sng" strike="noStrike" cap="none" normalizeH="0" baseline="0" smtClean="0">
                          <a:ln>
                            <a:noFill/>
                          </a:ln>
                          <a:solidFill>
                            <a:srgbClr val="FF9933"/>
                          </a:solidFill>
                          <a:effectLst/>
                          <a:latin typeface="Arial" charset="0"/>
                          <a:cs typeface="Times New Roman" pitchFamily="18" charset="0"/>
                        </a:rPr>
                        <a:t>10:24-33</a:t>
                      </a:r>
                      <a:endParaRPr kumimoji="0" lang="fr-FR"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Le disciple n'est pas au-dessus de son maître, ni le serviteur au-dessus de son seigneur. 25 Au disciple il suffit d'être comme son maître, et au serviteur d'être comme son seigneur. Puisqu'ils ont traité de Belzébul le maître de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10:24-33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24 A disciple is not above his teacher, nor a servant above his master. 25 It is enough for a disciple that he be like his teacher, and a servant like his master. If they have called the master of the house Beelzebub,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718285" name="Rectangle 13"/>
          <p:cNvSpPr>
            <a:spLocks noGrp="1" noChangeArrowheads="1"/>
          </p:cNvSpPr>
          <p:nvPr>
            <p:ph type="ctrTitle"/>
          </p:nvPr>
        </p:nvSpPr>
        <p:spPr/>
        <p:txBody>
          <a:bodyPr/>
          <a:lstStyle/>
          <a:p>
            <a:r>
              <a:rPr lang="en-US"/>
              <a:t>22v</a:t>
            </a:r>
          </a:p>
        </p:txBody>
      </p:sp>
    </p:spTree>
  </p:cSld>
  <p:clrMapOvr>
    <a:masterClrMapping/>
  </p:clrMapOvr>
  <p:timing>
    <p:tnLst>
      <p:par>
        <p:cTn id="1" dur="indefinite" restart="never" nodeType="tmRoot"/>
      </p:par>
    </p:tnLst>
  </p:timing>
</p:sld>
</file>

<file path=ppt/slides/slide1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19310" name="Group 14"/>
          <p:cNvGraphicFramePr>
            <a:graphicFrameLocks noGrp="1"/>
          </p:cNvGraphicFramePr>
          <p:nvPr/>
        </p:nvGraphicFramePr>
        <p:xfrm>
          <a:off x="107950" y="44450"/>
          <a:ext cx="9001125" cy="6766560"/>
        </p:xfrm>
        <a:graphic>
          <a:graphicData uri="http://schemas.openxmlformats.org/drawingml/2006/table">
            <a:tbl>
              <a:tblPr rtl="1"/>
              <a:tblGrid>
                <a:gridCol w="4537075"/>
                <a:gridCol w="4464050"/>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فكم بالحري اهل بيته.فلا تخافوهم.لان ليس مكتوم لن يستعلن ولا خفي لن يعرف.الذي اقوله لكم في الظلمة قولوه في النور.والذي تسمعونه في الاذن نادوا به على السطوح.</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à combien plus forte raison le diront-ils de ceux de sa maison! 26 Ne les craignez donc pas! Rien n'est voilé qui ne sera dévoilé, rien n'est secret qui ne sera connu.27 Ce que je vous dis dans l'ombre, dites-le au grand jour; ce que vous entendez dans le creux de l'oreille, proclamez-le sur les terrasses.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how much more will they call those of his household! 26 Therefore do not fear them. For there is nothing covered that will not be revealed, and hidden that will not be known. 27 Whatever I tell you in the dark, speak in the light; and what you hear in the ear, preach on the housetops.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0340" name="Group 20"/>
          <p:cNvGraphicFramePr>
            <a:graphicFrameLocks noGrp="1"/>
          </p:cNvGraphicFramePr>
          <p:nvPr/>
        </p:nvGraphicFramePr>
        <p:xfrm>
          <a:off x="107950" y="44450"/>
          <a:ext cx="8928100" cy="6900672"/>
        </p:xfrm>
        <a:graphic>
          <a:graphicData uri="http://schemas.openxmlformats.org/drawingml/2006/table">
            <a:tbl>
              <a:tblPr rtl="1"/>
              <a:tblGrid>
                <a:gridCol w="4895850"/>
                <a:gridCol w="4032250"/>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جهنم.أليس عصفوران يباعان بفلس.</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وواحد منهما لا يسقط على الارض بدون ابيكم.</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Ne craignez pas ceux qui tuent le corps, mais ne peuvent tuer l'âme; craignez bien plutôt celui qui peut  faire périr âme et corps dans la géhenne.29 Est-ce que l'on ne vend pas deux moineaux pour un sou? Pourtant, pas un d'entre eux ne tombe à terre indépendamment de votre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1346" name="Group 2"/>
          <p:cNvGraphicFramePr>
            <a:graphicFrameLocks noGrp="1"/>
          </p:cNvGraphicFramePr>
          <p:nvPr/>
        </p:nvGraphicFramePr>
        <p:xfrm>
          <a:off x="107950" y="44450"/>
          <a:ext cx="9001125" cy="6569076"/>
        </p:xfrm>
        <a:graphic>
          <a:graphicData uri="http://schemas.openxmlformats.org/drawingml/2006/table">
            <a:tbl>
              <a:tblPr rtl="1"/>
              <a:tblGrid>
                <a:gridCol w="4608512"/>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انتم فحتى شعور رؤوسكم جميعها محصاة. فلا تخافوا.انتم افضل من عصافير كثيرة.</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Quant à vous, même vos cheveux sont tous comptés. </a:t>
                      </a:r>
                      <a:r>
                        <a:rPr kumimoji="0" lang="fr-FR" sz="2800" b="0" i="0" u="none" strike="noStrike" cap="none" normalizeH="0" baseline="0" smtClean="0">
                          <a:ln>
                            <a:noFill/>
                          </a:ln>
                          <a:solidFill>
                            <a:schemeClr val="bg1"/>
                          </a:solidFill>
                          <a:effectLst/>
                          <a:latin typeface="Arial" charset="0"/>
                          <a:cs typeface="Times New Roman" pitchFamily="18" charset="0"/>
                        </a:rPr>
                        <a:t>31</a:t>
                      </a:r>
                      <a:r>
                        <a:rPr kumimoji="0" lang="fr-FR" sz="2800" b="0" i="0" u="none" strike="noStrike" cap="none" normalizeH="0" baseline="0" smtClean="0">
                          <a:ln>
                            <a:noFill/>
                          </a:ln>
                          <a:solidFill>
                            <a:schemeClr val="bg1"/>
                          </a:solidFill>
                          <a:effectLst/>
                          <a:latin typeface="Arial" charset="0"/>
                          <a:cs typeface="Arial" charset="0"/>
                        </a:rPr>
                        <a:t>Soyez donc sans crainte:  vous valez mieux, vous, que tous les moineaux.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30 But the very hairs of your head are all numbered. 31 Do not fear therefore; you are of more value than many sparrows.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2383" name="Group 15"/>
          <p:cNvGraphicFramePr>
            <a:graphicFrameLocks noGrp="1"/>
          </p:cNvGraphicFramePr>
          <p:nvPr/>
        </p:nvGraphicFramePr>
        <p:xfrm>
          <a:off x="34925" y="44450"/>
          <a:ext cx="9145588" cy="5929632"/>
        </p:xfrm>
        <a:graphic>
          <a:graphicData uri="http://schemas.openxmlformats.org/drawingml/2006/table">
            <a:tbl>
              <a:tblPr rtl="1"/>
              <a:tblGrid>
                <a:gridCol w="4968875"/>
                <a:gridCol w="41767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فكل من يعترف بي قدام الناس اعترف انا ايضا به قدام ابي الذي في السموات.ولكن من ينكرني قدام الناس انكره انا ايضا قدام ابي الذي في السموات</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Quiconque se déclarera pour moi devant les hommes, je me déclarerai moi aussi pour lui devant mon Père qui est aux cieux; 33 mais quiconque me reniera devant les hommes, je le renierai moi aussi devant mon Père qui est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32 Therefore whoever confesses Me before men, him I will also confess before My Father who is in heaven. 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33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72339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4418" name="Group 2"/>
          <p:cNvGraphicFramePr>
            <a:graphicFrameLocks noGrp="1"/>
          </p:cNvGraphicFramePr>
          <p:nvPr/>
        </p:nvGraphicFramePr>
        <p:xfrm>
          <a:off x="107950" y="44450"/>
          <a:ext cx="9072563" cy="6338888"/>
        </p:xfrm>
        <a:graphic>
          <a:graphicData uri="http://schemas.openxmlformats.org/drawingml/2006/table">
            <a:tbl>
              <a:tblPr rtl="1"/>
              <a:tblGrid>
                <a:gridCol w="4176713"/>
                <a:gridCol w="4895850"/>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smtClean="0">
                          <a:ln>
                            <a:noFill/>
                          </a:ln>
                          <a:solidFill>
                            <a:srgbClr val="FF9933"/>
                          </a:solidFill>
                          <a:effectLst/>
                          <a:latin typeface="Arial" charset="0"/>
                          <a:cs typeface="Arial" charset="0"/>
                        </a:rPr>
                        <a:t>مز</a:t>
                      </a:r>
                      <a:r>
                        <a:rPr kumimoji="0" lang="ar-EG" sz="3200" b="0" i="0" u="sng" strike="noStrike" cap="none" normalizeH="0" baseline="0" dirty="0" smtClean="0">
                          <a:ln>
                            <a:noFill/>
                          </a:ln>
                          <a:solidFill>
                            <a:srgbClr val="FF9933"/>
                          </a:solidFill>
                          <a:effectLst/>
                          <a:latin typeface="Arial" charset="0"/>
                          <a:cs typeface="Arial" charset="0"/>
                        </a:rPr>
                        <a:t>مور باكر</a:t>
                      </a:r>
                      <a:r>
                        <a:rPr kumimoji="0" lang="ar-SA" sz="3200" b="0" i="0" u="sng" strike="noStrike" cap="none" normalizeH="0" baseline="0" dirty="0" smtClean="0">
                          <a:ln>
                            <a:noFill/>
                          </a:ln>
                          <a:solidFill>
                            <a:srgbClr val="FF9933"/>
                          </a:solidFill>
                          <a:effectLst/>
                          <a:latin typeface="Arial" charset="0"/>
                          <a:cs typeface="Arial" charset="0"/>
                        </a:rPr>
                        <a:t> </a:t>
                      </a:r>
                      <a:r>
                        <a:rPr kumimoji="0" lang="en-US" sz="3200" b="0" i="0" u="sng" strike="noStrike" cap="none" normalizeH="0" baseline="0" dirty="0" smtClean="0">
                          <a:ln>
                            <a:noFill/>
                          </a:ln>
                          <a:solidFill>
                            <a:srgbClr val="FF9933"/>
                          </a:solidFill>
                          <a:effectLst/>
                          <a:latin typeface="Arial" charset="0"/>
                          <a:cs typeface="Times New Roman" pitchFamily="18" charset="0"/>
                        </a:rPr>
                        <a:t>113:1-2</a:t>
                      </a:r>
                      <a:endParaRPr kumimoji="0" lang="ar-EG" sz="32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سبحوا يا عبيد الرب.</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سبحوا اسم الرب.ليكن اسم الرب مباركا من الآن والى الابد.</a:t>
                      </a:r>
                      <a:r>
                        <a:rPr kumimoji="0" lang="en-US" sz="3200" b="0" i="0" u="none" strike="noStrike" cap="none" normalizeH="0" baseline="0" dirty="0" smtClean="0">
                          <a:ln>
                            <a:noFill/>
                          </a:ln>
                          <a:solidFill>
                            <a:schemeClr val="bg1"/>
                          </a:solidFill>
                          <a:effectLst/>
                          <a:latin typeface="Arial" charset="0"/>
                          <a:cs typeface="Arial" charset="0"/>
                        </a:rPr>
                        <a:t>          </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 </a:t>
                      </a:r>
                      <a:r>
                        <a:rPr kumimoji="0" lang="en-US" sz="3600" b="0" i="0" u="sng" strike="noStrike" cap="none" normalizeH="0" baseline="0" dirty="0" smtClean="0">
                          <a:ln>
                            <a:noFill/>
                          </a:ln>
                          <a:solidFill>
                            <a:srgbClr val="FF9933"/>
                          </a:solidFill>
                          <a:effectLst/>
                          <a:latin typeface="Arial" charset="0"/>
                          <a:cs typeface="Times New Roman" pitchFamily="18" charset="0"/>
                        </a:rPr>
                        <a:t>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Serviteurs du Seigneur, louez, louez le nom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 Que le nom du Seigneur soit béni dès maintenant et pour toujours,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Praise the LORD! Praise, O servants of the LORD, praise the name of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Blessed be the name of the LORD from this time forth and forevermore.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724429" name="Rectangle 13"/>
          <p:cNvSpPr>
            <a:spLocks noGrp="1" noChangeArrowheads="1"/>
          </p:cNvSpPr>
          <p:nvPr>
            <p:ph type="ctrTitle"/>
          </p:nvPr>
        </p:nvSpPr>
        <p:spPr/>
        <p:txBody>
          <a:bodyPr/>
          <a:lstStyle/>
          <a:p>
            <a:r>
              <a:rPr lang="en-US"/>
              <a:t>22pm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5456" name="Group 16"/>
          <p:cNvGraphicFramePr>
            <a:graphicFrameLocks noGrp="1"/>
          </p:cNvGraphicFramePr>
          <p:nvPr/>
        </p:nvGraphicFramePr>
        <p:xfrm>
          <a:off x="34925" y="44450"/>
          <a:ext cx="9074150" cy="6771767"/>
        </p:xfrm>
        <a:graphic>
          <a:graphicData uri="http://schemas.openxmlformats.org/drawingml/2006/table">
            <a:tbl>
              <a:tblPr rtl="1"/>
              <a:tblGrid>
                <a:gridCol w="4249737"/>
                <a:gridCol w="48244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 1 </a:t>
                      </a:r>
                      <a:r>
                        <a:rPr kumimoji="0" lang="fr-FR" sz="3600" b="0" i="0" u="sng" strike="noStrike" cap="none" normalizeH="0" baseline="0" smtClean="0">
                          <a:ln>
                            <a:noFill/>
                          </a:ln>
                          <a:solidFill>
                            <a:srgbClr val="FF9933"/>
                          </a:solidFill>
                          <a:effectLst/>
                          <a:latin typeface="Arial" charset="0"/>
                          <a:cs typeface="Arial" charset="0"/>
                        </a:rPr>
                        <a:t>8 : 34 - 9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ودعا الجمع مع تلاميذه وقال لهم من اراد ان يأتي ورائي فلينكر نفسه ويحمل صليبه ويتبعني.</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735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Marc 8 : 34 - 9 : 1</a:t>
                      </a:r>
                      <a:endParaRPr kumimoji="0" lang="en-US" sz="36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Puis il fit venir la foule avec ses disciples et il leur dit: "Si quelqu'un veut venir à ma suite, qu'il se renie lui-même et prenne sa croix, et qu'il me suive.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Mark 8:34&amp; 9:1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When He had called the people to Himself, with His disciples also, He said to them, Whoever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725457" name="Rectangle 17"/>
          <p:cNvSpPr>
            <a:spLocks noGrp="1" noChangeArrowheads="1"/>
          </p:cNvSpPr>
          <p:nvPr>
            <p:ph type="ctrTitle"/>
          </p:nvPr>
        </p:nvSpPr>
        <p:spPr/>
        <p:txBody>
          <a:bodyPr/>
          <a:lstStyle/>
          <a:p>
            <a:r>
              <a:rPr lang="en-US"/>
              <a:t>22m</a:t>
            </a:r>
          </a:p>
        </p:txBody>
      </p:sp>
    </p:spTree>
  </p:cSld>
  <p:clrMapOvr>
    <a:masterClrMapping/>
  </p:clrMapOvr>
  <p:timing>
    <p:tnLst>
      <p:par>
        <p:cTn id="1" dur="indefinite" restart="never" nodeType="tmRoot"/>
      </p:par>
    </p:tnLst>
  </p:timing>
</p:sld>
</file>

<file path=ppt/slides/slide1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6478" name="Group 14"/>
          <p:cNvGraphicFramePr>
            <a:graphicFrameLocks noGrp="1"/>
          </p:cNvGraphicFramePr>
          <p:nvPr/>
        </p:nvGraphicFramePr>
        <p:xfrm>
          <a:off x="107950" y="44450"/>
          <a:ext cx="9001125" cy="6369685"/>
        </p:xfrm>
        <a:graphic>
          <a:graphicData uri="http://schemas.openxmlformats.org/drawingml/2006/table">
            <a:tbl>
              <a:tblPr rtl="1"/>
              <a:tblGrid>
                <a:gridCol w="4608512"/>
                <a:gridCol w="4392613"/>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 من اراد ان يخلّص نفسه يهلكها.ومن يهلك نفسه من اجلي ومن اجل الانجيل فهو يخلّصها. لانه ماذا ينتفع الانسان لو ربح العالم كله وخسر نفسه. او ماذا يعطي الانسان فداء عن نفسه.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En effet, qui veut sauver sa vie, la perdra; mais qui perdra sa vie à cause de moi et de l'Évangile, la sauvera. 36 Et quel avantage l'homme a-t-il à gagner le monde entier, s'il le paie de sa vie? 37 Que pourrait donner l'homme qui ait la valeur de sa vie?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For whoever desires to save his life will lose it, but whoever loses his life for My sake and the gospel's will save it. 36 For what will it profit a man if he gains the whole world, and loses his own soul? 37 Or what will a man give in exchange for his soul?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7502" name="Group 14"/>
          <p:cNvGraphicFramePr>
            <a:graphicFrameLocks noGrp="1"/>
          </p:cNvGraphicFramePr>
          <p:nvPr/>
        </p:nvGraphicFramePr>
        <p:xfrm>
          <a:off x="71438" y="0"/>
          <a:ext cx="9037637" cy="6172772"/>
        </p:xfrm>
        <a:graphic>
          <a:graphicData uri="http://schemas.openxmlformats.org/drawingml/2006/table">
            <a:tbl>
              <a:tblPr rtl="1"/>
              <a:tblGrid>
                <a:gridCol w="4718050"/>
                <a:gridCol w="4319587"/>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من استحى بي وبكلامي في هذا الجيل الفاسق الخاطئ فان ابن الانسان يستحي به متى جاء بمجد ابيه مع الملائكة القديسين</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Car si quelqu'un a honte de moi et de mes paroles au milieu de cette génération adultère et pécheresse, le Fils de l'homme aussi aura honte de lui,  quand il viendra dans la gloire de son Père avec les saints anges."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For whoever is ashamed of Me and My words in this adulterous and sinful generation, of him the Son of Man also will be ashamed when He comes in the glory of His Father with the holy angels.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8514" name="Group 2"/>
          <p:cNvGraphicFramePr>
            <a:graphicFrameLocks noGrp="1"/>
          </p:cNvGraphicFramePr>
          <p:nvPr/>
        </p:nvGraphicFramePr>
        <p:xfrm>
          <a:off x="34925" y="115888"/>
          <a:ext cx="9001125" cy="5402263"/>
        </p:xfrm>
        <a:graphic>
          <a:graphicData uri="http://schemas.openxmlformats.org/drawingml/2006/table">
            <a:tbl>
              <a:tblPr rtl="1"/>
              <a:tblGrid>
                <a:gridCol w="4535487"/>
                <a:gridCol w="4465638"/>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وقال لهم الحق اقول لكم ان من القيام ههنا قوما لا يذوقون الموت حتى يروا ملكوت الله قد أتى بقوة</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Et il leur disait: "En vérité, je vous le déclare, parmi ceux qui sont ici, certains ne mourront pas avant de voir le Règne de Dieu venu avec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1And He said to them, Assuredly, I say to you that there are some standing here who will not taste death till they see the kingdom of God present with power.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953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72953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72954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72954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31601" name="Group 17"/>
          <p:cNvGraphicFramePr>
            <a:graphicFrameLocks noGrp="1"/>
          </p:cNvGraphicFramePr>
          <p:nvPr/>
        </p:nvGraphicFramePr>
        <p:xfrm>
          <a:off x="34925" y="44450"/>
          <a:ext cx="9074150" cy="6629146"/>
        </p:xfrm>
        <a:graphic>
          <a:graphicData uri="http://schemas.openxmlformats.org/drawingml/2006/table">
            <a:tbl>
              <a:tblPr rtl="1"/>
              <a:tblGrid>
                <a:gridCol w="4752975"/>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إلى </a:t>
                      </a:r>
                      <a:r>
                        <a:rPr kumimoji="0" lang="ar-EG" sz="3200" b="0" i="0" u="sng" strike="noStrike" cap="none" normalizeH="0" baseline="0" smtClean="0">
                          <a:ln>
                            <a:noFill/>
                          </a:ln>
                          <a:solidFill>
                            <a:srgbClr val="FF9933"/>
                          </a:solidFill>
                          <a:effectLst/>
                          <a:latin typeface="Arial" charset="0"/>
                          <a:cs typeface="Arial" charset="0"/>
                        </a:rPr>
                        <a:t>رومية </a:t>
                      </a:r>
                      <a:r>
                        <a:rPr kumimoji="0" lang="en-US"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a:t>
                      </a:r>
                      <a:r>
                        <a:rPr kumimoji="0" lang="en-US" sz="3200" b="0" i="0" u="sng" strike="noStrike" cap="none" normalizeH="0" baseline="0" smtClean="0">
                          <a:ln>
                            <a:noFill/>
                          </a:ln>
                          <a:solidFill>
                            <a:srgbClr val="FF9933"/>
                          </a:solidFill>
                          <a:effectLst/>
                          <a:latin typeface="Arial" charset="0"/>
                          <a:cs typeface="Times New Roman" pitchFamily="18" charset="0"/>
                        </a:rPr>
                        <a:t>8:14-27</a:t>
                      </a:r>
                      <a:r>
                        <a:rPr kumimoji="0" lang="ar-SA" sz="3200" b="0" i="0" u="sng" strike="noStrike" cap="none" normalizeH="0" baseline="0" smtClean="0">
                          <a:ln>
                            <a:noFill/>
                          </a:ln>
                          <a:solidFill>
                            <a:srgbClr val="FF9933"/>
                          </a:solidFill>
                          <a:effectLst/>
                          <a:latin typeface="Arial" charset="0"/>
                          <a:cs typeface="Arial" charset="0"/>
                        </a:rPr>
                        <a:t>)</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كل الذين ينقادون بروح الله فاولئك هم ابناء الله. اذ لم تأخذوا روح العبودية ايضا للخوف بل اخذتم روح التبني الذي به نصرخ يا أبا الآب.</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Times New Roman" pitchFamily="18" charset="0"/>
                        </a:rPr>
                        <a:t>Romains 8 : 14 - 27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a:t>
                      </a:r>
                      <a:r>
                        <a:rPr kumimoji="0" lang="fr-FR" sz="2800" b="0" i="0" u="none" strike="noStrike" cap="none" normalizeH="0" baseline="0" smtClean="0">
                          <a:ln>
                            <a:noFill/>
                          </a:ln>
                          <a:solidFill>
                            <a:schemeClr val="bg1"/>
                          </a:solidFill>
                          <a:effectLst/>
                          <a:latin typeface="Arial" charset="0"/>
                          <a:cs typeface="Arial" charset="0"/>
                        </a:rPr>
                        <a:t>En effet; ceux-là sont fils de Dieu qui sont conduits par l'Esprit de Dieu:15 vous n'avez pas reçu un esprit qui vous rende esclaves et vous ramène à la peur, mais un Esprit qui fait de vous des fils adoptifs et par lequel nous crions: Abba,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Romans 8:14-27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For as many as are led by the Spirit of God, these are sons of God. 15 For you did not receive the spirit of bondage again to fear, but you received the Spirit of adoption by whom we cry out, Abba, Father.''</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731602" name="Rectangle 18"/>
          <p:cNvSpPr>
            <a:spLocks noGrp="1" noChangeArrowheads="1"/>
          </p:cNvSpPr>
          <p:nvPr>
            <p:ph type="ctrTitle"/>
          </p:nvPr>
        </p:nvSpPr>
        <p:spPr/>
        <p:txBody>
          <a:bodyPr/>
          <a:lstStyle/>
          <a:p>
            <a:r>
              <a:rPr lang="en-US"/>
              <a:t>22p</a:t>
            </a:r>
          </a:p>
        </p:txBody>
      </p:sp>
    </p:spTree>
  </p:cSld>
  <p:clrMapOvr>
    <a:masterClrMapping/>
  </p:clrMapOvr>
  <p:timing>
    <p:tnLst>
      <p:par>
        <p:cTn id="1" dur="indefinite" restart="never" nodeType="tmRoot"/>
      </p:par>
    </p:tnLst>
  </p:timing>
</p:sld>
</file>

<file path=ppt/slides/slide1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32623" name="Group 15"/>
          <p:cNvGraphicFramePr>
            <a:graphicFrameLocks noGrp="1"/>
          </p:cNvGraphicFramePr>
          <p:nvPr/>
        </p:nvGraphicFramePr>
        <p:xfrm>
          <a:off x="34925" y="44450"/>
          <a:ext cx="9074150" cy="6121401"/>
        </p:xfrm>
        <a:graphic>
          <a:graphicData uri="http://schemas.openxmlformats.org/drawingml/2006/table">
            <a:tbl>
              <a:tblPr rtl="1"/>
              <a:tblGrid>
                <a:gridCol w="4681537"/>
                <a:gridCol w="43926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الروح نفسه ايضا يشهد لارواحنا اننا اولاد الله. فان كنا اولادا فاننا ورثة ايضا ورثة الله ووارثون مع المسيح.ان كنا نتألم معه لكي نتمجد ايضا معه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Cet Esprit lui-même atteste à notre esprit que nous sommes enfants de Dieu. 17 Enfants, et donc héritiers: héritiers de Dieu, cohéritiers de Christ, puisque, ayant part à ses souffrances, nous aurons part aussi à sa gloire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The Spirit Himself bears witness with our spirit that we are children of God, 17 and if children, then heirs-- heirs of God and joint heirs with Christ, if indeed we suffer with Him, that we may also be glorified together.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33645" name="Group 13"/>
          <p:cNvGraphicFramePr>
            <a:graphicFrameLocks noGrp="1"/>
          </p:cNvGraphicFramePr>
          <p:nvPr/>
        </p:nvGraphicFramePr>
        <p:xfrm>
          <a:off x="34925" y="44450"/>
          <a:ext cx="9074150" cy="5901754"/>
        </p:xfrm>
        <a:graphic>
          <a:graphicData uri="http://schemas.openxmlformats.org/drawingml/2006/table">
            <a:tbl>
              <a:tblPr rtl="1"/>
              <a:tblGrid>
                <a:gridCol w="4249737"/>
                <a:gridCol w="48244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فاني احسب ان آلام الزمان الحاضر لا تقاس بالمجد العتيد ان يستعلن فينا. لان انتظار الخليقة يتوقع استعلان ابناء الله.</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J'estime en effet que les souffrances du temps présent sont sans proportion avec la gloire qui doit être révélée en nous.19 Car la création attend avec impatience la révélation des fils de Dieu:</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34658" name="Group 2"/>
          <p:cNvGraphicFramePr>
            <a:graphicFrameLocks noGrp="1"/>
          </p:cNvGraphicFramePr>
          <p:nvPr/>
        </p:nvGraphicFramePr>
        <p:xfrm>
          <a:off x="34925" y="44450"/>
          <a:ext cx="9145588" cy="6303328"/>
        </p:xfrm>
        <a:graphic>
          <a:graphicData uri="http://schemas.openxmlformats.org/drawingml/2006/table">
            <a:tbl>
              <a:tblPr rtl="1"/>
              <a:tblGrid>
                <a:gridCol w="4679950"/>
                <a:gridCol w="44656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اذ أخضعت الخليقة للبطل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ليس طوعا بل من اجل الذي اخضعها.على الرجاء. لان الخليقة نفسها ايضا ستعتق من عبودية الفساد الى حرية مجد اولاد الله.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livrée au pouvoir du néant - non de son propre gré, mais par l'autorité de celui qui l'a livrée -, elle garde l'espérance, 21 car elle aussi sera libérée de l'esclavage de la corruption, pour avoir part à la liberté et à la gloire des enfants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35693" name="Group 13"/>
          <p:cNvGraphicFramePr>
            <a:graphicFrameLocks noGrp="1"/>
          </p:cNvGraphicFramePr>
          <p:nvPr/>
        </p:nvGraphicFramePr>
        <p:xfrm>
          <a:off x="34925" y="44450"/>
          <a:ext cx="9145588" cy="6624638"/>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فاننا نعلم ان كل الخليقة تئن وتتمخض معا الى الآن. وليس هكذا فقط بل نحن الذين لنا باكورة الروح نحن انفسنا ايضا نئن في انفسنا متوقعين التبني فداء اجسادنا.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36717" name="Group 13"/>
          <p:cNvGraphicFramePr>
            <a:graphicFrameLocks noGrp="1"/>
          </p:cNvGraphicFramePr>
          <p:nvPr/>
        </p:nvGraphicFramePr>
        <p:xfrm>
          <a:off x="34925" y="44450"/>
          <a:ext cx="9074150" cy="6769101"/>
        </p:xfrm>
        <a:graphic>
          <a:graphicData uri="http://schemas.openxmlformats.org/drawingml/2006/table">
            <a:tbl>
              <a:tblPr rtl="1"/>
              <a:tblGrid>
                <a:gridCol w="4752975"/>
                <a:gridCol w="43211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لاننا بالرجاء خلصنا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ولكن الرجاء المنظور ليس رجاء.لان ما ينظره احد كيف يرجوه ايضا.ولكن ان كنا نرجو ما لسنا ننظره فاننا نتوقعه بالصبر.وكذلك الروح ايضا يعين ضعفاتنا</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Car nous avons été sauvés, mais c'est en espérance. Or, voir ce qu'on espère n'est plus espérer: ce que l'on voit, comment l'espérer encore? 25 Mais espérer ce que nous ne voyons pas, c'est l'attendre avec persévérance.26 De même, l'Esprit aussi vient en aide à notre faiblesse,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26 Likewise the Spirit also helps in our weaknesses.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37741" name="Group 13"/>
          <p:cNvGraphicFramePr>
            <a:graphicFrameLocks noGrp="1"/>
          </p:cNvGraphicFramePr>
          <p:nvPr/>
        </p:nvGraphicFramePr>
        <p:xfrm>
          <a:off x="34925" y="44450"/>
          <a:ext cx="9074150" cy="6624638"/>
        </p:xfrm>
        <a:graphic>
          <a:graphicData uri="http://schemas.openxmlformats.org/drawingml/2006/table">
            <a:tbl>
              <a:tblPr rtl="1"/>
              <a:tblGrid>
                <a:gridCol w="4321175"/>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لاننا لسنا نعلم ما نصلّي لاجله كما ينبغي</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الروح نفسه يشفع فينا بأنّات لا ينطق بها.</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الذي يفحص القلوب يعلم ما هو اهتمام الروح.لانه بحسب مشيئة الله يشفع في القديسين.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car nous ne savons pas prier comme il faut, mais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l'Esprit lui-même intercède pour nous en gémissements inexprimables 27 et celui qui scrute les coeurs sait quelle est l'intention de l'Esprit: c'est selon Dieu en effet que l'Esprit intercède pour les saints.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we do not know what we should pray for as we ought,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the Spirit Himself makes intercession for us with groanings which cannot be uttered. 27 Now He who searches the hearts knows what the mind of the Spirit is, because He makes intercession for the saints according to the will of God.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87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97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7397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7397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841" name="Group 17"/>
          <p:cNvGraphicFramePr>
            <a:graphicFrameLocks noGrp="1"/>
          </p:cNvGraphicFramePr>
          <p:nvPr/>
        </p:nvGraphicFramePr>
        <p:xfrm>
          <a:off x="34925" y="44450"/>
          <a:ext cx="9074150" cy="6338888"/>
        </p:xfrm>
        <a:graphic>
          <a:graphicData uri="http://schemas.openxmlformats.org/drawingml/2006/table">
            <a:tbl>
              <a:tblPr rtl="1"/>
              <a:tblGrid>
                <a:gridCol w="5329237"/>
                <a:gridCol w="3744913"/>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a:t>
                      </a:r>
                      <a:r>
                        <a:rPr kumimoji="0" lang="ar-EG" sz="3200" b="0" i="0" u="sng" strike="noStrike" cap="none" normalizeH="0" baseline="0" smtClean="0">
                          <a:ln>
                            <a:noFill/>
                          </a:ln>
                          <a:solidFill>
                            <a:srgbClr val="FF9933"/>
                          </a:solidFill>
                          <a:effectLst/>
                          <a:latin typeface="Arial" charset="0"/>
                          <a:cs typeface="Arial" charset="0"/>
                        </a:rPr>
                        <a:t> بطرس</a:t>
                      </a:r>
                      <a:r>
                        <a:rPr kumimoji="0" lang="ar-SA" sz="3200" b="0" i="0" u="sng" strike="noStrike" cap="none" normalizeH="0" baseline="0" smtClean="0">
                          <a:ln>
                            <a:noFill/>
                          </a:ln>
                          <a:solidFill>
                            <a:srgbClr val="FF9933"/>
                          </a:solidFill>
                          <a:effectLst/>
                          <a:latin typeface="Arial" charset="0"/>
                          <a:cs typeface="Arial" charset="0"/>
                        </a:rPr>
                        <a:t> الرسول </a:t>
                      </a:r>
                      <a:r>
                        <a:rPr kumimoji="0" lang="ar-EG" sz="3200" b="0" i="0" u="sng" strike="noStrike" cap="none" normalizeH="0" baseline="0" smtClean="0">
                          <a:ln>
                            <a:noFill/>
                          </a:ln>
                          <a:solidFill>
                            <a:srgbClr val="FF9933"/>
                          </a:solidFill>
                          <a:effectLst/>
                          <a:latin typeface="Arial" charset="0"/>
                          <a:cs typeface="Arial" charset="0"/>
                        </a:rPr>
                        <a:t>الإولى ( </a:t>
                      </a:r>
                      <a:r>
                        <a:rPr kumimoji="0" lang="fr-FR" sz="3200" b="0" i="0" u="sng" strike="noStrike" cap="none" normalizeH="0" baseline="0" smtClean="0">
                          <a:ln>
                            <a:noFill/>
                          </a:ln>
                          <a:solidFill>
                            <a:srgbClr val="FF9933"/>
                          </a:solidFill>
                          <a:effectLst/>
                          <a:latin typeface="Arial" charset="0"/>
                          <a:cs typeface="Times New Roman" pitchFamily="18" charset="0"/>
                        </a:rPr>
                        <a:t>2 :11 - 17</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ايها الاحباء اطلب اليكم كغرباء ونزلاء ان تمتنعوا عن الشهوات الجسدية التي تحارب النفس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1 Pierre 2 : 11 - 17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Bien-aimés, je vous exhorte, comme des gens de passage et des étrangers, à vous abstenir des convoitises charnelles, qui font la guerre à l'âme.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1 Peter 2:11-17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Beloved, I beg you as sojourners and pilgrims, abstain from fleshly lusts which war against the soul,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741842" name="Rectangle 18"/>
          <p:cNvSpPr>
            <a:spLocks noGrp="1" noChangeArrowheads="1"/>
          </p:cNvSpPr>
          <p:nvPr>
            <p:ph type="ctrTitle"/>
          </p:nvPr>
        </p:nvSpPr>
        <p:spPr/>
        <p:txBody>
          <a:bodyPr/>
          <a:lstStyle/>
          <a:p>
            <a:r>
              <a:rPr lang="en-US"/>
              <a:t>22c</a:t>
            </a:r>
          </a:p>
        </p:txBody>
      </p:sp>
    </p:spTree>
  </p:cSld>
  <p:clrMapOvr>
    <a:masterClrMapping/>
  </p:clrMapOvr>
  <p:timing>
    <p:tnLst>
      <p:par>
        <p:cTn id="1" dur="indefinite" restart="never" nodeType="tmRoot"/>
      </p:par>
    </p:tnLst>
  </p:timing>
</p:sld>
</file>

<file path=ppt/slides/slide1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2850" name="Group 2"/>
          <p:cNvGraphicFramePr>
            <a:graphicFrameLocks noGrp="1"/>
          </p:cNvGraphicFramePr>
          <p:nvPr/>
        </p:nvGraphicFramePr>
        <p:xfrm>
          <a:off x="34925" y="115888"/>
          <a:ext cx="9074150" cy="6122988"/>
        </p:xfrm>
        <a:graphic>
          <a:graphicData uri="http://schemas.openxmlformats.org/drawingml/2006/table">
            <a:tbl>
              <a:tblPr rtl="1"/>
              <a:tblGrid>
                <a:gridCol w="4608512"/>
                <a:gridCol w="446563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 تكون سيرتكم بين الامم حسنة لكي يكونوا في ما يفترون عليكم كفاعلي شر يمجدون الله في يوم الافتقاد من اجل اعمالكم الحسنة التي يلاحظونها.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Ayez une belle conduite parmi les païens, afin que, sur le point même où ils vous calomnient comme malfaiteurs, ils soient éclairés par vos bonnes oeuvres et glorifient Dieu au jour de sa venue.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having your conduct honorable among the Gentiles, that when they speak against you as evildoers, they may, by your good works which they observe, glorify God in the day of visitation.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3886" name="Group 14"/>
          <p:cNvGraphicFramePr>
            <a:graphicFrameLocks noGrp="1"/>
          </p:cNvGraphicFramePr>
          <p:nvPr/>
        </p:nvGraphicFramePr>
        <p:xfrm>
          <a:off x="34925" y="44450"/>
          <a:ext cx="9001125" cy="6303328"/>
        </p:xfrm>
        <a:graphic>
          <a:graphicData uri="http://schemas.openxmlformats.org/drawingml/2006/table">
            <a:tbl>
              <a:tblPr rtl="1"/>
              <a:tblGrid>
                <a:gridCol w="4103687"/>
                <a:gridCol w="48974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فاخضعوا لكل ترتيب بشري من اجل الرب</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 كان للملك فكمن هو فوق الكل</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او للولاة فكمرسلين منه للانتقام من فاعلي الشر وللمدح لفاعلي الخير.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S</a:t>
                      </a:r>
                      <a:r>
                        <a:rPr kumimoji="0" lang="fr-FR" sz="2800" b="0" i="0" u="none" strike="noStrike" cap="none" normalizeH="0" baseline="0" smtClean="0">
                          <a:ln>
                            <a:noFill/>
                          </a:ln>
                          <a:solidFill>
                            <a:schemeClr val="bg1"/>
                          </a:solidFill>
                          <a:effectLst/>
                          <a:latin typeface="Arial" charset="0"/>
                          <a:cs typeface="Arial" charset="0"/>
                        </a:rPr>
                        <a:t>oyez soumis à toute institution humaine, à cause du Seigneur; soit au roi, en sa qualité de souverain,14 soit aux gouverneurs, délégués par lui pour punir les malfaiteurs et louer les gens de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Therefore submit yourselves to every ordinance of man for the Lord's sake, whether to the king as supreme, 14 or to governors, as to those who are sent by him for the punishment of evildoers and for the praise of those who do good.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4910" name="Group 14"/>
          <p:cNvGraphicFramePr>
            <a:graphicFrameLocks noGrp="1"/>
          </p:cNvGraphicFramePr>
          <p:nvPr/>
        </p:nvGraphicFramePr>
        <p:xfrm>
          <a:off x="34925" y="44450"/>
          <a:ext cx="9145588" cy="6864096"/>
        </p:xfrm>
        <a:graphic>
          <a:graphicData uri="http://schemas.openxmlformats.org/drawingml/2006/table">
            <a:tbl>
              <a:tblPr rtl="1"/>
              <a:tblGrid>
                <a:gridCol w="5040313"/>
                <a:gridCol w="41052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هكذا هي مشيئة الله ان تفعلوا الخير فتسكّتوا جهالة الناس الاغبياء.</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كاحرار وليس كالذين الحرية عندهم سترة للشر بل كعبيد الله. اكرموا الجميع.احبوا الاخوة.خافوا الله</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اكرموا الملك</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Car c'est la volonté de Dieu qu'en faisant le bien vous réduisiez au silence l'ignorance des insensés.16 Comportez-vous en hommes libres, sans utiliser la liberté comme un voile pour votre méchanceté, mais agissez en serviteurs de Dieu.17 Honorez tous les hommes, aimez vos frères, craignez Dieu, honorez le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For this is the will of God, that by doing good you may put to silence the ignorance of foolish men-- 16 as free, yet not using liberty as a cloak for vice, but as bondservants of God. 17 Honor all people. Love the brotherhood. Fear God. Honor the king.</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59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694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7469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7469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7469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9006" name="Group 14"/>
          <p:cNvGraphicFramePr>
            <a:graphicFrameLocks noGrp="1"/>
          </p:cNvGraphicFramePr>
          <p:nvPr/>
        </p:nvGraphicFramePr>
        <p:xfrm>
          <a:off x="71438" y="115888"/>
          <a:ext cx="9072562" cy="6827520"/>
        </p:xfrm>
        <a:graphic>
          <a:graphicData uri="http://schemas.openxmlformats.org/drawingml/2006/table">
            <a:tbl>
              <a:tblPr rtl="1"/>
              <a:tblGrid>
                <a:gridCol w="5076825"/>
                <a:gridCol w="3995737"/>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الإبركسيس فصل من أعمال آبائنا الرسل </a:t>
                      </a:r>
                      <a:r>
                        <a:rPr kumimoji="0" lang="ar-SA" sz="3200" b="0" i="0" u="sng" strike="noStrike" cap="none" normalizeH="0" baseline="0" smtClean="0">
                          <a:ln>
                            <a:noFill/>
                          </a:ln>
                          <a:solidFill>
                            <a:srgbClr val="FF9900"/>
                          </a:solidFill>
                          <a:effectLst/>
                          <a:latin typeface="Arial" charset="0"/>
                          <a:cs typeface="Arial" charset="0"/>
                        </a:rPr>
                        <a:t>الأطهار</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00"/>
                          </a:solidFill>
                          <a:effectLst/>
                          <a:latin typeface="Arial" charset="0"/>
                          <a:cs typeface="Arial" charset="0"/>
                        </a:rPr>
                        <a:t>19:11-20</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الله يصنع على يدي بولس قوات غير المعتادة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حتى كان يؤتى عن جسده بمناديل او مآزر الى المرضى فتزول عنهم الامراض وتخرج الارواح الشريرة منهم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 19:11-20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a:t>
                      </a:r>
                      <a:r>
                        <a:rPr kumimoji="0" lang="fr-FR" sz="2800" b="0" i="0" u="none" strike="noStrike" cap="none" normalizeH="0" baseline="0" smtClean="0">
                          <a:ln>
                            <a:noFill/>
                          </a:ln>
                          <a:solidFill>
                            <a:schemeClr val="bg1"/>
                          </a:solidFill>
                          <a:effectLst/>
                          <a:latin typeface="Arial" charset="0"/>
                          <a:cs typeface="Arial" charset="0"/>
                        </a:rPr>
                        <a:t>Dieu accomplissait par les mains de Paul des miracles peu banals,12 à tel point qu'on prenait, pour les appliquer aux malades, des mouchoirs ou des linges qui avaient touché sa peau. Ces gens étaient alors débarrassés de leurs maladies et les esprits mauvais s'en allaient.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19:11-20</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God worked unusual miracles by the hands of Paul, 12 so that even handkerchiefs or aprons were brought from his body to the sick, and the diseases left them and the evil spirits went out of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749007" name="Rectangle 15"/>
          <p:cNvSpPr>
            <a:spLocks noGrp="1" noChangeArrowheads="1"/>
          </p:cNvSpPr>
          <p:nvPr>
            <p:ph type="ctrTitle"/>
          </p:nvPr>
        </p:nvSpPr>
        <p:spPr/>
        <p:txBody>
          <a:bodyPr/>
          <a:lstStyle/>
          <a:p>
            <a:r>
              <a:rPr lang="en-US"/>
              <a:t>22a</a:t>
            </a:r>
          </a:p>
        </p:txBody>
      </p:sp>
    </p:spTree>
  </p:cSld>
  <p:clrMapOvr>
    <a:masterClrMapping/>
  </p:clrMapOvr>
  <p:timing>
    <p:tnLst>
      <p:par>
        <p:cTn id="1" dur="indefinite" restart="never" nodeType="tmRoot"/>
      </p:par>
    </p:tnLst>
  </p:timing>
</p:sld>
</file>

<file path=ppt/slides/slide1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0034" name="Group 18"/>
          <p:cNvGraphicFramePr>
            <a:graphicFrameLocks noGrp="1"/>
          </p:cNvGraphicFramePr>
          <p:nvPr/>
        </p:nvGraphicFramePr>
        <p:xfrm>
          <a:off x="34925" y="-26988"/>
          <a:ext cx="9074150" cy="6900672"/>
        </p:xfrm>
        <a:graphic>
          <a:graphicData uri="http://schemas.openxmlformats.org/drawingml/2006/table">
            <a:tbl>
              <a:tblPr rtl="1"/>
              <a:tblGrid>
                <a:gridCol w="4752975"/>
                <a:gridCol w="4321175"/>
              </a:tblGrid>
              <a:tr h="1800225">
                <a:tc gridSpan="2">
                  <a:txBody>
                    <a:bodyPr/>
                    <a:lstStyle/>
                    <a:p>
                      <a:pPr marL="0" marR="0" lvl="0" indent="0" algn="r" defTabSz="914400" rtl="1" eaLnBrk="1" fontAlgn="base" latinLnBrk="0" hangingPunct="1">
                        <a:lnSpc>
                          <a:spcPct val="95000"/>
                        </a:lnSpc>
                        <a:spcBef>
                          <a:spcPct val="1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فشرع قوم من اليهود الطوافين المعزمين ان يسمّوا على الذين بهم الارواح الشريرة باسم الرب يسوع قائلين نقسم عليك بيسوع الذي يكرز به بولس. وكان سبعة بنين لسكاوا رجل يهودي رئيس كهنة الذين فعلوا هذا.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Des exorcistes Juifs itinérants entreprirent à leur tour de prononcer, sur ceux qui avaient des esprits mauvais, le nom du Seigneur Jésus; ils disaient: "Je vous conjure par ce Jésus que Paul proclame!" 14 Sept fils d'un grand prêtre Juif, un certain Scéva, s'essayaient à cette pratique.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Then some of the itinerant Jewish exorcists took it upon themselves to call the name of the Lord Jesus over those who had evil spirits, saying, We exorcise you by the Jesus whom Paul preaches.'' 14 Also there were seven sons of Sceva, a Jewish chief priest, who did so.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1042" name="Group 2"/>
          <p:cNvGraphicFramePr>
            <a:graphicFrameLocks noGrp="1"/>
          </p:cNvGraphicFramePr>
          <p:nvPr/>
        </p:nvGraphicFramePr>
        <p:xfrm>
          <a:off x="34925" y="44450"/>
          <a:ext cx="9145588" cy="6766560"/>
        </p:xfrm>
        <a:graphic>
          <a:graphicData uri="http://schemas.openxmlformats.org/drawingml/2006/table">
            <a:tbl>
              <a:tblPr rtl="1"/>
              <a:tblGrid>
                <a:gridCol w="4824413"/>
                <a:gridCol w="43211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فاجاب الروح الشرير وقال اما يسوع فانا اعرفه وبولس انا اعلمه واما انتم فمن انتم.فوثب عليهم الانسان الذي كان فيه الروح الشرير وغلبهم وقوي عليهم حتى هربوا من ذلك البيت عراة ومجرحين</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L'esprit mauvais leur répliqua: "Jésus, je le connais et je sais qui est Paul. Mais vous, qui êtes-vous donc? 16 Et, leur sautant dessus, l'homme qu'habitait l'esprit mauvais prit l'avantage sur eux tous avec une telle violence qu'ils s'échappèrent  de la maison à moitié nus et couverts de plaies.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And the evil spirit answered and said, Jesus I know, and Paul I know; but who are you?'' 16 Then the man in whom the evil spirit was leaped on them, overpowered them, and prevailed against them, so that they fled out of that house naked and wounded.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2066" name="Group 2"/>
          <p:cNvGraphicFramePr>
            <a:graphicFrameLocks noGrp="1"/>
          </p:cNvGraphicFramePr>
          <p:nvPr/>
        </p:nvGraphicFramePr>
        <p:xfrm>
          <a:off x="34925" y="44450"/>
          <a:ext cx="9145588" cy="6158865"/>
        </p:xfrm>
        <a:graphic>
          <a:graphicData uri="http://schemas.openxmlformats.org/drawingml/2006/table">
            <a:tbl>
              <a:tblPr rtl="1"/>
              <a:tblGrid>
                <a:gridCol w="4752975"/>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وصار هذا معلوما عند جميع اليهود واليونانيين الساكنين في افسس.فوقع خوف على جميعهم وكان اسم الرب يسوع يتعظم. وكان كثيرون من الذين آمنوا يأتون مقرين ومخبرين بافعالهم.</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Toute la population d'Éphèse, Juifs et Grecs, fut au courant de cette aventure; la crainte  les envahit tous et l'on célébrait la grandeur du nom du Seigneur Jésus.18 Une foule de fidèles venaient faire à haute voix l'aveu de leurs pratiques.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This became known both to all Jews and Greeks dwelling in Ephesus; and fear fell on them all, and the name of the Lord Jesus was magnified. 18 And many who had believed came confessing and telling their deeds.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3102" name="Group 14"/>
          <p:cNvGraphicFramePr>
            <a:graphicFrameLocks noGrp="1"/>
          </p:cNvGraphicFramePr>
          <p:nvPr/>
        </p:nvGraphicFramePr>
        <p:xfrm>
          <a:off x="34925" y="44450"/>
          <a:ext cx="9074150" cy="6369685"/>
        </p:xfrm>
        <a:graphic>
          <a:graphicData uri="http://schemas.openxmlformats.org/drawingml/2006/table">
            <a:tbl>
              <a:tblPr rtl="1"/>
              <a:tblGrid>
                <a:gridCol w="4681537"/>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كثيرون من الذين يستعملون السحر يجمعون الكتب ويحرقونها امام الجميع.وحسبوا اثمانها فوجدوها خمسين الفا من الفضة.  هكذا كانت كلمة الرب تنمو وتقوى بشدة</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Un bon nombre de ceux qui s'étaient adonnés à la magie firent un tas de leurs livres et les brûlèrent en public. Quand on calcula leur valeur, on constata qu'il y en avait pour cinquante mille pièces d'argent. 20 Ainsi, par la force du Seigneur, la Parole croissait et gagnait en puissance.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Also, many of those who had practiced magic brought their books together and burned them in the sight of all. And they counted up the value of them, and it totaled fifty thousand pieces of silver. 20 So the word of the Lord grew mightily and prevailed.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41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513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61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7186" name="Group 2"/>
          <p:cNvGraphicFramePr>
            <a:graphicFrameLocks noGrp="1"/>
          </p:cNvGraphicFramePr>
          <p:nvPr/>
        </p:nvGraphicFramePr>
        <p:xfrm>
          <a:off x="107950" y="44450"/>
          <a:ext cx="9072563" cy="6364224"/>
        </p:xfrm>
        <a:graphic>
          <a:graphicData uri="http://schemas.openxmlformats.org/drawingml/2006/table">
            <a:tbl>
              <a:tblPr rtl="1"/>
              <a:tblGrid>
                <a:gridCol w="4679950"/>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US" sz="3600" b="0" i="0" u="sng" strike="noStrike" cap="none" normalizeH="0" baseline="0" dirty="0" smtClean="0">
                          <a:ln>
                            <a:noFill/>
                          </a:ln>
                          <a:solidFill>
                            <a:srgbClr val="FF9933"/>
                          </a:solidFill>
                          <a:effectLst/>
                          <a:latin typeface="Arial" charset="0"/>
                          <a:cs typeface="Arial" charset="0"/>
                        </a:rPr>
                        <a:t>66:12-14</a:t>
                      </a:r>
                      <a:endParaRPr kumimoji="0" lang="ar-EG" sz="28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دخلنا في النار والماء ثم اخرجتنا الى الخصب</a:t>
                      </a:r>
                      <a:r>
                        <a:rPr kumimoji="0" lang="en-US"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 ادخل الى بيتك بمحرقات اوفيك نذوري</a:t>
                      </a:r>
                      <a:r>
                        <a:rPr kumimoji="0" lang="en-US"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 التي نطقت بها شفتاي </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 </a:t>
                      </a:r>
                      <a:r>
                        <a:rPr kumimoji="0" lang="en-US" sz="3600" b="0" i="0" u="sng" strike="noStrike" cap="none" normalizeH="0" baseline="0" dirty="0" smtClean="0">
                          <a:ln>
                            <a:noFill/>
                          </a:ln>
                          <a:solidFill>
                            <a:srgbClr val="FF9933"/>
                          </a:solidFill>
                          <a:effectLst/>
                          <a:latin typeface="Arial" charset="0"/>
                          <a:cs typeface="Arial" charset="0"/>
                        </a:rPr>
                        <a:t>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Nous sommes entrés dans le feu et dans l'eau, mais tu nous as fait sortir pour 	un banquet.13 J'entre dans ta maison avec des holocaustes; envers toi, j'accomplis	les </a:t>
                      </a:r>
                      <a:r>
                        <a:rPr kumimoji="0" lang="fr-FR" sz="2800" b="0" i="0" u="none" strike="noStrike" cap="none" normalizeH="0" baseline="0" dirty="0" err="1" smtClean="0">
                          <a:ln>
                            <a:noFill/>
                          </a:ln>
                          <a:solidFill>
                            <a:schemeClr val="bg1"/>
                          </a:solidFill>
                          <a:effectLst/>
                          <a:latin typeface="Arial" charset="0"/>
                          <a:cs typeface="Arial" charset="0"/>
                        </a:rPr>
                        <a:t>voeux</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14 Ceux que mes lèvres ont exprimés,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66:12-14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We went through fire and through water; but You brought us out to rich fulfillment.13 I will go into Your house with burnt offerings; I will pay You my vows,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which my lips have uttered.   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757197" name="Rectangle 13"/>
          <p:cNvSpPr>
            <a:spLocks noGrp="1" noChangeArrowheads="1"/>
          </p:cNvSpPr>
          <p:nvPr>
            <p:ph type="ctrTitle"/>
          </p:nvPr>
        </p:nvSpPr>
        <p:spPr/>
        <p:txBody>
          <a:bodyPr/>
          <a:lstStyle/>
          <a:p>
            <a:r>
              <a:rPr lang="en-US"/>
              <a:t>22pg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8210" name="Group 2"/>
          <p:cNvGraphicFramePr>
            <a:graphicFrameLocks noGrp="1"/>
          </p:cNvGraphicFramePr>
          <p:nvPr/>
        </p:nvGraphicFramePr>
        <p:xfrm>
          <a:off x="34925" y="44450"/>
          <a:ext cx="9145588" cy="6571552"/>
        </p:xfrm>
        <a:graphic>
          <a:graphicData uri="http://schemas.openxmlformats.org/drawingml/2006/table">
            <a:tbl>
              <a:tblPr rtl="1"/>
              <a:tblGrid>
                <a:gridCol w="4824413"/>
                <a:gridCol w="43211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smtClean="0">
                          <a:ln>
                            <a:noFill/>
                          </a:ln>
                          <a:solidFill>
                            <a:srgbClr val="FF9933"/>
                          </a:solidFill>
                          <a:effectLst/>
                          <a:latin typeface="Arial" charset="0"/>
                          <a:cs typeface="Arial" charset="0"/>
                        </a:rPr>
                        <a:t>لوقا </a:t>
                      </a:r>
                      <a:r>
                        <a:rPr kumimoji="0" lang="en-US" sz="4000" b="0" i="0" u="sng" strike="noStrike" cap="none" normalizeH="0" baseline="0" smtClean="0">
                          <a:ln>
                            <a:noFill/>
                          </a:ln>
                          <a:solidFill>
                            <a:srgbClr val="FF9933"/>
                          </a:solidFill>
                          <a:effectLst/>
                          <a:latin typeface="Arial" charset="0"/>
                          <a:cs typeface="Arial" charset="0"/>
                        </a:rPr>
                        <a:t>21:12-19</a:t>
                      </a:r>
                      <a:endParaRPr kumimoji="0" lang="ar-EG" sz="40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وقبل هذا كله يلقون ايديهم عليكم ويطردونكم ويسلمونكم الى مجامع وسجون وتساقون امام ملوك وولاة لاجل اسمي.</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Luc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Mais avant tout cela, on portera la main sur vous et on vous  persécutera; on vous livrera aux synagogues, on vous mettra en prison; on vous traînera devant des rois et des gouverneurs à cause de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smtClean="0">
                          <a:ln>
                            <a:noFill/>
                          </a:ln>
                          <a:solidFill>
                            <a:srgbClr val="FF9933"/>
                          </a:solidFill>
                          <a:effectLst/>
                          <a:latin typeface="Arial" charset="0"/>
                          <a:cs typeface="Arial" charset="0"/>
                        </a:rPr>
                        <a:t>Luke 21:12-19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But before all these things, they will lay their hands on you and persecute you, delivering you up to the synagogues and prisons. You will be brought before kings and rulers for My name's sake.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758221" name="Rectangle 13"/>
          <p:cNvSpPr>
            <a:spLocks noGrp="1" noChangeArrowheads="1"/>
          </p:cNvSpPr>
          <p:nvPr>
            <p:ph type="ctrTitle"/>
          </p:nvPr>
        </p:nvSpPr>
        <p:spPr/>
        <p:txBody>
          <a:bodyPr/>
          <a:lstStyle/>
          <a:p>
            <a:r>
              <a:rPr lang="en-US"/>
              <a:t>22g</a:t>
            </a:r>
          </a:p>
        </p:txBody>
      </p:sp>
    </p:spTree>
  </p:cSld>
  <p:clrMapOvr>
    <a:masterClrMapping/>
  </p:clrMapOvr>
  <p:timing>
    <p:tnLst>
      <p:par>
        <p:cTn id="1" dur="indefinite" restart="never" nodeType="tmRoot"/>
      </p:par>
    </p:tnLst>
  </p:timing>
</p:sld>
</file>

<file path=ppt/slides/slide1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9246" name="Group 14"/>
          <p:cNvGraphicFramePr>
            <a:graphicFrameLocks noGrp="1"/>
          </p:cNvGraphicFramePr>
          <p:nvPr/>
        </p:nvGraphicFramePr>
        <p:xfrm>
          <a:off x="34925" y="115888"/>
          <a:ext cx="9074150" cy="6514148"/>
        </p:xfrm>
        <a:graphic>
          <a:graphicData uri="http://schemas.openxmlformats.org/drawingml/2006/table">
            <a:tbl>
              <a:tblPr rtl="1"/>
              <a:tblGrid>
                <a:gridCol w="4681537"/>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فيؤول ذلك لكم شهادة. فضعوا في قلوبكم ان لا تهتموا من قبل لكي تحتجوا. لاني انا اعطيكم فما وحكمة لا يقدر جميع معانديكم ان يقاوموها او يناقضوها.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13 </a:t>
                      </a:r>
                      <a:r>
                        <a:rPr kumimoji="0" lang="fr-FR" sz="2800" b="0" i="0" u="none" strike="noStrike" cap="none" normalizeH="0" baseline="0" smtClean="0">
                          <a:ln>
                            <a:noFill/>
                          </a:ln>
                          <a:solidFill>
                            <a:schemeClr val="bg1"/>
                          </a:solidFill>
                          <a:effectLst/>
                          <a:latin typeface="Arial" charset="0"/>
                          <a:cs typeface="Arial" charset="0"/>
                        </a:rPr>
                        <a:t>Cela vous donnera une occasion de témoignage.14 Mettez-vous en tête que vous n'avez pas à préparer votre défense.15 Car, moi, je vous donnerai un langage et une sagesse que ne pourront contrarier ni contredire aucun de ceux qui seront contre vous. </a:t>
                      </a:r>
                      <a:endParaRPr kumimoji="0" lang="fr-FR" sz="2800" b="0" i="0" u="none" strike="noStrike" cap="none" normalizeH="0" baseline="0" smtClean="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it will turn out for you as an occasion for testimony. 14 Therefore settle it in your hearts not to meditate beforehand on what you will answer; 15 for I will give you a mouth and wisdom which all your adversaries will not be able to contradict or resist.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60269" name="Group 13"/>
          <p:cNvGraphicFramePr>
            <a:graphicFrameLocks noGrp="1"/>
          </p:cNvGraphicFramePr>
          <p:nvPr/>
        </p:nvGraphicFramePr>
        <p:xfrm>
          <a:off x="34925" y="44450"/>
          <a:ext cx="9145588" cy="6778752"/>
        </p:xfrm>
        <a:graphic>
          <a:graphicData uri="http://schemas.openxmlformats.org/drawingml/2006/table">
            <a:tbl>
              <a:tblPr rtl="1"/>
              <a:tblGrid>
                <a:gridCol w="4968875"/>
                <a:gridCol w="4176713"/>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وسوف تسلمون من الوالدين والاخوة والاقرباء والاصدقاء.ويقتلون منكم. وتكونون مبغضين من الجميع من اجل اسمي.</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ولكن شعرة من رؤوسكم لا تهلك.بصبركم اقتنوا انفسكم.</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16 </a:t>
                      </a:r>
                      <a:r>
                        <a:rPr kumimoji="0" lang="fr-FR" sz="2800" b="0" i="0" u="none" strike="noStrike" cap="none" normalizeH="0" baseline="0" smtClean="0">
                          <a:ln>
                            <a:noFill/>
                          </a:ln>
                          <a:solidFill>
                            <a:schemeClr val="bg1"/>
                          </a:solidFill>
                          <a:effectLst/>
                          <a:latin typeface="Arial" charset="0"/>
                          <a:cs typeface="Arial" charset="0"/>
                        </a:rPr>
                        <a:t>Vous serez livrés même par vos pères et mères, par vos frères, vos parents et vos amis, et ils feront condamner à mort plusieurs d'entre vous.17 Vous serez haïs de tous à cause de mon nom; </a:t>
                      </a:r>
                      <a:r>
                        <a:rPr kumimoji="0" lang="ar-EG" sz="2800" b="0" i="0" u="none" strike="noStrike" cap="none" normalizeH="0" baseline="0" smtClean="0">
                          <a:ln>
                            <a:noFill/>
                          </a:ln>
                          <a:solidFill>
                            <a:schemeClr val="bg1"/>
                          </a:solidFill>
                          <a:effectLst/>
                          <a:latin typeface="Arial" charset="0"/>
                          <a:cs typeface="Arial" charset="0"/>
                        </a:rPr>
                        <a:t>18 </a:t>
                      </a:r>
                      <a:r>
                        <a:rPr kumimoji="0" lang="fr-FR" sz="2800" b="0" i="0" u="none" strike="noStrike" cap="none" normalizeH="0" baseline="0" smtClean="0">
                          <a:ln>
                            <a:noFill/>
                          </a:ln>
                          <a:solidFill>
                            <a:schemeClr val="bg1"/>
                          </a:solidFill>
                          <a:effectLst/>
                          <a:latin typeface="Arial" charset="0"/>
                          <a:cs typeface="Arial" charset="0"/>
                        </a:rPr>
                        <a:t>mais pas un cheveu de votre tête ne sera perdu. </a:t>
                      </a:r>
                      <a:r>
                        <a:rPr kumimoji="0" lang="en-US" sz="2800" b="0" i="0" u="none" strike="noStrike" cap="none" normalizeH="0" baseline="0" smtClean="0">
                          <a:ln>
                            <a:noFill/>
                          </a:ln>
                          <a:solidFill>
                            <a:schemeClr val="bg1"/>
                          </a:solidFill>
                          <a:effectLst/>
                          <a:latin typeface="Arial" charset="0"/>
                          <a:cs typeface="Arial" charset="0"/>
                        </a:rPr>
                        <a:t>19</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C'est par votre persévérance que vous gagnerez la vie.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You will be betrayed even by parents and brothers, relatives and friends; and they will put some of you to death. 17 And you will be hated by all for My name's sake. 18 But not a hair of your head shall be lost. 19 By your patience possess your souls.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2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9"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10"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62317" name="Group 13"/>
          <p:cNvGraphicFramePr>
            <a:graphicFrameLocks noGrp="1"/>
          </p:cNvGraphicFramePr>
          <p:nvPr/>
        </p:nvGraphicFramePr>
        <p:xfrm>
          <a:off x="107950" y="260350"/>
          <a:ext cx="8856663" cy="6358128"/>
        </p:xfrm>
        <a:graphic>
          <a:graphicData uri="http://schemas.openxmlformats.org/drawingml/2006/table">
            <a:tbl>
              <a:tblPr rtl="1"/>
              <a:tblGrid>
                <a:gridCol w="8856663"/>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third day of the month of Baouna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rgbClr val="FF9900"/>
                          </a:solidFill>
                          <a:effectLst/>
                          <a:latin typeface="Arial" charset="0"/>
                          <a:cs typeface="Arial" charset="0"/>
                        </a:rPr>
                        <a:t>( Twenty-second day of The Month of Tubah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4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400" b="1" i="0" u="none" strike="noStrike" cap="none" normalizeH="0" baseline="0" smtClean="0">
                          <a:ln>
                            <a:noFill/>
                          </a:ln>
                          <a:solidFill>
                            <a:srgbClr val="FF9900"/>
                          </a:solidFill>
                          <a:effectLst/>
                          <a:latin typeface="Arial" charset="0"/>
                          <a:cs typeface="Arial" charset="0"/>
                        </a:rPr>
                        <a:t>اليوم الثالث والعشرون من شهر بؤونة</a:t>
                      </a:r>
                      <a:r>
                        <a:rPr kumimoji="0" lang="ar-EG" sz="2800" b="1" i="0" u="none" strike="noStrike" cap="none" normalizeH="0" baseline="0" smtClean="0">
                          <a:ln>
                            <a:noFill/>
                          </a:ln>
                          <a:solidFill>
                            <a:srgbClr val="FF9900"/>
                          </a:solidFill>
                          <a:effectLst/>
                          <a:latin typeface="Arial" charset="0"/>
                          <a:cs typeface="Arial" charset="0"/>
                        </a:rPr>
                        <a:t> </a:t>
                      </a:r>
                      <a:endParaRPr kumimoji="0" lang="en-US" sz="28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rgbClr val="FF9900"/>
                          </a:solidFill>
                          <a:effectLst/>
                          <a:latin typeface="Arial" charset="0"/>
                          <a:cs typeface="Arial" charset="0"/>
                        </a:rPr>
                        <a:t>)</a:t>
                      </a:r>
                      <a:r>
                        <a:rPr kumimoji="0" lang="ar-EG" sz="2800" b="1" i="0" u="none" strike="noStrike" cap="none" normalizeH="0" baseline="0" smtClean="0">
                          <a:ln>
                            <a:noFill/>
                          </a:ln>
                          <a:solidFill>
                            <a:srgbClr val="FF9900"/>
                          </a:solidFill>
                          <a:effectLst/>
                          <a:latin typeface="Arial" charset="0"/>
                          <a:cs typeface="Arial" charset="0"/>
                        </a:rPr>
                        <a:t>اليوم الثانى و العشرون</a:t>
                      </a:r>
                      <a:r>
                        <a:rPr kumimoji="0" lang="ar-KW" sz="2800" b="1" i="0" u="none" strike="noStrike" cap="none" normalizeH="0" baseline="0" smtClean="0">
                          <a:ln>
                            <a:noFill/>
                          </a:ln>
                          <a:solidFill>
                            <a:srgbClr val="FF9900"/>
                          </a:solidFill>
                          <a:effectLst/>
                          <a:latin typeface="Arial" charset="0"/>
                          <a:cs typeface="Arial" charset="0"/>
                        </a:rPr>
                        <a:t> من</a:t>
                      </a:r>
                      <a:r>
                        <a:rPr kumimoji="0" lang="ar-EG" sz="2800" b="1" i="0" u="none" strike="noStrike" cap="none" normalizeH="0" baseline="0" smtClean="0">
                          <a:ln>
                            <a:noFill/>
                          </a:ln>
                          <a:solidFill>
                            <a:srgbClr val="FF9900"/>
                          </a:solidFill>
                          <a:effectLst/>
                          <a:latin typeface="Arial" charset="0"/>
                          <a:cs typeface="Arial" charset="0"/>
                        </a:rPr>
                        <a:t> </a:t>
                      </a:r>
                      <a:r>
                        <a:rPr kumimoji="0" lang="ar-KW" sz="2800" b="1" i="0" u="none" strike="noStrike" cap="none" normalizeH="0" baseline="0" smtClean="0">
                          <a:ln>
                            <a:noFill/>
                          </a:ln>
                          <a:solidFill>
                            <a:srgbClr val="FF9900"/>
                          </a:solidFill>
                          <a:effectLst/>
                          <a:latin typeface="Arial" charset="0"/>
                          <a:cs typeface="Arial" charset="0"/>
                        </a:rPr>
                        <a:t>شهر </a:t>
                      </a:r>
                      <a:r>
                        <a:rPr kumimoji="0" lang="ar-EG" sz="2800" b="1" i="0" u="none" strike="noStrike" cap="none" normalizeH="0" baseline="0" smtClean="0">
                          <a:ln>
                            <a:noFill/>
                          </a:ln>
                          <a:solidFill>
                            <a:srgbClr val="FF9900"/>
                          </a:solidFill>
                          <a:effectLst/>
                          <a:latin typeface="Arial" charset="0"/>
                          <a:cs typeface="Arial" charset="0"/>
                        </a:rPr>
                        <a:t>طوبة</a:t>
                      </a:r>
                      <a:r>
                        <a:rPr kumimoji="0" lang="en-US" sz="2800" b="1" i="0" u="none" strike="noStrike" cap="none" normalizeH="0" baseline="0" smtClean="0">
                          <a:ln>
                            <a:noFill/>
                          </a:ln>
                          <a:solidFill>
                            <a:srgbClr val="FF9900"/>
                          </a:solidFill>
                          <a:effectLst/>
                          <a:latin typeface="Arial" charset="0"/>
                          <a:cs typeface="Arial" charset="0"/>
                        </a:rPr>
                        <a:t>(</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1" i="0" u="none" strike="noStrike" cap="none" normalizeH="0" baseline="0" smtClean="0">
                          <a:ln>
                            <a:noFill/>
                          </a:ln>
                          <a:solidFill>
                            <a:srgbClr val="FF9900"/>
                          </a:solidFill>
                          <a:effectLst/>
                          <a:latin typeface="Arial" charset="0"/>
                          <a:cs typeface="Arial" charset="0"/>
                        </a:rPr>
                        <a:t>Vingt troisième jour du mois du Baouna</a:t>
                      </a:r>
                      <a:endParaRPr kumimoji="0" lang="ar-EG" sz="3600" b="1"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rgbClr val="FF9900"/>
                          </a:solidFill>
                          <a:effectLst/>
                          <a:latin typeface="Arial" charset="0"/>
                          <a:cs typeface="Arial" charset="0"/>
                        </a:rPr>
                        <a:t>( Vingt-deuxième jour du mois de Tubah)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33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763331"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64382" name="Group 30"/>
          <p:cNvGraphicFramePr>
            <a:graphicFrameLocks noGrp="1"/>
          </p:cNvGraphicFramePr>
          <p:nvPr/>
        </p:nvGraphicFramePr>
        <p:xfrm>
          <a:off x="34925" y="44450"/>
          <a:ext cx="9001125" cy="6565901"/>
        </p:xfrm>
        <a:graphic>
          <a:graphicData uri="http://schemas.openxmlformats.org/drawingml/2006/table">
            <a:tbl>
              <a:tblPr rtl="1"/>
              <a:tblGrid>
                <a:gridCol w="4248150"/>
                <a:gridCol w="4752975"/>
              </a:tblGrid>
              <a:tr h="18716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مورعشية </a:t>
                      </a:r>
                      <a:r>
                        <a:rPr kumimoji="0" lang="en-US" sz="2800" b="0" i="0" u="sng" strike="noStrike" cap="none" normalizeH="0" baseline="0" dirty="0" smtClean="0">
                          <a:ln>
                            <a:noFill/>
                          </a:ln>
                          <a:solidFill>
                            <a:srgbClr val="FF9933"/>
                          </a:solidFill>
                          <a:effectLst/>
                          <a:latin typeface="Arial" charset="0"/>
                          <a:cs typeface="Times New Roman" pitchFamily="18" charset="0"/>
                        </a:rPr>
                        <a:t>32:11, 6 &amp; 33:1</a:t>
                      </a:r>
                      <a:endParaRPr kumimoji="0" lang="en-US"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افرحوا بالرب وابتهجوا يا ايها الصدّيقون لهذا يصلّي لك كل تقي </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اهتفوا ايها الصديقون بالرب</a:t>
                      </a:r>
                      <a:r>
                        <a:rPr kumimoji="0" lang="ar-EG"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بالمستقيمين يليق التسبيح</a:t>
                      </a:r>
                      <a:r>
                        <a:rPr kumimoji="0" lang="ar-SA" sz="3200" b="1" i="0" u="none" strike="noStrike" cap="none" normalizeH="0" baseline="0" dirty="0" smtClean="0">
                          <a:ln>
                            <a:noFill/>
                          </a:ln>
                          <a:solidFill>
                            <a:schemeClr val="bg1"/>
                          </a:solidFill>
                          <a:effectLst/>
                          <a:latin typeface="Arial" charset="0"/>
                          <a:cs typeface="Arial" charset="0"/>
                        </a:rPr>
                        <a:t> هللويا.</a:t>
                      </a:r>
                      <a:r>
                        <a:rPr kumimoji="0" lang="en-US" sz="3200" b="1" i="0" u="none" strike="noStrike" cap="none" normalizeH="0" baseline="0" dirty="0" smtClean="0">
                          <a:ln>
                            <a:noFill/>
                          </a:ln>
                          <a:solidFill>
                            <a:schemeClr val="bg1"/>
                          </a:solidFill>
                          <a:effectLst/>
                          <a:latin typeface="Arial" charset="0"/>
                          <a:cs typeface="Arial" charset="0"/>
                        </a:rPr>
                        <a:t> </a:t>
                      </a:r>
                      <a:endParaRPr kumimoji="0" lang="en-CA" sz="3200" b="1" i="0" u="none" strike="noStrike" cap="none" normalizeH="0" baseline="0" dirty="0" smtClean="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694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dirty="0" smtClean="0">
                          <a:ln>
                            <a:noFill/>
                          </a:ln>
                          <a:solidFill>
                            <a:srgbClr val="FF9933"/>
                          </a:solidFill>
                          <a:effectLst/>
                          <a:latin typeface="Arial" charset="0"/>
                          <a:cs typeface="Times New Roman" pitchFamily="18" charset="0"/>
                        </a:rPr>
                        <a:t>Psalms 32:11, 6 &amp; 33:1</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11 Justes, </a:t>
                      </a:r>
                      <a:r>
                        <a:rPr kumimoji="0" lang="fr-FR" sz="2800" b="0" i="0" u="none" strike="noStrike" cap="none" normalizeH="0" baseline="0" dirty="0" err="1" smtClean="0">
                          <a:ln>
                            <a:noFill/>
                          </a:ln>
                          <a:solidFill>
                            <a:schemeClr val="bg1"/>
                          </a:solidFill>
                          <a:effectLst/>
                          <a:latin typeface="Arial" charset="0"/>
                          <a:cs typeface="Arial" charset="0"/>
                        </a:rPr>
                        <a:t>réjouissez–vous</a:t>
                      </a:r>
                      <a:r>
                        <a:rPr kumimoji="0" lang="fr-FR" sz="2800" b="0" i="0" u="none" strike="noStrike" cap="none" normalizeH="0" baseline="0" dirty="0" smtClean="0">
                          <a:ln>
                            <a:noFill/>
                          </a:ln>
                          <a:solidFill>
                            <a:schemeClr val="bg1"/>
                          </a:solidFill>
                          <a:effectLst/>
                          <a:latin typeface="Arial" charset="0"/>
                          <a:cs typeface="Arial" charset="0"/>
                        </a:rPr>
                        <a:t> en l’Éternel et soyez dans l’allégresse 6 Qu’ainsi tout fidèle te prie au temps convenable !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La louange convient aux hommes droits.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32:11, 6 &amp; 33:1</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Be glad in the Lord and rejoice, you righteous; 6 For this cause everyone who is godly shall pray to You.</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33:1 Rejoice in the Lord, O you righteous! For praise from the upright is beautiful.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764383" name="Rectangle 31"/>
          <p:cNvSpPr>
            <a:spLocks noGrp="1" noChangeArrowheads="1"/>
          </p:cNvSpPr>
          <p:nvPr>
            <p:ph type="ctrTitle"/>
          </p:nvPr>
        </p:nvSpPr>
        <p:spPr/>
        <p:txBody>
          <a:bodyPr/>
          <a:lstStyle/>
          <a:p>
            <a:r>
              <a:rPr lang="en-US"/>
              <a:t>23pv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65389" name="Group 13"/>
          <p:cNvGraphicFramePr>
            <a:graphicFrameLocks noGrp="1"/>
          </p:cNvGraphicFramePr>
          <p:nvPr/>
        </p:nvGraphicFramePr>
        <p:xfrm>
          <a:off x="34925" y="44450"/>
          <a:ext cx="9074150" cy="6461126"/>
        </p:xfrm>
        <a:graphic>
          <a:graphicData uri="http://schemas.openxmlformats.org/drawingml/2006/table">
            <a:tbl>
              <a:tblPr rtl="1"/>
              <a:tblGrid>
                <a:gridCol w="4032250"/>
                <a:gridCol w="5041900"/>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متى ( 25 : 14 – 23 )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وكأنما انسان مسافر دعا عبيده وسلمهم امواله.  فاعطى واحدا خمس وزنات وآخر وزنتين وآخر وزنة.</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16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Il en sera comme d’un homme qui en partant pour un voyage appela ses serviteurs, et leur confia ses biens.15 Il donna cinq talents à l’un, deux à l’autre,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765390" name="Rectangle 14"/>
          <p:cNvSpPr>
            <a:spLocks noGrp="1" noChangeArrowheads="1"/>
          </p:cNvSpPr>
          <p:nvPr>
            <p:ph type="ctrTitle"/>
          </p:nvPr>
        </p:nvSpPr>
        <p:spPr/>
        <p:txBody>
          <a:bodyPr/>
          <a:lstStyle/>
          <a:p>
            <a:r>
              <a:rPr lang="en-US"/>
              <a:t>23v</a:t>
            </a:r>
          </a:p>
        </p:txBody>
      </p:sp>
    </p:spTree>
  </p:cSld>
  <p:clrMapOvr>
    <a:masterClrMapping/>
  </p:clrMapOvr>
  <p:timing>
    <p:tnLst>
      <p:par>
        <p:cTn id="1" dur="indefinite" restart="never" nodeType="tmRoot"/>
      </p:par>
    </p:tnLst>
  </p:timing>
</p:sld>
</file>

<file path=ppt/slides/slide1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66413" name="Group 13"/>
          <p:cNvGraphicFramePr>
            <a:graphicFrameLocks noGrp="1"/>
          </p:cNvGraphicFramePr>
          <p:nvPr/>
        </p:nvGraphicFramePr>
        <p:xfrm>
          <a:off x="34925" y="44450"/>
          <a:ext cx="9074150" cy="6232463"/>
        </p:xfrm>
        <a:graphic>
          <a:graphicData uri="http://schemas.openxmlformats.org/drawingml/2006/table">
            <a:tbl>
              <a:tblPr rtl="1"/>
              <a:tblGrid>
                <a:gridCol w="4392612"/>
                <a:gridCol w="46815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كل واحد على قدر طاقته</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وسافر للوقت. فمضى الذي اخذ الخمس وزنات وتاجر بها فربح خمس وزنات أخر. وهكذا الذي اخذ الوزنتين ربح ايضا وزنتين أخريين.</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un au troisième, à chacun selon sa capacité et il partit en voyage.16  Aussitôt celui qui avait reçu les cinq talents s’en alla, les fit valoir et en gagna cinq autres.17 De même, celui qui avait reçu les deux talents en gagna deux autres.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to each according to his own ability; and immediately he went on a journey. 16 Then he who had received the five talents went and traded with them, and made another five talents. 17 And likewise he who had received two gained two more also.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67437" name="Group 13"/>
          <p:cNvGraphicFramePr>
            <a:graphicFrameLocks noGrp="1"/>
          </p:cNvGraphicFramePr>
          <p:nvPr/>
        </p:nvGraphicFramePr>
        <p:xfrm>
          <a:off x="34925" y="44450"/>
          <a:ext cx="9074150" cy="6121401"/>
        </p:xfrm>
        <a:graphic>
          <a:graphicData uri="http://schemas.openxmlformats.org/drawingml/2006/table">
            <a:tbl>
              <a:tblPr rtl="1"/>
              <a:tblGrid>
                <a:gridCol w="4608512"/>
                <a:gridCol w="44656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الذي اخذ الوزنة فمضى وحفر في الارض واخفى فضة سيده.  وبعد زمان طويل أتى سيد اولئك العبيد وحاسبهم.</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Celui qui n’en avait reçu qu’un alla faire un trou dans la terre et cacha l’argent de son maître.19  Longtemps après, le maître de ces serviteurs revint et leur fit rendre compte.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But he who had received one went and dug in the ground, and hid his lord's money. 19 After a long time the lord of those servants came and settled accounts with them.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68461" name="Group 13"/>
          <p:cNvGraphicFramePr>
            <a:graphicFrameLocks noGrp="1"/>
          </p:cNvGraphicFramePr>
          <p:nvPr/>
        </p:nvGraphicFramePr>
        <p:xfrm>
          <a:off x="34925" y="44450"/>
          <a:ext cx="9074150" cy="6587745"/>
        </p:xfrm>
        <a:graphic>
          <a:graphicData uri="http://schemas.openxmlformats.org/drawingml/2006/table">
            <a:tbl>
              <a:tblPr rtl="1"/>
              <a:tblGrid>
                <a:gridCol w="4321175"/>
                <a:gridCol w="47529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الذي اخذ الخمس وزنات وقدم خمس وزنات أخر قائلا يا سيد خمس وزنات سلمتني.هوذا خمس وزنات أخر ربحتها فوقها. فقال له سيده نعمّا ايها العبد الصالح والامين كنت امينا في القليل</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Celui qui avait reçu les cinq talents s’approcha en apportant cinq autres talents et dit : Seigneur, tu m’avais confié cinq talents ; voici cinq autres que j’ai gagnés. 21 Son maître lui dit : Bien, bon et fidèle serviteur, tu as été fidèle en peu de choses,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So he who had received five talents came and brought five other talents, saying, "Lord, you delivered to me five talents; look, I have gained five more talents besides them.' 21 His lord said to him, "Well done, good and faithful servant; you were faithful over a few things,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69485" name="Group 13"/>
          <p:cNvGraphicFramePr>
            <a:graphicFrameLocks noGrp="1"/>
          </p:cNvGraphicFramePr>
          <p:nvPr/>
        </p:nvGraphicFramePr>
        <p:xfrm>
          <a:off x="34925" y="44450"/>
          <a:ext cx="9074150" cy="6121401"/>
        </p:xfrm>
        <a:graphic>
          <a:graphicData uri="http://schemas.openxmlformats.org/drawingml/2006/table">
            <a:tbl>
              <a:tblPr rtl="1"/>
              <a:tblGrid>
                <a:gridCol w="4465637"/>
                <a:gridCol w="46085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فاقيمك على الكثير.ادخل الى فرح سيدك.</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ثم جاء الذي اخذ الوزنتين وقال يا سيد وزنتين سلمتني.هوذا وزنتان أخريان ربحتهما فوقهما.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je t’établirai sur beaucoup ; entre dans la joie de ton maître. 22 Celui qui avait reçu les deux talents s’approcha aussi et dit : Seigneur, tu m’avais confié deux talents, en voici deux autres que j’ai gagnés.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 will make you ruler over many things. Enter into the joy of your lord.' 22 He also who had received two talents came and said, "Lord, you delivered to me two talents; look, I have gained two more talents besides them.'</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70510" name="Group 14"/>
          <p:cNvGraphicFramePr>
            <a:graphicFrameLocks noGrp="1"/>
          </p:cNvGraphicFramePr>
          <p:nvPr/>
        </p:nvGraphicFramePr>
        <p:xfrm>
          <a:off x="34925" y="115888"/>
          <a:ext cx="9001125" cy="5978526"/>
        </p:xfrm>
        <a:graphic>
          <a:graphicData uri="http://schemas.openxmlformats.org/drawingml/2006/table">
            <a:tbl>
              <a:tblPr rtl="1"/>
              <a:tblGrid>
                <a:gridCol w="4319587"/>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قال له سيده نعمّا ايها العبد الصالح والامين.</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كنت امينا في القليل فاقيمك على الكثير.</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ادخل الى فرح سيدك.</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Son maître lui dit : Bien, bon et fidèle serviteur, tu as été fidèle en peu de choses, je t’établirai sur beaucoup ; entre dans la joie de ton maître.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300" b="1" i="0" u="none" strike="noStrike" cap="none" normalizeH="0" baseline="0" smtClean="0">
                          <a:ln>
                            <a:noFill/>
                          </a:ln>
                          <a:solidFill>
                            <a:srgbClr val="FF9900"/>
                          </a:solidFill>
                          <a:effectLst/>
                          <a:latin typeface="Arial" charset="0"/>
                          <a:cs typeface="Arial" charset="0"/>
                        </a:rPr>
                        <a:t>(Gloire à Dieu éternellement.)</a:t>
                      </a:r>
                      <a:endParaRPr kumimoji="0" lang="en-US" sz="23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7715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72562" name="Group 18"/>
          <p:cNvGraphicFramePr>
            <a:graphicFrameLocks noGrp="1"/>
          </p:cNvGraphicFramePr>
          <p:nvPr/>
        </p:nvGraphicFramePr>
        <p:xfrm>
          <a:off x="0" y="44450"/>
          <a:ext cx="9036050" cy="6512433"/>
        </p:xfrm>
        <a:graphic>
          <a:graphicData uri="http://schemas.openxmlformats.org/drawingml/2006/table">
            <a:tbl>
              <a:tblPr rtl="1"/>
              <a:tblGrid>
                <a:gridCol w="4824412"/>
                <a:gridCol w="42116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باكر </a:t>
                      </a:r>
                      <a:r>
                        <a:rPr kumimoji="0" lang="ar-SA" sz="3600" b="0" i="0" u="sng" strike="noStrike" cap="none" normalizeH="0" baseline="0" dirty="0" smtClean="0">
                          <a:ln>
                            <a:noFill/>
                          </a:ln>
                          <a:solidFill>
                            <a:srgbClr val="FF9933"/>
                          </a:solidFill>
                          <a:effectLst/>
                          <a:latin typeface="Arial" charset="0"/>
                          <a:cs typeface="Arial" charset="0"/>
                        </a:rPr>
                        <a:t>33:1,12</a:t>
                      </a:r>
                      <a:r>
                        <a:rPr kumimoji="0" lang="ar-EG" sz="3600" b="0" i="0" u="sng" strike="noStrike" cap="none" normalizeH="0" baseline="0" dirty="0" smtClean="0">
                          <a:ln>
                            <a:noFill/>
                          </a:ln>
                          <a:solidFill>
                            <a:srgbClr val="FF9933"/>
                          </a:solidFill>
                          <a:effectLst/>
                          <a:latin typeface="Arial" charset="0"/>
                          <a:cs typeface="Arial" charset="0"/>
                        </a:rPr>
                        <a:t> </a:t>
                      </a:r>
                      <a:endParaRPr kumimoji="0" lang="ar-SA"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اهتفوا ايها الصديقون بالرب.بالمستقيمين يليق التسبيح  طوبى للامّة التي الرب الهها الشعب الذي اختاره ميراثا لنفسه.</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 </a:t>
                      </a:r>
                      <a:r>
                        <a:rPr kumimoji="0" lang="en-US" sz="3600" b="0" i="0" u="sng" strike="noStrike" cap="none" normalizeH="0" baseline="0" dirty="0" smtClean="0">
                          <a:ln>
                            <a:noFill/>
                          </a:ln>
                          <a:solidFill>
                            <a:srgbClr val="FF9933"/>
                          </a:solidFill>
                          <a:effectLst/>
                          <a:latin typeface="Arial" charset="0"/>
                          <a:cs typeface="Times New Roman" pitchFamily="18" charset="0"/>
                        </a:rPr>
                        <a:t>33:1,12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Justes, poussez des cris de joie en (l’honneur) de l’Éternel ! La louange convient aux hommes droits. 12 Heureuse la nation dont l’Éternel est le Dieu ! (Heureux) le peuple qu’il a choisi pour son héritage </a:t>
                      </a:r>
                      <a:r>
                        <a:rPr kumimoji="0" lang="ar-EG" sz="3200" b="0" i="0" u="none" strike="noStrike" cap="none" normalizeH="0" baseline="0" dirty="0" smtClean="0">
                          <a:ln>
                            <a:noFill/>
                          </a:ln>
                          <a:solidFill>
                            <a:schemeClr val="bg1"/>
                          </a:solidFill>
                          <a:effectLst/>
                          <a:latin typeface="Arial" charset="0"/>
                          <a:cs typeface="Arial" charset="0"/>
                        </a:rPr>
                        <a:t>!</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r>
                        <a:rPr kumimoji="0" lang="en-US" sz="2400" b="0" i="0" u="none" strike="noStrike" cap="none" normalizeH="0" baseline="0" dirty="0" smtClean="0">
                          <a:ln>
                            <a:noFill/>
                          </a:ln>
                          <a:solidFill>
                            <a:schemeClr val="bg1"/>
                          </a:solidFill>
                          <a:effectLst/>
                          <a:latin typeface="Arial" charset="0"/>
                          <a:cs typeface="Arial" charset="0"/>
                        </a:rPr>
                        <a:t>. </a:t>
                      </a:r>
                      <a:endParaRPr kumimoji="0" lang="fr-CA" sz="24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33:1,12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1Rejoice in the LORD, O you righteous! For praise from the upright is beautiful. 12 Blessed is the nation whose God is the LORD, the people He has chosen as His own inheritance.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772563" name="Rectangle 19"/>
          <p:cNvSpPr>
            <a:spLocks noGrp="1" noChangeArrowheads="1"/>
          </p:cNvSpPr>
          <p:nvPr>
            <p:ph type="ctrTitle"/>
          </p:nvPr>
        </p:nvSpPr>
        <p:spPr/>
        <p:txBody>
          <a:bodyPr/>
          <a:lstStyle/>
          <a:p>
            <a:r>
              <a:rPr lang="en-US"/>
              <a:t>23pm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73583" name="Group 15"/>
          <p:cNvGraphicFramePr>
            <a:graphicFrameLocks noGrp="1"/>
          </p:cNvGraphicFramePr>
          <p:nvPr/>
        </p:nvGraphicFramePr>
        <p:xfrm>
          <a:off x="34925" y="44450"/>
          <a:ext cx="8929688" cy="6701282"/>
        </p:xfrm>
        <a:graphic>
          <a:graphicData uri="http://schemas.openxmlformats.org/drawingml/2006/table">
            <a:tbl>
              <a:tblPr rtl="1"/>
              <a:tblGrid>
                <a:gridCol w="4105275"/>
                <a:gridCol w="48244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لوقا ( 19 : 11 – 19 )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واذ كانوا يسمعون هذا عاد فقال مثلا لانه كان قريبا من اورشليم وكانوا يظنون ان ملكوت الله عتيد ان يظهر في الحال.</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640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Luc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Alors qu’ils écoutaient, il ajouta une parabole, parce qu’il était près de Jérusalem, et qu’on pensait que le royaume de Dieu devait apparaître à l’instant.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773584" name="Rectangle 16"/>
          <p:cNvSpPr>
            <a:spLocks noGrp="1" noChangeArrowheads="1"/>
          </p:cNvSpPr>
          <p:nvPr>
            <p:ph type="ctrTitle"/>
          </p:nvPr>
        </p:nvSpPr>
        <p:spPr/>
        <p:txBody>
          <a:bodyPr/>
          <a:lstStyle/>
          <a:p>
            <a:r>
              <a:rPr lang="en-US"/>
              <a:t>23m</a:t>
            </a:r>
          </a:p>
        </p:txBody>
      </p:sp>
    </p:spTree>
  </p:cSld>
  <p:clrMapOvr>
    <a:masterClrMapping/>
  </p:clrMapOvr>
  <p:timing>
    <p:tnLst>
      <p:par>
        <p:cTn id="1" dur="indefinite" restart="never" nodeType="tmRoot"/>
      </p:par>
    </p:tnLst>
  </p:timing>
</p:sld>
</file>

<file path=ppt/slides/slide1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74607" name="Group 15"/>
          <p:cNvGraphicFramePr>
            <a:graphicFrameLocks noGrp="1"/>
          </p:cNvGraphicFramePr>
          <p:nvPr/>
        </p:nvGraphicFramePr>
        <p:xfrm>
          <a:off x="34925" y="115888"/>
          <a:ext cx="9074150" cy="6119813"/>
        </p:xfrm>
        <a:graphic>
          <a:graphicData uri="http://schemas.openxmlformats.org/drawingml/2006/table">
            <a:tbl>
              <a:tblPr rtl="1"/>
              <a:tblGrid>
                <a:gridCol w="4537075"/>
                <a:gridCol w="45370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انسان شريف الجنس ذهب الى كورة بعيدة ليأخذ لنفسه ملكا ويرجع. فدعا عشرة عبيد له واعطاهم عشرة أمناء وقال لهم تاجروا حتى آتي.</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Il dit donc : Un homme de haute naissance s’en alla dans un pays lointain, pour recevoir la royauté et revenir ensuite.13 Il appela dix de ses serviteurs, leur donna dix mines et leur dit : Faites–les valoir, jusqu’à ce que je revienne.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75631" name="Group 15"/>
          <p:cNvGraphicFramePr>
            <a:graphicFrameLocks noGrp="1"/>
          </p:cNvGraphicFramePr>
          <p:nvPr/>
        </p:nvGraphicFramePr>
        <p:xfrm>
          <a:off x="107950" y="115888"/>
          <a:ext cx="8928100" cy="6161025"/>
        </p:xfrm>
        <a:graphic>
          <a:graphicData uri="http://schemas.openxmlformats.org/drawingml/2006/table">
            <a:tbl>
              <a:tblPr rtl="1"/>
              <a:tblGrid>
                <a:gridCol w="4464050"/>
                <a:gridCol w="44640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اهل مدينته فكانوا يبغضونه فارسلوا وراءه سفارة قائلين لا نريد ان هذا يملك علينا.  ولما رجع بعد ما اخذ الملك امر ان يدعى اليه اولئك العبيد</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Mais ses concitoyens le haïssaient, et ils envoyèrent une ambassade après lui, pour dire : Nous ne voulons pas que celui–là règne sur nous. 15 Lorsqu’il fut de retour, après avoir reçu la royauté, il fit appeler auprès de lui les serviteurs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But his citizens hated him, and sent a delegation after him, saying, "We will not have this man to reign over us.' 15 And so it was that when he returned, having received the kingdom, he then commanded these servants,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76656" name="Group 16"/>
          <p:cNvGraphicFramePr>
            <a:graphicFrameLocks noGrp="1"/>
          </p:cNvGraphicFramePr>
          <p:nvPr/>
        </p:nvGraphicFramePr>
        <p:xfrm>
          <a:off x="107950" y="115888"/>
          <a:ext cx="9001125" cy="5691188"/>
        </p:xfrm>
        <a:graphic>
          <a:graphicData uri="http://schemas.openxmlformats.org/drawingml/2006/table">
            <a:tbl>
              <a:tblPr rtl="1"/>
              <a:tblGrid>
                <a:gridCol w="4105275"/>
                <a:gridCol w="4895850"/>
              </a:tblGrid>
              <a:tr h="144145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اعطاهم الفضة ليعرف بما تاجر كل واحد. فجاء الاول قائلا يا سيد مناك ربح عشرة أمناء.</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auxquels il avait donné l’argent, afin de connaître comment chacun l’avait fait valoir.16 Le premier vint et dit : Seigneur, ta mine a rapporté dix mines.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to whom he had given the money, to be called to him, that he might know how much every man had gained by trading. 16 Then came the first, saying, "Master, your mina has earned ten minas.'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77685" name="Group 21"/>
          <p:cNvGraphicFramePr>
            <a:graphicFrameLocks noGrp="1"/>
          </p:cNvGraphicFramePr>
          <p:nvPr/>
        </p:nvGraphicFramePr>
        <p:xfrm>
          <a:off x="34925" y="44450"/>
          <a:ext cx="9001125" cy="5925312"/>
        </p:xfrm>
        <a:graphic>
          <a:graphicData uri="http://schemas.openxmlformats.org/drawingml/2006/table">
            <a:tbl>
              <a:tblPr rtl="1"/>
              <a:tblGrid>
                <a:gridCol w="4608512"/>
                <a:gridCol w="43926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نعما ايها العبد الصالح.لانك كنت امينا في القليل فليكن لك سلطان على عشر مدن. ثم جاء الثاني قائلا يا سيد مناك عمل خمسة امناء. فقال لهذا ايضا وكن انت على خمس مدن.</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Il lui dit : C’est bien, bon serviteur ; parce que tu as été fidèle en peu de chose, reçois le gouvernement de dix villes.18 Le second vint et dit : Seigneur, ta mine a produit cinq mines.19 Il lui dit : Toi aussi, sois établi sur cinq villes.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And he said to him, "Well done, good servant; because you were faithful in a very little, have authority over ten cities.'18 And the second came, saying, "Master, your mina has earned five minas.'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869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77869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7786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7786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80755" name="Group 19"/>
          <p:cNvGraphicFramePr>
            <a:graphicFrameLocks noGrp="1"/>
          </p:cNvGraphicFramePr>
          <p:nvPr/>
        </p:nvGraphicFramePr>
        <p:xfrm>
          <a:off x="34925" y="115888"/>
          <a:ext cx="9074150" cy="6391594"/>
        </p:xfrm>
        <a:graphic>
          <a:graphicData uri="http://schemas.openxmlformats.org/drawingml/2006/table">
            <a:tbl>
              <a:tblPr rtl="1"/>
              <a:tblGrid>
                <a:gridCol w="4608512"/>
                <a:gridCol w="446563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رسالة </a:t>
                      </a:r>
                      <a:r>
                        <a:rPr kumimoji="0" lang="ar-SA" sz="3200" b="0" i="0" u="sng" strike="noStrike" cap="none" normalizeH="0" baseline="0" smtClean="0">
                          <a:ln>
                            <a:noFill/>
                          </a:ln>
                          <a:solidFill>
                            <a:srgbClr val="FF9933"/>
                          </a:solidFill>
                          <a:effectLst/>
                          <a:latin typeface="Arial" charset="0"/>
                          <a:cs typeface="Arial" charset="0"/>
                        </a:rPr>
                        <a:t>بولس الرسول إلى أهل</a:t>
                      </a:r>
                      <a:r>
                        <a:rPr kumimoji="0" lang="en-US"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 فيلبى (</a:t>
                      </a:r>
                      <a:r>
                        <a:rPr kumimoji="0" lang="en-US" sz="3200" b="0" i="0" u="sng" strike="noStrike" cap="none" normalizeH="0" baseline="0" smtClean="0">
                          <a:ln>
                            <a:noFill/>
                          </a:ln>
                          <a:solidFill>
                            <a:srgbClr val="FF9933"/>
                          </a:solidFill>
                          <a:effectLst/>
                          <a:latin typeface="Arial" charset="0"/>
                          <a:cs typeface="Times New Roman" pitchFamily="18" charset="0"/>
                        </a:rPr>
                        <a:t>3:20 &amp;4:1-9</a:t>
                      </a:r>
                      <a:r>
                        <a:rPr kumimoji="0" lang="ar-SA" sz="3200" b="0" i="0" u="sng" strike="noStrike" cap="none" normalizeH="0" baseline="0" smtClean="0">
                          <a:ln>
                            <a:noFill/>
                          </a:ln>
                          <a:solidFill>
                            <a:srgbClr val="FF9933"/>
                          </a:solidFill>
                          <a:effectLst/>
                          <a:latin typeface="Arial" charset="0"/>
                          <a:cs typeface="Arial" charset="0"/>
                        </a:rPr>
                        <a:t>)</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 سيرتنا نحن هي في السموات التي منها ايضا ننتظر مخلّصا هو الرب يسوع المسيح الذي سيغيّر شكل جسد تواضعنا ليكون على صورة جسد مجده</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Philippians 3:20 &amp;4:1-9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Pour nous, notre cité est dans les cieux ; de là nous attendons comme Sauveur le Seigneur Jésus–Christ,</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21 qui transformera notre corps humilié, en le rendant semblable à son corps glorieux</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Philippians 3:20 &amp; 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our citizenship is in heaven, from which we also eagerly wait for the Savior, the Lord Jesus Christ, 21 who will transform our lowly body that it may be conformed to His glorious body,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780756" name="Rectangle 20"/>
          <p:cNvSpPr>
            <a:spLocks noGrp="1" noChangeArrowheads="1"/>
          </p:cNvSpPr>
          <p:nvPr>
            <p:ph type="ctrTitle"/>
          </p:nvPr>
        </p:nvSpPr>
        <p:spPr/>
        <p:txBody>
          <a:bodyPr/>
          <a:lstStyle/>
          <a:p>
            <a:r>
              <a:rPr lang="en-US"/>
              <a:t>23p</a:t>
            </a:r>
          </a:p>
        </p:txBody>
      </p:sp>
    </p:spTree>
  </p:cSld>
  <p:clrMapOvr>
    <a:masterClrMapping/>
  </p:clrMapOvr>
  <p:timing>
    <p:tnLst>
      <p:par>
        <p:cTn id="1" dur="indefinite" restart="never" nodeType="tmRoot"/>
      </p:par>
    </p:tnLst>
  </p:timing>
</p:sld>
</file>

<file path=ppt/slides/slide1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81762" name="Group 2"/>
          <p:cNvGraphicFramePr>
            <a:graphicFrameLocks noGrp="1"/>
          </p:cNvGraphicFramePr>
          <p:nvPr/>
        </p:nvGraphicFramePr>
        <p:xfrm>
          <a:off x="34925" y="44450"/>
          <a:ext cx="9145588" cy="6900672"/>
        </p:xfrm>
        <a:graphic>
          <a:graphicData uri="http://schemas.openxmlformats.org/drawingml/2006/table">
            <a:tbl>
              <a:tblPr rtl="1"/>
              <a:tblGrid>
                <a:gridCol w="4968875"/>
                <a:gridCol w="4176713"/>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بحسب عمل استطاعته ان يخضع لنفسه كل شيء  اذا يا اخوتي الاحباء والمشتاق اليهم يا سروري واكليلي اثبتوا هكذا في الرب ايها الاحباء اطلب الى افودية واطلب الى سنتيخي ان تفتكرا فكرا واحدا في الرب.</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par le pouvoir efficace qu’il a de s’assujettir toutes choses.1  C’est pourquoi, frères bien–aimés que je désire vivement revoir, ma joie et ma couronne, demeurez ainsi fermes dans le Seigneur, mes bien–aimés !2  J’exhorte Évodie et j’exhorte Syntyche à avoir une même pensée dans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according to the working by which He is able even to subdue all things to Himself. 1Therefore, my beloved and longed-for brethren, my joy and crown, so stand fast in the Lord, beloved. 2 I implore Euodia and I implore Syntyche to be of the same mind in the Lord.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82799" name="Group 15"/>
          <p:cNvGraphicFramePr>
            <a:graphicFrameLocks noGrp="1"/>
          </p:cNvGraphicFramePr>
          <p:nvPr/>
        </p:nvGraphicFramePr>
        <p:xfrm>
          <a:off x="34925" y="44450"/>
          <a:ext cx="9145588" cy="6831840"/>
        </p:xfrm>
        <a:graphic>
          <a:graphicData uri="http://schemas.openxmlformats.org/drawingml/2006/table">
            <a:tbl>
              <a:tblPr rtl="1"/>
              <a:tblGrid>
                <a:gridCol w="5113338"/>
                <a:gridCol w="403225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نعم اسألك انت ايضا يا شريكي المخلص ساعد هاتين اللتين جاهدتا معي في الانجيل مع اكليمندس ايضا وباقي العاملين معي الذين اسماؤهم في سفر الحياة  افرحوا في الرب كل حين واقول ايضا افرحوا</a:t>
                      </a:r>
                      <a:r>
                        <a:rPr kumimoji="0" lang="ar-EG"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Et toi aussi, fidèle collègue, oui, je te demande de les aider, elles qui ont combattu côte à côte avec moi pour l’Évangile, avec Clément et mes autres compagnons d’oeuvre dont les noms sont dans le livre de vie.4  Réjouissez–vous toujours dans le Seigneur ; je le répète, réjouissez–vous.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And I urge you also, true companion, help these women who labored with me in the gospel, with Clement also, and the rest of my fellow workers, whose names are in the Book of Life. 4 Rejoice in the Lord always. Again I will say, rejoice!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83821" name="Group 13"/>
          <p:cNvGraphicFramePr>
            <a:graphicFrameLocks noGrp="1"/>
          </p:cNvGraphicFramePr>
          <p:nvPr/>
        </p:nvGraphicFramePr>
        <p:xfrm>
          <a:off x="34925" y="44450"/>
          <a:ext cx="9145588" cy="6194426"/>
        </p:xfrm>
        <a:graphic>
          <a:graphicData uri="http://schemas.openxmlformats.org/drawingml/2006/table">
            <a:tbl>
              <a:tblPr rtl="1"/>
              <a:tblGrid>
                <a:gridCol w="4824413"/>
                <a:gridCol w="43211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ليكن حلمكم معروفا عند جميع الناس</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الرب قريب</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لا تهتموا بشيء بل في كل شيء بالصلاة والدعاء مع الشكر لتعلم طلباتكم لدى الله.</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Que votre douceur soit connue de tous les hommes. Le Seigneur est proche.6  Ne vous inquiétez de rien ; mais, en toutes choses, par la prière et la supplication, avec des actions de grâces, faites connaître à Dieu vos demandes.</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Let your gentleness be known to all men. The Lord is at hand. 6 Be anxious for nothing, but in everything by prayer and supplication, with thanksgiving, let your requests be made known to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84847" name="Group 15"/>
          <p:cNvGraphicFramePr>
            <a:graphicFrameLocks noGrp="1"/>
          </p:cNvGraphicFramePr>
          <p:nvPr/>
        </p:nvGraphicFramePr>
        <p:xfrm>
          <a:off x="34925" y="44450"/>
          <a:ext cx="9074150" cy="6016563"/>
        </p:xfrm>
        <a:graphic>
          <a:graphicData uri="http://schemas.openxmlformats.org/drawingml/2006/table">
            <a:tbl>
              <a:tblPr rtl="1"/>
              <a:tblGrid>
                <a:gridCol w="4105275"/>
                <a:gridCol w="49688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وسلام الله الذي يفوق كل عقل يحفظ قلوبكم وافكاركم في المسيح يسوع اخيرا ايها الاخوة كل ما هو حق كل ما هو جليل كل ما هو عادل كل ما هو طاهر</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Et la paix de Dieu, qui surpasse toute intelligence, gardera vos coeurs et vos pensées en Christ–Jésus.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8  Au reste, frères, que tout ce qui est vrai, tout ce qui est honorable, tout ce qui est juste, tout ce qui est pur,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and the peace of God, which surpasses all understanding, will guard your hearts and minds through Christ Jesus.</a:t>
                      </a:r>
                      <a:r>
                        <a:rPr kumimoji="0" lang="ar-EG" sz="2800" b="0" i="0" u="none" strike="noStrike" cap="none" normalizeH="0" baseline="0" smtClean="0">
                          <a:ln>
                            <a:noFill/>
                          </a:ln>
                          <a:solidFill>
                            <a:schemeClr val="bg1"/>
                          </a:solidFill>
                          <a:effectLst/>
                          <a:latin typeface="Arial" charset="0"/>
                          <a:cs typeface="Arial" charset="0"/>
                        </a:rPr>
                        <a:t> </a:t>
                      </a:r>
                      <a:r>
                        <a:rPr kumimoji="0" lang="en-US" sz="2800" b="0" i="0" u="none" strike="noStrike" cap="none" normalizeH="0" baseline="0" smtClean="0">
                          <a:ln>
                            <a:noFill/>
                          </a:ln>
                          <a:solidFill>
                            <a:schemeClr val="bg1"/>
                          </a:solidFill>
                          <a:effectLst/>
                          <a:latin typeface="Arial" charset="0"/>
                          <a:cs typeface="Arial" charset="0"/>
                        </a:rPr>
                        <a:t>8 Finally, brethren, whatever things are true, whatever things are noble, whatever things are just, whatever things are pure,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85869" name="Group 13"/>
          <p:cNvGraphicFramePr>
            <a:graphicFrameLocks noGrp="1"/>
          </p:cNvGraphicFramePr>
          <p:nvPr/>
        </p:nvGraphicFramePr>
        <p:xfrm>
          <a:off x="34925" y="44450"/>
          <a:ext cx="9145588" cy="6659183"/>
        </p:xfrm>
        <a:graphic>
          <a:graphicData uri="http://schemas.openxmlformats.org/drawingml/2006/table">
            <a:tbl>
              <a:tblPr rtl="1"/>
              <a:tblGrid>
                <a:gridCol w="4537075"/>
                <a:gridCol w="46085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كل ما هو مسرّ كل ما صيته حسن ان كانت فضيلة وان كان مدح ففي هذه افتكروا. وما تعلمتموه وتسلمتموه وسمعتموه ورأيتموه فيّ فهذا افعلوا واله السلام يكون معكم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tout ce qui est aimable, tout ce qui mérite l’approbation, ce qui est vertueux et digne de louange, soit l’objet de vos pensées ;</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9  ce que vous avez appris, reçu et entendu, et ce que vous avez vu en moi, pratiquez–le. Et le Dieu de paix sera avec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The things which you learned and received and heard and saw in me, these do, and the God of peace will be with you. whatever things are lovely, whatever things are of good report, if there is any virtue and if there is anything praiseworthy-- meditate on these things.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688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790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7879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78790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89966" name="Group 14"/>
          <p:cNvGraphicFramePr>
            <a:graphicFrameLocks noGrp="1"/>
          </p:cNvGraphicFramePr>
          <p:nvPr/>
        </p:nvGraphicFramePr>
        <p:xfrm>
          <a:off x="107950" y="-26988"/>
          <a:ext cx="9001125" cy="6953760"/>
        </p:xfrm>
        <a:graphic>
          <a:graphicData uri="http://schemas.openxmlformats.org/drawingml/2006/table">
            <a:tbl>
              <a:tblPr rtl="1"/>
              <a:tblGrid>
                <a:gridCol w="4537075"/>
                <a:gridCol w="4464050"/>
              </a:tblGrid>
              <a:tr h="20875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الكاثوليكون من رسالة </a:t>
                      </a:r>
                      <a:r>
                        <a:rPr kumimoji="0" lang="ar-EG" sz="3600" b="0" i="0" u="sng" strike="noStrike" cap="none" normalizeH="0" baseline="0" smtClean="0">
                          <a:ln>
                            <a:noFill/>
                          </a:ln>
                          <a:solidFill>
                            <a:srgbClr val="FF9933"/>
                          </a:solidFill>
                          <a:effectLst/>
                          <a:latin typeface="Arial" charset="0"/>
                          <a:cs typeface="Arial" charset="0"/>
                        </a:rPr>
                        <a:t>يعقوب</a:t>
                      </a:r>
                      <a:r>
                        <a:rPr kumimoji="0" lang="ar-SA" sz="3600" b="0" i="0" u="sng" strike="noStrike" cap="none" normalizeH="0" baseline="0" smtClean="0">
                          <a:ln>
                            <a:noFill/>
                          </a:ln>
                          <a:solidFill>
                            <a:srgbClr val="FF9933"/>
                          </a:solidFill>
                          <a:effectLst/>
                          <a:latin typeface="Arial" charset="0"/>
                          <a:cs typeface="Arial" charset="0"/>
                        </a:rPr>
                        <a:t> الرسول </a:t>
                      </a:r>
                      <a:r>
                        <a:rPr kumimoji="0" lang="ar-EG" sz="3600" b="0" i="0" u="sng" strike="noStrike" cap="none" normalizeH="0" baseline="0" smtClean="0">
                          <a:ln>
                            <a:noFill/>
                          </a:ln>
                          <a:solidFill>
                            <a:srgbClr val="FF9933"/>
                          </a:solidFill>
                          <a:effectLst/>
                          <a:latin typeface="Arial" charset="0"/>
                          <a:cs typeface="Arial" charset="0"/>
                        </a:rPr>
                        <a:t>( 5 : 9 - 20 )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يئن بعضكم على بعض ايها الاخوة لئلا تدانوا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هوذا الديان واقف قدام الباب. خذوا يا اخوتي مثالا لاحتمال المشقات والاناة الانبياء الذين تكلموا باسم الرب.</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James 5:9-20</a:t>
                      </a:r>
                      <a:r>
                        <a:rPr kumimoji="0" lang="fr-FR" sz="2800" b="0" i="0" u="none" strike="noStrike" cap="none" normalizeH="0" baseline="0" smtClean="0">
                          <a:ln>
                            <a:noFill/>
                          </a:ln>
                          <a:solidFill>
                            <a:schemeClr val="bg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Ne vous plaignez pas les uns des autres, frères, afin que vous ne soyez pas jugés ; voici que le juge se tient devant la porte.10  Prenez, mes frères, pour modèles de souffrance et de patience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les prophètes qui ont parlé au nom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James 5:9-20</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Do not grumble against one another, brethren, lest you be condemned. Behold, the Judge is standing at the door! 10 My brethren, take the prophets, who spoke in the name of the Lord, as an example of suffering and patience.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789967" name="Rectangle 15"/>
          <p:cNvSpPr>
            <a:spLocks noGrp="1" noChangeArrowheads="1"/>
          </p:cNvSpPr>
          <p:nvPr>
            <p:ph type="ctrTitle"/>
          </p:nvPr>
        </p:nvSpPr>
        <p:spPr/>
        <p:txBody>
          <a:bodyPr/>
          <a:lstStyle/>
          <a:p>
            <a:r>
              <a:rPr lang="en-US"/>
              <a:t>23c</a:t>
            </a:r>
          </a:p>
        </p:txBody>
      </p:sp>
    </p:spTree>
  </p:cSld>
  <p:clrMapOvr>
    <a:masterClrMapping/>
  </p:clrMapOvr>
  <p:timing>
    <p:tnLst>
      <p:par>
        <p:cTn id="1" dur="indefinite" restart="never" nodeType="tmRoot"/>
      </p:par>
    </p:tnLst>
  </p:timing>
</p:sld>
</file>

<file path=ppt/slides/slide1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0990" name="Group 14"/>
          <p:cNvGraphicFramePr>
            <a:graphicFrameLocks noGrp="1"/>
          </p:cNvGraphicFramePr>
          <p:nvPr/>
        </p:nvGraphicFramePr>
        <p:xfrm>
          <a:off x="34925" y="44450"/>
          <a:ext cx="9145588" cy="6798565"/>
        </p:xfrm>
        <a:graphic>
          <a:graphicData uri="http://schemas.openxmlformats.org/drawingml/2006/table">
            <a:tbl>
              <a:tblPr rtl="1"/>
              <a:tblGrid>
                <a:gridCol w="4752975"/>
                <a:gridCol w="4392613"/>
              </a:tblGrid>
              <a:tr h="1584325">
                <a:tc gridSpan="2">
                  <a:txBody>
                    <a:bodyPr/>
                    <a:lstStyle/>
                    <a:p>
                      <a:pPr marL="0" marR="0" lvl="0" indent="0" algn="r" defTabSz="914400" rtl="1" eaLnBrk="1" fontAlgn="base" latinLnBrk="0" hangingPunct="1">
                        <a:lnSpc>
                          <a:spcPct val="100000"/>
                        </a:lnSpc>
                        <a:spcBef>
                          <a:spcPct val="1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نحن نطوّب الصابرين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قد سمعتم بصبر ايوب ورأيتم عاقبة الرب.لان الرب كثير الرحمة ورأوف ولكن قبل كل شيء يا اخوتي لا تحلفوا لا بالسماء ولا بالارض ولا بقسم آخر.</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1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Voici : nous disons bienheureux ceux qui ont tenu ferme. Vous avez entendu parler de la fermeté de Job, et vous avez vu la fin que le Seigneur lui accorda, car le Seigneur est plein de compassion et de miséricorde.12 Avant tout, mes frères, ne jurez ni par le ciel, ni par la terre, ni par aucun autre serment.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Indeed we count them blessed who endure. You have heard of the perseverance of Job and seen the end intended by the Lord-- that the Lord is very compassionate and merciful. 12 But above all, my brethren, do not swear, either by heaven or by earth or with any other oath.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2015" name="Group 15"/>
          <p:cNvGraphicFramePr>
            <a:graphicFrameLocks noGrp="1"/>
          </p:cNvGraphicFramePr>
          <p:nvPr/>
        </p:nvGraphicFramePr>
        <p:xfrm>
          <a:off x="34925" y="115888"/>
          <a:ext cx="9074150" cy="6444870"/>
        </p:xfrm>
        <a:graphic>
          <a:graphicData uri="http://schemas.openxmlformats.org/drawingml/2006/table">
            <a:tbl>
              <a:tblPr rtl="1"/>
              <a:tblGrid>
                <a:gridCol w="5041900"/>
                <a:gridCol w="4032250"/>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بل لتكن نعمكم نعم ولاكم لا لئلا تقعوا تحت دينونة  أعلى احد بينكم مشقات فليصلّ.أمسرور احد فليرتل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أمريض احد بينكم فليدع شيوخ الكنيسة</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que votre oui soit oui, et que votre non soit non, afin que vous ne tombiez pas sous le jugement.13 Quelqu’un parmi vous est–il dans la souffrance ? Qu’il prie. Quelqu’un est–il dans la joie ? Qu’il chante des cantiques.14  Quelqu’un parmi vous est–il malade ? Qu’il appelle les anciens de l’Église,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let your Yes,'' be Yes,'' and your No,'' No,'' lest you fall into judgment. 13 Is anyone among you suffering? Let him pray. Is anyone cheerful? Let him sing psalms. 14 Is anyone among you sick? Let him call for the elders of the church,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3037" name="Group 13"/>
          <p:cNvGraphicFramePr>
            <a:graphicFrameLocks noGrp="1"/>
          </p:cNvGraphicFramePr>
          <p:nvPr/>
        </p:nvGraphicFramePr>
        <p:xfrm>
          <a:off x="34925" y="115888"/>
          <a:ext cx="9074150" cy="6585585"/>
        </p:xfrm>
        <a:graphic>
          <a:graphicData uri="http://schemas.openxmlformats.org/drawingml/2006/table">
            <a:tbl>
              <a:tblPr rtl="1"/>
              <a:tblGrid>
                <a:gridCol w="4681537"/>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فيصلّوا عليه ويدهنوه بزيت باسم الرب  وصلاة الايمان تشفي المريض والرب يقيمه وان كان قد فعل خطية تغفر له. اعترفوا بعضكم لبعض بالزلات</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que ceux–ci prient pour lui, en l’oignant d’huile au nom du Seigneur ;15  la prière de la foi sauvera le malade, et le Seigneur le relèvera ; et s’il a commis des péchés, il lui sera pardonné.16 Confessez donc vos péchés les uns aux autres, et priez les uns pour les autres,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let them pray over him, anointing him with oil in the name of the Lord. 15 And the prayer of faith will save the sick, and the Lord will raise him up. And if he has committed sins, he will be forgiven. 16 Confess your trespasses to one another,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4062" name="Group 14"/>
          <p:cNvGraphicFramePr>
            <a:graphicFrameLocks noGrp="1"/>
          </p:cNvGraphicFramePr>
          <p:nvPr/>
        </p:nvGraphicFramePr>
        <p:xfrm>
          <a:off x="34925" y="115888"/>
          <a:ext cx="9074150" cy="6587745"/>
        </p:xfrm>
        <a:graphic>
          <a:graphicData uri="http://schemas.openxmlformats.org/drawingml/2006/table">
            <a:tbl>
              <a:tblPr rtl="1"/>
              <a:tblGrid>
                <a:gridCol w="4465637"/>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وصلّوا بعضكم لاجل بعض لكي تشفوا.طلبة البار تقتدر كثيرا في فعلها. كان ايليا انسانا تحت الآلام مثلنا وصلّى صلاة ان لا تمطر فلم تمطر على الارض ثلاث سنين وستة اشهر.</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que vous soyez guéris. La prière agissante du juste a une grande efficacité.17  Élie était un homme de même nature que nous : il pria avec instance pour qu’il ne pleuve pas, et il ne tomba pas de pluie sur la terre pendant trois ans et six mois.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pray for one another, that you may be healed. The effective, fervent prayer of a righteous man avails much. 17 Elijah was a man with a nature like ours, and he prayed earnestly that it would not rain; and it did not rain on the land for three years and six months.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5088" name="Group 16"/>
          <p:cNvGraphicFramePr>
            <a:graphicFrameLocks noGrp="1"/>
          </p:cNvGraphicFramePr>
          <p:nvPr/>
        </p:nvGraphicFramePr>
        <p:xfrm>
          <a:off x="34925" y="44450"/>
          <a:ext cx="9145588" cy="6847080"/>
        </p:xfrm>
        <a:graphic>
          <a:graphicData uri="http://schemas.openxmlformats.org/drawingml/2006/table">
            <a:tbl>
              <a:tblPr rtl="1"/>
              <a:tblGrid>
                <a:gridCol w="4679950"/>
                <a:gridCol w="4465638"/>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صلّى ايضا فاعطت السماء مطرا واخرجت الارض ثمرها  ايها الاخوة ان ضل احد بينكم عن الحق فردّه احد  فليعلم ان من رد خاطئا عن ضلال طريقه يخلّص نفسا من الموت ويستر كثرة من الخطايا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Puis il pria de nouveau ; alors le ciel donna de la pluie, et la terre produisit son fruit.</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19 Mes frères, si quelqu’un parmi vous s’est égaré loin de la vérité, et qu’un autre l’y ramène,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20  sachez que celui qui ramène un pécheur de la voie où il s’était égaré sauvera une âme de la mort et couvrira une multitude de péchés.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he prayed again, and the heaven gave rain, and the earth produced its fruit. 19 Brethren, if anyone among you wanders from the truth, and someone turns him back, 20 let him know that he who turns a sinner from the error of his way will save a soul from death and cover a multitude of sins.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609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712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7971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79712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79712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99185" name="Group 17"/>
          <p:cNvGraphicFramePr>
            <a:graphicFrameLocks noGrp="1"/>
          </p:cNvGraphicFramePr>
          <p:nvPr/>
        </p:nvGraphicFramePr>
        <p:xfrm>
          <a:off x="34925" y="44450"/>
          <a:ext cx="9001125" cy="6522720"/>
        </p:xfrm>
        <a:graphic>
          <a:graphicData uri="http://schemas.openxmlformats.org/drawingml/2006/table">
            <a:tbl>
              <a:tblPr rtl="1"/>
              <a:tblGrid>
                <a:gridCol w="4895850"/>
                <a:gridCol w="4105275"/>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a:t>
                      </a:r>
                      <a:r>
                        <a:rPr kumimoji="0" lang="ar-SA" sz="2800" b="0" i="0" u="sng" strike="noStrike" cap="none" normalizeH="0" baseline="0" smtClean="0">
                          <a:ln>
                            <a:noFill/>
                          </a:ln>
                          <a:solidFill>
                            <a:srgbClr val="FF9933"/>
                          </a:solidFill>
                          <a:effectLst/>
                          <a:latin typeface="Arial" charset="0"/>
                          <a:cs typeface="Arial" charset="0"/>
                        </a:rPr>
                        <a:t>(</a:t>
                      </a:r>
                      <a:r>
                        <a:rPr kumimoji="0" lang="en-US" sz="2800" b="0" i="0" u="sng" strike="noStrike" cap="none" normalizeH="0" baseline="0" smtClean="0">
                          <a:ln>
                            <a:noFill/>
                          </a:ln>
                          <a:solidFill>
                            <a:srgbClr val="FF9933"/>
                          </a:solidFill>
                          <a:effectLst/>
                          <a:latin typeface="Arial" charset="0"/>
                          <a:cs typeface="Arial" charset="0"/>
                        </a:rPr>
                        <a:t>11 : 19 -26</a:t>
                      </a:r>
                      <a:r>
                        <a:rPr kumimoji="0" lang="ar-SA" sz="2800" b="0" i="0" u="sng" strike="noStrike" cap="none" normalizeH="0" baseline="0" smtClean="0">
                          <a:ln>
                            <a:noFill/>
                          </a:ln>
                          <a:solidFill>
                            <a:srgbClr val="FF9933"/>
                          </a:solidFill>
                          <a:effectLst/>
                          <a:latin typeface="Arial" charset="0"/>
                          <a:cs typeface="Arial" charset="0"/>
                        </a:rPr>
                        <a:t>)</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اما الذين تشتتوا من جراء الضيق الذي حصل بسبب استفانوس فاجتازوا الى فينيقية وقبرس وانطاكية وهم لا يكلمون احدا بالكلمة الا اليهود فقط.</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Act</a:t>
                      </a:r>
                      <a:r>
                        <a:rPr kumimoji="0" lang="fr-CA" sz="2800" b="0" i="0" u="sng" strike="noStrike" cap="none" normalizeH="0" baseline="0" smtClean="0">
                          <a:ln>
                            <a:noFill/>
                          </a:ln>
                          <a:solidFill>
                            <a:srgbClr val="FF9933"/>
                          </a:solidFill>
                          <a:effectLst/>
                          <a:latin typeface="Arial" charset="0"/>
                          <a:cs typeface="Times New Roman" pitchFamily="18" charset="0"/>
                        </a:rPr>
                        <a:t>e</a:t>
                      </a:r>
                      <a:r>
                        <a:rPr kumimoji="0" lang="en-US" sz="2800" b="0" i="0" u="sng" strike="noStrike" cap="none" normalizeH="0" baseline="0" smtClean="0">
                          <a:ln>
                            <a:noFill/>
                          </a:ln>
                          <a:solidFill>
                            <a:srgbClr val="FF9933"/>
                          </a:solidFill>
                          <a:effectLst/>
                          <a:latin typeface="Arial" charset="0"/>
                          <a:cs typeface="Times New Roman" pitchFamily="18" charset="0"/>
                        </a:rPr>
                        <a:t>s </a:t>
                      </a:r>
                      <a:r>
                        <a:rPr kumimoji="0" lang="en-US" sz="2800" b="0" i="0" u="sng" strike="noStrike" cap="none" normalizeH="0" baseline="0" smtClean="0">
                          <a:ln>
                            <a:noFill/>
                          </a:ln>
                          <a:solidFill>
                            <a:srgbClr val="FF9933"/>
                          </a:solidFill>
                          <a:effectLst/>
                          <a:latin typeface="Arial" charset="0"/>
                          <a:cs typeface="Arial" charset="0"/>
                        </a:rPr>
                        <a:t>11 : 19 -26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Ceux qui avaient été dispersés à cause de la persécution survenue après (la mort d’)Étienne allèrent jusqu’en Phénicie, à Chypre et à Antioche ; ils n’annonçaient la parole à personne d’autre qu’aux Juifs.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Act</a:t>
                      </a:r>
                      <a:r>
                        <a:rPr kumimoji="0" lang="fr-CA" sz="2800" b="0" i="0" u="sng" strike="noStrike" cap="none" normalizeH="0" baseline="0" smtClean="0">
                          <a:ln>
                            <a:noFill/>
                          </a:ln>
                          <a:solidFill>
                            <a:srgbClr val="FF9933"/>
                          </a:solidFill>
                          <a:effectLst/>
                          <a:latin typeface="Arial" charset="0"/>
                          <a:cs typeface="Times New Roman" pitchFamily="18" charset="0"/>
                        </a:rPr>
                        <a:t>e</a:t>
                      </a:r>
                      <a:r>
                        <a:rPr kumimoji="0" lang="en-US" sz="2800" b="0" i="0" u="sng" strike="noStrike" cap="none" normalizeH="0" baseline="0" smtClean="0">
                          <a:ln>
                            <a:noFill/>
                          </a:ln>
                          <a:solidFill>
                            <a:srgbClr val="FF9933"/>
                          </a:solidFill>
                          <a:effectLst/>
                          <a:latin typeface="Arial" charset="0"/>
                          <a:cs typeface="Times New Roman" pitchFamily="18" charset="0"/>
                        </a:rPr>
                        <a:t>s </a:t>
                      </a:r>
                      <a:r>
                        <a:rPr kumimoji="0" lang="en-US" sz="2800" b="0" i="0" u="sng" strike="noStrike" cap="none" normalizeH="0" baseline="0" smtClean="0">
                          <a:ln>
                            <a:noFill/>
                          </a:ln>
                          <a:solidFill>
                            <a:srgbClr val="FF9933"/>
                          </a:solidFill>
                          <a:effectLst/>
                          <a:latin typeface="Arial" charset="0"/>
                          <a:cs typeface="Arial" charset="0"/>
                        </a:rPr>
                        <a:t>11 : 19 -26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those who were scattered after the persecution that arose over Stephen traveled as far as Phoenicia, Cyprus, and Antioch, preaching the word to no one but the Jews only.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799186" name="Rectangle 18"/>
          <p:cNvSpPr>
            <a:spLocks noGrp="1" noChangeArrowheads="1"/>
          </p:cNvSpPr>
          <p:nvPr>
            <p:ph type="ctrTitle"/>
          </p:nvPr>
        </p:nvSpPr>
        <p:spPr/>
        <p:txBody>
          <a:bodyPr/>
          <a:lstStyle/>
          <a:p>
            <a:r>
              <a:rPr lang="en-US"/>
              <a:t>23a</a:t>
            </a:r>
          </a:p>
        </p:txBody>
      </p:sp>
    </p:spTree>
  </p:cSld>
  <p:clrMapOvr>
    <a:masterClrMapping/>
  </p:clrMapOvr>
  <p:timing>
    <p:tnLst>
      <p:par>
        <p:cTn id="1" dur="indefinite" restart="never" nodeType="tmRoot"/>
      </p:par>
    </p:tnLst>
  </p:timing>
</p:sld>
</file>

<file path=ppt/slides/slide1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0205" name="Group 13"/>
          <p:cNvGraphicFramePr>
            <a:graphicFrameLocks noGrp="1"/>
          </p:cNvGraphicFramePr>
          <p:nvPr/>
        </p:nvGraphicFramePr>
        <p:xfrm>
          <a:off x="107950" y="115888"/>
          <a:ext cx="9072563" cy="6339840"/>
        </p:xfrm>
        <a:graphic>
          <a:graphicData uri="http://schemas.openxmlformats.org/drawingml/2006/table">
            <a:tbl>
              <a:tblPr rtl="1"/>
              <a:tblGrid>
                <a:gridCol w="5040313"/>
                <a:gridCol w="4032250"/>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كان منهم قوم وهم رجال قبرسيون وقيروانيون الذين لما دخلوا انطاكية كانوا يخاطبون اليونانيين مبشرين بالرب يسوع.  وكانت يد الرب معهم فآمن عدد كثير ورجعوا الى الرب</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 y eut cependant parmi eux quelques hommes de Chypre et de Cyrène, qui, venus à Antioche, parlèrent aussi aux Grecs et leur annoncèrent la bonne nouvelle du Seigneur Jésus. 21 La main du Seigneur était avec eux, et grand fut le nombre de ceux qui crurent et se convertirent au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But some of them were men from Cyprus and Cyrene, who, when they had come to Antioch, spoke to the Hellenists, preaching the Lord Jesus. 21 And the hand of the Lord was with them, and a great number believed and turned to the Lord.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1240" name="Group 24"/>
          <p:cNvGraphicFramePr>
            <a:graphicFrameLocks noGrp="1"/>
          </p:cNvGraphicFramePr>
          <p:nvPr/>
        </p:nvGraphicFramePr>
        <p:xfrm>
          <a:off x="107950" y="44450"/>
          <a:ext cx="8928100" cy="6339840"/>
        </p:xfrm>
        <a:graphic>
          <a:graphicData uri="http://schemas.openxmlformats.org/drawingml/2006/table">
            <a:tbl>
              <a:tblPr rtl="1"/>
              <a:tblGrid>
                <a:gridCol w="431958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فسمع الخبر عنهم في آذان الكنيسة التي في اورشليم فارسلوا برنابا لكي يجتاز الى انطاكية. الذي لما أتى ورأى نعمة الله فرح ووعظ الجميع ان يثبتوا في الرب بعزم القلب.</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Le bruit en parvint aux oreilles (des membres) de l’Église de Jérusalem, et ils envoyèrent Barnabas jusqu’à Antioche. 23  Lorsqu’il fut arrivé et qu’il vit la grâce de Dieu, il s’en réjouit et les exhorta tous à rester d’un coeur résolu attachés au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Then news of these things came to the ears of the church in Jerusalem, and they sent out Barnabas to go as far as Antioch. 23 When he came and had seen the grace of God, he was glad, and encouraged them all that with purpose of heart they should continue with the Lord.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2261" name="Group 21"/>
          <p:cNvGraphicFramePr>
            <a:graphicFrameLocks noGrp="1"/>
          </p:cNvGraphicFramePr>
          <p:nvPr/>
        </p:nvGraphicFramePr>
        <p:xfrm>
          <a:off x="107950" y="44450"/>
          <a:ext cx="8928100" cy="6158865"/>
        </p:xfrm>
        <a:graphic>
          <a:graphicData uri="http://schemas.openxmlformats.org/drawingml/2006/table">
            <a:tbl>
              <a:tblPr rtl="1"/>
              <a:tblGrid>
                <a:gridCol w="4392612"/>
                <a:gridCol w="45354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كان رجلا صالحا وممتلئا من الروح القدس والايمان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فانضم الى الرب جمع غفير ثم خرج برنابا الى طرسوس ليطلب شاول.ولما وجده جاء به الى انطاكية.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Car c’était un homme bon, plein d’Esprit Saint et de foi. Et une foule assez nombreuse se joignit au Seigneur. 25 Barnabas partit ensuite pour Tarse, afin de chercher Saul ; 26  et après l’avoir trouvé, il le conduisit à Antioche.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For he was a good man, full of the Holy Spirit and of faith. And a great many people were added to the Lord. 25 Then Barnabas departed for Tarsus to seek Saul. 26 And when he had found him, he brought him to Antioch.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3280" name="Group 16"/>
          <p:cNvGraphicFramePr>
            <a:graphicFrameLocks noGrp="1"/>
          </p:cNvGraphicFramePr>
          <p:nvPr/>
        </p:nvGraphicFramePr>
        <p:xfrm>
          <a:off x="107950" y="44450"/>
          <a:ext cx="8928100" cy="6049963"/>
        </p:xfrm>
        <a:graphic>
          <a:graphicData uri="http://schemas.openxmlformats.org/drawingml/2006/table">
            <a:tbl>
              <a:tblPr rtl="1"/>
              <a:tblGrid>
                <a:gridCol w="4751387"/>
                <a:gridCol w="4176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فحدث انهما اجتمعا في الكنيسة سنة كاملة وعلّما جمعا غفيرا ودعي التلاميذ مسيحيين في انطاكية اولا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Pendant une année entière, ils participèrent aux réunions de l’Église et enseignèrent une foule assez nombreuse. Ce fut à Antioche que, pour la première fois, les disciples furent appelés chrétiens.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So it was that for a whole year they assembled with the church and taught a great many people. And the disciples were first called Christians in Antioch</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42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531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63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7377" name="Group 17"/>
          <p:cNvGraphicFramePr>
            <a:graphicFrameLocks noGrp="1"/>
          </p:cNvGraphicFramePr>
          <p:nvPr/>
        </p:nvGraphicFramePr>
        <p:xfrm>
          <a:off x="34925" y="44450"/>
          <a:ext cx="9074150" cy="6388608"/>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US" sz="3600" b="0" i="0" u="sng" strike="noStrike" cap="none" normalizeH="0" baseline="0" dirty="0" smtClean="0">
                          <a:ln>
                            <a:noFill/>
                          </a:ln>
                          <a:solidFill>
                            <a:srgbClr val="FF9933"/>
                          </a:solidFill>
                          <a:effectLst/>
                          <a:latin typeface="Arial" charset="0"/>
                          <a:cs typeface="Arial" charset="0"/>
                        </a:rPr>
                        <a:t>34:19 &amp; 68:3</a:t>
                      </a:r>
                      <a:r>
                        <a:rPr kumimoji="0" lang="ar-EG" sz="3600" b="0" i="0" u="sng" strike="noStrike" cap="none" normalizeH="0" baseline="0" dirty="0" smtClean="0">
                          <a:ln>
                            <a:noFill/>
                          </a:ln>
                          <a:solidFill>
                            <a:srgbClr val="FF9933"/>
                          </a:solidFill>
                          <a:effectLst/>
                          <a:latin typeface="Arial" charset="0"/>
                          <a:cs typeface="Arial" charset="0"/>
                        </a:rPr>
                        <a:t> </a:t>
                      </a:r>
                      <a:endParaRPr kumimoji="0" lang="en-US"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كثيرة هي بلايا الصدّيق ومن جميعها ينجيه الرب. والصديقون يفرحون يبتهجون امام الله ويطفرون فرحا</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Arial" charset="0"/>
                        </a:rPr>
                        <a:t>Psaume</a:t>
                      </a:r>
                      <a:r>
                        <a:rPr kumimoji="0" lang="en-US" sz="3200" b="0" i="0" u="sng" strike="noStrike" cap="none" normalizeH="0" baseline="0" dirty="0" smtClean="0">
                          <a:ln>
                            <a:noFill/>
                          </a:ln>
                          <a:solidFill>
                            <a:srgbClr val="FF9933"/>
                          </a:solidFill>
                          <a:effectLst/>
                          <a:latin typeface="Arial" charset="0"/>
                          <a:cs typeface="Arial" charset="0"/>
                        </a:rPr>
                        <a:t>34:19 &amp; 68:3</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Mais les justes se réjouissent, ils exultent devant Dieu, Ils s’égayent dans la joie.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r>
                        <a:rPr kumimoji="0" lang="en-US" sz="2400" b="0" i="0" u="none" strike="noStrike" cap="none" normalizeH="0" baseline="0" dirty="0" smtClean="0">
                          <a:ln>
                            <a:noFill/>
                          </a:ln>
                          <a:solidFill>
                            <a:schemeClr val="bg1"/>
                          </a:solidFill>
                          <a:effectLst/>
                          <a:latin typeface="Arial" charset="0"/>
                          <a:cs typeface="Arial" charset="0"/>
                        </a:rPr>
                        <a:t>.</a:t>
                      </a:r>
                      <a:endParaRPr kumimoji="0" lang="fr-CA" sz="24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Psalms 34:19 &amp; 68:3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Many are the afflictions of the righteous, but the LORD delivers him out of them all.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But let the righteous be glad; Let them rejoice before God; Yes, let them rejoice exceedingly.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807378" name="Rectangle 18"/>
          <p:cNvSpPr>
            <a:spLocks noGrp="1" noChangeArrowheads="1"/>
          </p:cNvSpPr>
          <p:nvPr>
            <p:ph type="ctrTitle"/>
          </p:nvPr>
        </p:nvSpPr>
        <p:spPr/>
        <p:txBody>
          <a:bodyPr/>
          <a:lstStyle/>
          <a:p>
            <a:r>
              <a:rPr lang="en-US"/>
              <a:t>23pg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8403" name="Group 19"/>
          <p:cNvGraphicFramePr>
            <a:graphicFrameLocks noGrp="1"/>
          </p:cNvGraphicFramePr>
          <p:nvPr/>
        </p:nvGraphicFramePr>
        <p:xfrm>
          <a:off x="34925" y="44450"/>
          <a:ext cx="9074150" cy="6771069"/>
        </p:xfrm>
        <a:graphic>
          <a:graphicData uri="http://schemas.openxmlformats.org/drawingml/2006/table">
            <a:tbl>
              <a:tblPr rtl="1"/>
              <a:tblGrid>
                <a:gridCol w="4752975"/>
                <a:gridCol w="43211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لوقا ( 12 : 32 – 44 )</a:t>
                      </a:r>
                      <a:r>
                        <a:rPr kumimoji="0" lang="ar-EG" sz="3600" b="0" i="0" u="sng" strike="noStrike" cap="none" normalizeH="0" baseline="0" smtClean="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تخف ايها القطيع الصغير لان اباكم قد سرّ ان يعطيكم الملكوت.  بيعوا مالكم واعطوا صدقة.اعملوا لكم اكياسا لا تفنى وكنزا لا ينفد في السموات</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Luc 12:32-44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Sois sans crainte, petit troupeau ; car votre Père a trouvé bon de vous donner le royaume.33  Vendez ce que vous possédez, et donnez–le en aumône. Faites–vous des bourses qui ne s’usent pas, un trésor inépuisable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Luke 12:32-44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Do not fear, little flock, for it is your Father's good pleasure to give you the kingdom. 33 Sell what you have and give alms; provide yourselves money bags which do not grow old, </a:t>
                      </a:r>
                      <a:r>
                        <a:rPr kumimoji="0" lang="en-US" sz="2600" b="0" i="0" u="none" strike="noStrike" cap="none" normalizeH="0" baseline="0" smtClean="0">
                          <a:ln>
                            <a:noFill/>
                          </a:ln>
                          <a:solidFill>
                            <a:schemeClr val="bg1"/>
                          </a:solidFill>
                          <a:effectLst/>
                          <a:latin typeface="Arial" charset="0"/>
                          <a:cs typeface="Arial" charset="0"/>
                        </a:rPr>
                        <a:t>a treasure in the heavens that does not fail,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808404" name="Rectangle 20"/>
          <p:cNvSpPr>
            <a:spLocks noGrp="1" noChangeArrowheads="1"/>
          </p:cNvSpPr>
          <p:nvPr>
            <p:ph type="ctrTitle"/>
          </p:nvPr>
        </p:nvSpPr>
        <p:spPr/>
        <p:txBody>
          <a:bodyPr/>
          <a:lstStyle/>
          <a:p>
            <a:r>
              <a:rPr lang="en-US"/>
              <a:t>23g</a:t>
            </a:r>
          </a:p>
        </p:txBody>
      </p:sp>
    </p:spTree>
  </p:cSld>
  <p:clrMapOvr>
    <a:masterClrMapping/>
  </p:clrMapOvr>
  <p:timing>
    <p:tnLst>
      <p:par>
        <p:cTn id="1" dur="indefinite" restart="never" nodeType="tmRoot"/>
      </p:par>
    </p:tnLst>
  </p:timing>
</p:sld>
</file>

<file path=ppt/slides/slide1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9410" name="Group 2"/>
          <p:cNvGraphicFramePr>
            <a:graphicFrameLocks noGrp="1"/>
          </p:cNvGraphicFramePr>
          <p:nvPr/>
        </p:nvGraphicFramePr>
        <p:xfrm>
          <a:off x="34925" y="115888"/>
          <a:ext cx="9145588" cy="6442710"/>
        </p:xfrm>
        <a:graphic>
          <a:graphicData uri="http://schemas.openxmlformats.org/drawingml/2006/table">
            <a:tbl>
              <a:tblPr rtl="1"/>
              <a:tblGrid>
                <a:gridCol w="4752975"/>
                <a:gridCol w="4392613"/>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حيث لا يقرب سارق ولا يبلي سوس. لانه حيث يكون كنزكم هناك يكون قلبكم ايضا. لتكن احقاؤكم ممنطقة وسرجكم موقدة.  وانتم مثل اناس ينتظرون سيدهم متى يرجع من العرس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où il n’y a pas de voleur qui approche, ni de mite qui détruise.34 Car là où est votre trésor, là aussi sera votre coeur.35 Mettez une ceinture à vos reins, et que vos lampes soient allumées. 36 Et vous, soyez semblables à des hommes qui attendent que leur maître revienne des noces,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where no thief approaches nor moth destroys. 34 For where your treasure is, there your heart will be also. 35 Let your waist be girded and your lamps burning; 36 and you yourselves be like men who wait for their master, when he will return from the wedding,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0447" name="Group 15"/>
          <p:cNvGraphicFramePr>
            <a:graphicFrameLocks noGrp="1"/>
          </p:cNvGraphicFramePr>
          <p:nvPr/>
        </p:nvGraphicFramePr>
        <p:xfrm>
          <a:off x="34925" y="44450"/>
          <a:ext cx="9074150" cy="5998464"/>
        </p:xfrm>
        <a:graphic>
          <a:graphicData uri="http://schemas.openxmlformats.org/drawingml/2006/table">
            <a:tbl>
              <a:tblPr rtl="1"/>
              <a:tblGrid>
                <a:gridCol w="4176712"/>
                <a:gridCol w="48974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حتى اذا جاء وقرع يفتحون له للوقت. طوبى لاولئك العبيد الذين اذا جاء سيدهم يجدهم ساهرين.الحق اقول لكم انه يتمنطق ويتكئهم ويتقدم ويخدمهم.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de lui ouvrir aussitôt qu’il arrivera et frappera.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37 Heureux ces serviteurs que le maître, à son arrivée, trouvera veillant. En vérité, je vous le dis, il se ceindra, les fera mettre à table et s’approchera pour les servir.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when he comes and knocks they may open to him immediately. 37 Blessed are those servants whom the master, when he comes, will find watching. Assuredly, I say to you that he will gird himself and have them sit down to eat, and will come and serve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1472" name="Group 16"/>
          <p:cNvGraphicFramePr>
            <a:graphicFrameLocks noGrp="1"/>
          </p:cNvGraphicFramePr>
          <p:nvPr/>
        </p:nvGraphicFramePr>
        <p:xfrm>
          <a:off x="34925" y="-26988"/>
          <a:ext cx="9145588" cy="6512560"/>
        </p:xfrm>
        <a:graphic>
          <a:graphicData uri="http://schemas.openxmlformats.org/drawingml/2006/table">
            <a:tbl>
              <a:tblPr rtl="1"/>
              <a:tblGrid>
                <a:gridCol w="4176713"/>
                <a:gridCol w="4968875"/>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 أتى في الهزيع الثاني او أتى في الهزيع الثالث ووجدهم هكذا فطوبى لاولئك العبيد. وانما اعلموا هذا انه لو عرف رب البيت في اي ساعة يأتي السارق لسهر ولم يدع بيته ينقب.</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Qu’il arrive à la deuxième ou à la troisième veille et les trouve ainsi, heureux sont–ils ! 39 Sachez–le bien, si le maître de la maison savait à quelle heure le voleur doit venir, il veillerait et ne laisserait pas percer sa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And if he should come in the second watch, or come in the third watch, and find them so, blessed are those servants.  39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2494" name="Group 14"/>
          <p:cNvGraphicFramePr>
            <a:graphicFrameLocks noGrp="1"/>
          </p:cNvGraphicFramePr>
          <p:nvPr/>
        </p:nvGraphicFramePr>
        <p:xfrm>
          <a:off x="34925" y="44450"/>
          <a:ext cx="9074150" cy="5618163"/>
        </p:xfrm>
        <a:graphic>
          <a:graphicData uri="http://schemas.openxmlformats.org/drawingml/2006/table">
            <a:tbl>
              <a:tblPr rtl="1"/>
              <a:tblGrid>
                <a:gridCol w="4608512"/>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فكونوا انتم اذا مستعدين لانه في ساعة لا تظنون يأتي ابن الانسان  فقال له بطرس يا رب ألنا تقول هذا المثل ام للجميع ايضا.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Vous aussi, tenez–vous prêts, car le Fils de l’homme viendra à l’heure où vous n’y penserez pas. 41 Pierre lui dit : Seigneur, est–ce à nous que tu adresses cette parabole, ou à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Therefore you also be ready, for the Son of Man is coming at an hour you do not expect.'' 41 Then Peter said to Him, Lord, do You speak this parable only to us, or to all people?''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3506" name="Group 2"/>
          <p:cNvGraphicFramePr>
            <a:graphicFrameLocks noGrp="1"/>
          </p:cNvGraphicFramePr>
          <p:nvPr/>
        </p:nvGraphicFramePr>
        <p:xfrm>
          <a:off x="107950" y="44450"/>
          <a:ext cx="9072563" cy="6230303"/>
        </p:xfrm>
        <a:graphic>
          <a:graphicData uri="http://schemas.openxmlformats.org/drawingml/2006/table">
            <a:tbl>
              <a:tblPr rtl="1"/>
              <a:tblGrid>
                <a:gridCol w="4752975"/>
                <a:gridCol w="431958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الرب فمن هو الوكيل الامين الحكيم الذي يقيمه سيده على خدمه ليعطيهم العلوفة في حينها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طوبى لذلك العبد الذي اذا جاء سيده يجده يفعل هكذا. </a:t>
                      </a:r>
                      <a:endParaRPr kumimoji="0" lang="en-CA" sz="36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Et le Seigneur dit : Quel est donc l’intendant fidèle et prudent que le maître établira sur ses gens de service pour leur donner leur ration de blé au moment convenable ? 43  Heureux ce serviteur, que son maître, à son arrivée, trouvera occupé de la sorte ! </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And the Lord said, Who then is that faithful and wise steward, whom his master will make ruler over his household, to give them their portion of food in due season? 43 Blessed is that servant whom his master will find so doing when he comes. </a:t>
                      </a:r>
                      <a:endParaRPr kumimoji="0" lang="en-US" sz="28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4530" name="Group 2"/>
          <p:cNvGraphicFramePr>
            <a:graphicFrameLocks noGrp="1"/>
          </p:cNvGraphicFramePr>
          <p:nvPr/>
        </p:nvGraphicFramePr>
        <p:xfrm>
          <a:off x="107950" y="44450"/>
          <a:ext cx="9072563" cy="6338888"/>
        </p:xfrm>
        <a:graphic>
          <a:graphicData uri="http://schemas.openxmlformats.org/drawingml/2006/table">
            <a:tbl>
              <a:tblPr rtl="1"/>
              <a:tblGrid>
                <a:gridCol w="4537075"/>
                <a:gridCol w="4535488"/>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بالحق اقول لكم انه يقيمه على جميع امواله.</a:t>
                      </a:r>
                      <a:r>
                        <a:rPr kumimoji="0" lang="ar-EG" sz="3600" b="0" i="0" u="none" strike="noStrike" cap="none" normalizeH="0" baseline="0" smtClean="0">
                          <a:ln>
                            <a:noFill/>
                          </a:ln>
                          <a:solidFill>
                            <a:srgbClr val="FF9933"/>
                          </a:solidFill>
                          <a:effectLst/>
                          <a:latin typeface="Arial" charset="0"/>
                          <a:cs typeface="Arial" charset="0"/>
                        </a:rPr>
                        <a:t>( والمجد للـه دائماً )</a:t>
                      </a:r>
                      <a:endParaRPr kumimoji="0" lang="en-CA" sz="36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Je vous le dis en vérité,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Truly, I say to you that he will make him ruler over all that he has.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US" sz="28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555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6594" name="Group 18"/>
          <p:cNvGraphicFramePr>
            <a:graphicFrameLocks noGrp="1"/>
          </p:cNvGraphicFramePr>
          <p:nvPr/>
        </p:nvGraphicFramePr>
        <p:xfrm>
          <a:off x="179388" y="188913"/>
          <a:ext cx="8929687" cy="6480175"/>
        </p:xfrm>
        <a:graphic>
          <a:graphicData uri="http://schemas.openxmlformats.org/drawingml/2006/table">
            <a:tbl>
              <a:tblPr rtl="1"/>
              <a:tblGrid>
                <a:gridCol w="8929687"/>
              </a:tblGrid>
              <a:tr h="64801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fourth day of The Month of Baouna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(3</a:t>
                      </a:r>
                      <a:r>
                        <a:rPr kumimoji="0" lang="en-US" sz="4000" b="0" i="0" u="none" strike="noStrike" cap="none" normalizeH="0" baseline="30000" smtClean="0">
                          <a:ln>
                            <a:noFill/>
                          </a:ln>
                          <a:solidFill>
                            <a:srgbClr val="FF9900"/>
                          </a:solidFill>
                          <a:effectLst/>
                          <a:latin typeface="Arial" charset="0"/>
                          <a:cs typeface="Arial" charset="0"/>
                        </a:rPr>
                        <a:t>rd</a:t>
                      </a:r>
                      <a:r>
                        <a:rPr kumimoji="0" lang="en-US" sz="4000" b="0" i="0" u="none" strike="noStrike" cap="none" normalizeH="0" baseline="0" smtClean="0">
                          <a:ln>
                            <a:noFill/>
                          </a:ln>
                          <a:solidFill>
                            <a:srgbClr val="FF9900"/>
                          </a:solidFill>
                          <a:effectLst/>
                          <a:latin typeface="Arial" charset="0"/>
                          <a:cs typeface="Arial" charset="0"/>
                        </a:rPr>
                        <a:t> of Misra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الرابع والعشرون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 الثالث من ميسره )</a:t>
                      </a:r>
                      <a:r>
                        <a:rPr kumimoji="0" lang="ar-KW" sz="4000" b="1" i="0" u="none" strike="noStrike" cap="none" normalizeH="0" baseline="0" smtClean="0">
                          <a:ln>
                            <a:noFill/>
                          </a:ln>
                          <a:solidFill>
                            <a:srgbClr val="FF9900"/>
                          </a:solidFill>
                          <a:effectLst/>
                          <a:latin typeface="Arial" charset="0"/>
                          <a:cs typeface="Arial" charset="0"/>
                        </a:rPr>
                        <a:t>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 quatrième jour du mois de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Troisième</a:t>
                      </a:r>
                      <a:r>
                        <a:rPr kumimoji="0" lang="en-US" sz="4000" b="0" i="0" u="none" strike="noStrike" cap="none" normalizeH="0" baseline="0" smtClean="0">
                          <a:ln>
                            <a:noFill/>
                          </a:ln>
                          <a:solidFill>
                            <a:srgbClr val="FF9900"/>
                          </a:solidFill>
                          <a:effectLst/>
                          <a:latin typeface="Arial" charset="0"/>
                          <a:cs typeface="Arial" charset="0"/>
                        </a:rPr>
                        <a:t> de Misra )</a:t>
                      </a:r>
                      <a:endParaRPr kumimoji="0" lang="fr-CA" sz="40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76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81760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8638" name="Group 14"/>
          <p:cNvGraphicFramePr>
            <a:graphicFrameLocks noGrp="1"/>
          </p:cNvGraphicFramePr>
          <p:nvPr/>
        </p:nvGraphicFramePr>
        <p:xfrm>
          <a:off x="34925" y="44450"/>
          <a:ext cx="9074150" cy="5978526"/>
        </p:xfrm>
        <a:graphic>
          <a:graphicData uri="http://schemas.openxmlformats.org/drawingml/2006/table">
            <a:tbl>
              <a:tblPr rtl="1"/>
              <a:tblGrid>
                <a:gridCol w="4752975"/>
                <a:gridCol w="43211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عشية </a:t>
                      </a:r>
                      <a:r>
                        <a:rPr kumimoji="0" lang="en-US" sz="3600" b="0" i="0" u="sng" strike="noStrike" cap="none" normalizeH="0" baseline="0" dirty="0" smtClean="0">
                          <a:ln>
                            <a:noFill/>
                          </a:ln>
                          <a:solidFill>
                            <a:srgbClr val="FF9933"/>
                          </a:solidFill>
                          <a:effectLst/>
                          <a:latin typeface="Arial" charset="0"/>
                          <a:cs typeface="Arial" charset="0"/>
                        </a:rPr>
                        <a:t>40:2-3 </a:t>
                      </a:r>
                      <a:endParaRPr kumimoji="0" lang="ar-EG" sz="32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فأقام على الصَّخرةِ رجليَّ. وسهَّل خطواتى. وجعل في فمي تسبيحاً جديداً. وسُبحاً لإلهنا. </a:t>
                      </a:r>
                      <a:r>
                        <a:rPr kumimoji="0" lang="ar-SA" sz="28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US"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a:t>
                      </a:r>
                      <a:r>
                        <a:rPr kumimoji="0" lang="en-US" sz="3600" b="0" i="0" u="sng" strike="noStrike" cap="none" normalizeH="0" baseline="0" dirty="0" smtClean="0">
                          <a:ln>
                            <a:noFill/>
                          </a:ln>
                          <a:solidFill>
                            <a:srgbClr val="FF9933"/>
                          </a:solidFill>
                          <a:effectLst/>
                          <a:latin typeface="Arial" charset="0"/>
                          <a:cs typeface="Arial" charset="0"/>
                        </a:rPr>
                        <a:t>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2 </a:t>
                      </a:r>
                      <a:r>
                        <a:rPr kumimoji="0" lang="fr-FR" sz="2800" b="0" i="0" u="none" strike="noStrike" cap="none" normalizeH="0" baseline="0" dirty="0" smtClean="0">
                          <a:ln>
                            <a:noFill/>
                          </a:ln>
                          <a:solidFill>
                            <a:schemeClr val="bg1"/>
                          </a:solidFill>
                          <a:effectLst/>
                          <a:latin typeface="Arial" charset="0"/>
                          <a:cs typeface="Arial" charset="0"/>
                        </a:rPr>
                        <a:t>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Il a mis dans ma bouche un chant nouveau, une louange pour notre Dieu, Alléluia</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And set my feet upon a rock, And established my steps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He has put a new song in my mouth--Praise to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818639" name="Rectangle 15"/>
          <p:cNvSpPr>
            <a:spLocks noGrp="1" noChangeArrowheads="1"/>
          </p:cNvSpPr>
          <p:nvPr>
            <p:ph type="ctrTitle"/>
          </p:nvPr>
        </p:nvSpPr>
        <p:spPr/>
        <p:txBody>
          <a:bodyPr/>
          <a:lstStyle/>
          <a:p>
            <a:r>
              <a:rPr lang="en-US"/>
              <a:t>24pv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9662" name="Group 14"/>
          <p:cNvGraphicFramePr>
            <a:graphicFrameLocks noGrp="1"/>
          </p:cNvGraphicFramePr>
          <p:nvPr/>
        </p:nvGraphicFramePr>
        <p:xfrm>
          <a:off x="34925" y="44450"/>
          <a:ext cx="9074150" cy="5962714"/>
        </p:xfrm>
        <a:graphic>
          <a:graphicData uri="http://schemas.openxmlformats.org/drawingml/2006/table">
            <a:tbl>
              <a:tblPr rtl="1"/>
              <a:tblGrid>
                <a:gridCol w="4537075"/>
                <a:gridCol w="45370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متى ( 7 : 22 ـ 25 )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يوجد كثيرونَ سيقولونَ لي في ذلك اليَوم: ياربُّ ياربُّ، أَليسَ بِاسمك تنبَّأنا، وبِاسمك أخرجنا شياطين، وبِاسمك صنعنا قوَّاتٍ كثيرةً؟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Times New Roman" pitchFamily="18" charset="0"/>
                        </a:rPr>
                        <a:t>Matthieu 7 : 22 - 25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Beaucoup me diront en ce jour-là: "Seigneur, Seigneur ! n'est-ce pas en ton nom que nous avons chassé les démons? en ton nom que nous avons fait de nombreux miracles?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Matthew 7:22-25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Many will say to Me in that day, `Lord, Lord, have we not prophesied in Your name, cast out demons in Your name, and done many wonders in Your name?'</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819663" name="Rectangle 15"/>
          <p:cNvSpPr>
            <a:spLocks noGrp="1" noChangeArrowheads="1"/>
          </p:cNvSpPr>
          <p:nvPr>
            <p:ph type="ctrTitle"/>
          </p:nvPr>
        </p:nvSpPr>
        <p:spPr/>
        <p:txBody>
          <a:bodyPr/>
          <a:lstStyle/>
          <a:p>
            <a:r>
              <a:rPr lang="en-US"/>
              <a:t>24v</a:t>
            </a:r>
          </a:p>
        </p:txBody>
      </p:sp>
    </p:spTree>
  </p:cSld>
  <p:clrMapOvr>
    <a:masterClrMapping/>
  </p:clrMapOvr>
  <p:timing>
    <p:tnLst>
      <p:par>
        <p:cTn id="1" dur="indefinite" restart="never" nodeType="tmRoot"/>
      </p:par>
    </p:tnLst>
  </p:timing>
</p:sld>
</file>

<file path=ppt/slides/slide1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0686" name="Group 14"/>
          <p:cNvGraphicFramePr>
            <a:graphicFrameLocks noGrp="1"/>
          </p:cNvGraphicFramePr>
          <p:nvPr/>
        </p:nvGraphicFramePr>
        <p:xfrm>
          <a:off x="34925" y="44450"/>
          <a:ext cx="9074150" cy="6585585"/>
        </p:xfrm>
        <a:graphic>
          <a:graphicData uri="http://schemas.openxmlformats.org/drawingml/2006/table">
            <a:tbl>
              <a:tblPr rtl="1"/>
              <a:tblGrid>
                <a:gridCol w="4824412"/>
                <a:gridCol w="42497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فحينئذٍ أُظهِر لهم إني لا أعرفكُم قطُّ! إذهبوا عنِّي يا فاعلي الإثم!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فكلُّ مَن يَسمع أقوالي هذه ويعمل بها، أُشبِّهُه برجلٍ عاقلٍ، بنى بيته على الصَّخر.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Alors je leur déclarerai: "Je ne vous ai jamais connus; écartez-vous de moi, vous qui commettez l'iniquité." 24 Ainsi tout homme qui entend les paroles que je viens de dire et les met en pratique, peut être comparé à un homme avisé qui a bâti sa maison sur le roc.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And then I will declare to them, `I never knew you; depart from Me, you who practice lawlessness!' 24 Therefore whoever hears these sayings of Mine, and does them, I will liken him to a wise man who built his house on the rock: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1712" name="Group 16"/>
          <p:cNvGraphicFramePr>
            <a:graphicFrameLocks noGrp="1"/>
          </p:cNvGraphicFramePr>
          <p:nvPr/>
        </p:nvGraphicFramePr>
        <p:xfrm>
          <a:off x="34925" y="115888"/>
          <a:ext cx="9145588" cy="5546726"/>
        </p:xfrm>
        <a:graphic>
          <a:graphicData uri="http://schemas.openxmlformats.org/drawingml/2006/table">
            <a:tbl>
              <a:tblPr rtl="1"/>
              <a:tblGrid>
                <a:gridCol w="5040313"/>
                <a:gridCol w="41052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فنزل المطر، وجاءت الأنهارُ، وهبَّت الرِّياحُ، وصدمت ذلك البيت فلم يسقُط، لأنَّ أساسه كان ثابتاً على الصَّخرِ.</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La pluie est tombée, les torrents sont venus, les vents ont soufflé; ils se sont précipités contre cette maison et elle ne s'est pas écroulée, car ses fondations étaient sur le roc.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and the rain descended, the floods came, and the winds blew and beat on that house; and it did not fall, for it was founded on the rock.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8227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3759" name="Group 15"/>
          <p:cNvGraphicFramePr>
            <a:graphicFrameLocks noGrp="1"/>
          </p:cNvGraphicFramePr>
          <p:nvPr/>
        </p:nvGraphicFramePr>
        <p:xfrm>
          <a:off x="34925" y="44450"/>
          <a:ext cx="9074150" cy="6467540"/>
        </p:xfrm>
        <a:graphic>
          <a:graphicData uri="http://schemas.openxmlformats.org/drawingml/2006/table">
            <a:tbl>
              <a:tblPr rtl="1"/>
              <a:tblGrid>
                <a:gridCol w="4176712"/>
                <a:gridCol w="48974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باكر </a:t>
                      </a:r>
                      <a:r>
                        <a:rPr kumimoji="0" lang="en-US" sz="3600" b="0" i="0" u="sng" strike="noStrike" cap="none" normalizeH="0" baseline="0" dirty="0" smtClean="0">
                          <a:ln>
                            <a:noFill/>
                          </a:ln>
                          <a:solidFill>
                            <a:srgbClr val="FF9933"/>
                          </a:solidFill>
                          <a:effectLst/>
                          <a:latin typeface="Arial" charset="0"/>
                          <a:cs typeface="Times New Roman" pitchFamily="18" charset="0"/>
                        </a:rPr>
                        <a:t>89:24, 19</a:t>
                      </a:r>
                      <a:endParaRPr kumimoji="0" lang="ar-EG"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حقي ورحمتي معهُ، وبِاسمي يرتفع قرنهُ، حينئذٍ بالوحي تكلَّمتُ مع بنيِكَ، وقلت إنِّي وضعتُ عوناً على القويِّ</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28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chemeClr val="bg1"/>
                          </a:solidFill>
                          <a:effectLst/>
                          <a:latin typeface="Arial" charset="0"/>
                          <a:cs typeface="Arial" charset="0"/>
                        </a:rPr>
                        <a:t>هللويا.</a:t>
                      </a:r>
                      <a:endParaRPr kumimoji="0" lang="en-US" sz="28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24 Ma loyauté et ma fidélité seront près de lui, Et à mon nom, il redressera le front. Un jour, dans une </a:t>
                      </a:r>
                      <a:r>
                        <a:rPr kumimoji="0" lang="fr-FR" sz="2600" b="0" i="0" u="none" strike="noStrike" cap="none" normalizeH="0" baseline="0" dirty="0" smtClean="0">
                          <a:ln>
                            <a:noFill/>
                          </a:ln>
                          <a:solidFill>
                            <a:schemeClr val="bg1"/>
                          </a:solidFill>
                          <a:effectLst/>
                          <a:latin typeface="Arial" charset="0"/>
                          <a:cs typeface="Arial" charset="0"/>
                        </a:rPr>
                        <a:t>apparition,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19 tu parlas ainsi à tes fidèles: J'ai accordé mon aide à un brave,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But My faithfulness and My mercy shall be with him, And in My name his horn shall be exalted.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Then You spoke in a vision to Your holy one, And said: I have given help to one who is mighty.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823760" name="Rectangle 16"/>
          <p:cNvSpPr>
            <a:spLocks noGrp="1" noChangeArrowheads="1"/>
          </p:cNvSpPr>
          <p:nvPr>
            <p:ph type="ctrTitle"/>
          </p:nvPr>
        </p:nvSpPr>
        <p:spPr/>
        <p:txBody>
          <a:bodyPr/>
          <a:lstStyle/>
          <a:p>
            <a:r>
              <a:rPr lang="en-US"/>
              <a:t>24pm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4781" name="Group 13"/>
          <p:cNvGraphicFramePr>
            <a:graphicFrameLocks noGrp="1"/>
          </p:cNvGraphicFramePr>
          <p:nvPr/>
        </p:nvGraphicFramePr>
        <p:xfrm>
          <a:off x="34925" y="44450"/>
          <a:ext cx="9001125" cy="6452554"/>
        </p:xfrm>
        <a:graphic>
          <a:graphicData uri="http://schemas.openxmlformats.org/drawingml/2006/table">
            <a:tbl>
              <a:tblPr rtl="1"/>
              <a:tblGrid>
                <a:gridCol w="4824412"/>
                <a:gridCol w="4176713"/>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a:t>
                      </a:r>
                      <a:r>
                        <a:rPr kumimoji="0" lang="en-US" sz="3600" b="0" i="0" u="sng" strike="noStrike" cap="none" normalizeH="0" baseline="0" smtClean="0">
                          <a:ln>
                            <a:noFill/>
                          </a:ln>
                          <a:solidFill>
                            <a:srgbClr val="FF9933"/>
                          </a:solidFill>
                          <a:effectLst/>
                          <a:latin typeface="Arial" charset="0"/>
                          <a:cs typeface="Arial" charset="0"/>
                        </a:rPr>
                        <a:t>13 : 23 - 30</a:t>
                      </a:r>
                      <a:r>
                        <a:rPr kumimoji="0" lang="fr-CA" sz="3200" b="0" i="0" u="sng" strike="noStrike" cap="none" normalizeH="0" baseline="0" smtClean="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واحدُ</a:t>
                      </a:r>
                      <a:r>
                        <a:rPr kumimoji="0" lang="ar-EG" sz="3200" b="0" i="0" u="none" strike="noStrike" cap="none" normalizeH="0" baseline="0" smtClean="0">
                          <a:ln>
                            <a:noFill/>
                          </a:ln>
                          <a:solidFill>
                            <a:schemeClr val="bg1"/>
                          </a:solidFill>
                          <a:effectLst/>
                          <a:latin typeface="Arial" charset="0"/>
                          <a:cs typeface="Arial" charset="0"/>
                        </a:rPr>
                        <a:t>: " </a:t>
                      </a:r>
                      <a:r>
                        <a:rPr kumimoji="0" lang="ar-SA" sz="3200" b="0" i="0" u="none" strike="noStrike" cap="none" normalizeH="0" baseline="0" smtClean="0">
                          <a:ln>
                            <a:noFill/>
                          </a:ln>
                          <a:solidFill>
                            <a:schemeClr val="bg1"/>
                          </a:solidFill>
                          <a:effectLst/>
                          <a:latin typeface="Arial" charset="0"/>
                          <a:cs typeface="Arial" charset="0"/>
                        </a:rPr>
                        <a:t>يا سـيِّد، أقليلٌ هم الذين يخلُصون؟ " فقال لهم: اجتهدوا أن تدخلوا من الباب الضَّيِّق، فإنِّي أقول لكم: إنَّ كثيرين سيطلبون أن يدخلوا ولا يقدرون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smtClean="0">
                          <a:ln>
                            <a:noFill/>
                          </a:ln>
                          <a:solidFill>
                            <a:srgbClr val="FF9933"/>
                          </a:solidFill>
                          <a:effectLst/>
                          <a:latin typeface="Arial" charset="0"/>
                          <a:cs typeface="Arial" charset="0"/>
                        </a:rPr>
                        <a:t>Luc </a:t>
                      </a:r>
                      <a:r>
                        <a:rPr kumimoji="0" lang="en-US" sz="3600" b="0" i="0" u="sng" strike="noStrike" cap="none" normalizeH="0" baseline="0" smtClean="0">
                          <a:ln>
                            <a:noFill/>
                          </a:ln>
                          <a:solidFill>
                            <a:srgbClr val="FF9933"/>
                          </a:solidFill>
                          <a:effectLst/>
                          <a:latin typeface="Arial" charset="0"/>
                          <a:cs typeface="Arial" charset="0"/>
                        </a:rPr>
                        <a:t>13 : 23 - 30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Quelqu'un lui dit: "Seigneur, n'y aura-t-il que peu de gens qui seront sauvés?" Il leur dit alors:24 "Efforcez-vous d'entrer par la porte étroite, car beaucoup, je vous le dis, chercheront à entrer et ne le pourront pas.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Luke 13:23-30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Then one said to Him, Lord, are there few who are saved? And He said to them, 24 Strive to enter through the narrow gate, for many, I say to you, will seek to enter and will not be able.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824782" name="Rectangle 14"/>
          <p:cNvSpPr>
            <a:spLocks noGrp="1" noChangeArrowheads="1"/>
          </p:cNvSpPr>
          <p:nvPr>
            <p:ph type="ctrTitle"/>
          </p:nvPr>
        </p:nvSpPr>
        <p:spPr/>
        <p:txBody>
          <a:bodyPr/>
          <a:lstStyle/>
          <a:p>
            <a:r>
              <a:rPr lang="en-US"/>
              <a:t>24m</a:t>
            </a:r>
          </a:p>
        </p:txBody>
      </p:sp>
    </p:spTree>
  </p:cSld>
  <p:clrMapOvr>
    <a:masterClrMapping/>
  </p:clrMapOvr>
  <p:timing>
    <p:tnLst>
      <p:par>
        <p:cTn id="1" dur="indefinite" restart="never" nodeType="tmRoot"/>
      </p:par>
    </p:tnLst>
  </p:timing>
</p:sld>
</file>

<file path=ppt/slides/slide1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5806" name="Group 14"/>
          <p:cNvGraphicFramePr>
            <a:graphicFrameLocks noGrp="1"/>
          </p:cNvGraphicFramePr>
          <p:nvPr/>
        </p:nvGraphicFramePr>
        <p:xfrm>
          <a:off x="34925" y="115888"/>
          <a:ext cx="9074150" cy="6122988"/>
        </p:xfrm>
        <a:graphic>
          <a:graphicData uri="http://schemas.openxmlformats.org/drawingml/2006/table">
            <a:tbl>
              <a:tblPr rtl="1"/>
              <a:tblGrid>
                <a:gridCol w="4681537"/>
                <a:gridCol w="4392613"/>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وإذا بلغ أن يقوم ربُّ البيت ويُغلِق الباب، فتبتدئون بالوقوف خارجاً وتقرعون الباب قائلين: ياربُّ ياربُّ، افتح لنا،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Après que le maître de maison se sera levé et aura fermé la porte, quand, restés dehors, vous commencerez à frapper à la porte en disant: "Seigneur, ouvre-nous,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When once the Master of the house has risen up and shut the door, and you begin to stand outside and knock at the door, saying, `Lord, Lord, open for us,'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6829" name="Group 13"/>
          <p:cNvGraphicFramePr>
            <a:graphicFrameLocks noGrp="1"/>
          </p:cNvGraphicFramePr>
          <p:nvPr/>
        </p:nvGraphicFramePr>
        <p:xfrm>
          <a:off x="34925" y="115888"/>
          <a:ext cx="9074150" cy="5546726"/>
        </p:xfrm>
        <a:graphic>
          <a:graphicData uri="http://schemas.openxmlformats.org/drawingml/2006/table">
            <a:tbl>
              <a:tblPr rtl="1"/>
              <a:tblGrid>
                <a:gridCol w="4465637"/>
                <a:gridCol w="46085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فيجيب ويقول لكم: لا أعرفكم من أين أنتُم! حينئذٍ تبتدئون تقولون: أكلنا قُدَّامك وشربنا، وعلَّمت في شوارعنا.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et qu'il vous répondra: "Vous, je ne sais d'où vous êtes",26 alors vous vous mettrez à dire: "Nous avons mangé et bu devant toi, et c'est sur nos places que tu as enseigné;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He will answer and say to you, `I do not know you, where you are from,' 26 then you will begin to say, `We ate and drank in Your presence, and You taught in our streets.'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7857" name="Group 17"/>
          <p:cNvGraphicFramePr>
            <a:graphicFrameLocks noGrp="1"/>
          </p:cNvGraphicFramePr>
          <p:nvPr/>
        </p:nvGraphicFramePr>
        <p:xfrm>
          <a:off x="34925" y="44450"/>
          <a:ext cx="9074150" cy="6770880"/>
        </p:xfrm>
        <a:graphic>
          <a:graphicData uri="http://schemas.openxmlformats.org/drawingml/2006/table">
            <a:tbl>
              <a:tblPr rtl="1"/>
              <a:tblGrid>
                <a:gridCol w="4608512"/>
                <a:gridCol w="44656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فيقول لكم: إني لا أعرفكم من أين أنتم! اذهبوا عنِّي يا جميع فاعلي الظُّلم. هناك يكون البُكاء وصرير الأسنان، مَتَى رأيتم إبراهيم وإسحق ويعقوب وجميع الأنبياء في ملكوت الله، وأنتم مطرحون خارجاً.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et il vous dira: "Je ne sais d'où vous êtes. Éloignez-vous de moi, vous tous qui faites le mal. 28 Il y aura les pleurs et les grincements de dents, quand vous verrez Abraham, Isaac et Jacob, ainsi que tous les prophètes dans le Royaume de Dieu, et vous jetés dehors.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But He will say, `I tell you I do not know you, where you are from. Depart from Me, all you workers of iniquity.' 28 There will be weeping and gnashing of teeth, when you see Abraham and Isaac and Jacob and all the prophets in the kingdom of God, and yourselves thrust out.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8883" name="Group 19"/>
          <p:cNvGraphicFramePr>
            <a:graphicFrameLocks noGrp="1"/>
          </p:cNvGraphicFramePr>
          <p:nvPr/>
        </p:nvGraphicFramePr>
        <p:xfrm>
          <a:off x="34925" y="115888"/>
          <a:ext cx="9074150" cy="5954016"/>
        </p:xfrm>
        <a:graphic>
          <a:graphicData uri="http://schemas.openxmlformats.org/drawingml/2006/table">
            <a:tbl>
              <a:tblPr rtl="1"/>
              <a:tblGrid>
                <a:gridCol w="4752975"/>
                <a:gridCol w="43211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ويأتون من المشارق والمغارب ومن الشمال والجنوب، ويَتَّكِئُونَ في ملكوت اللهِ. هوذا آخِرُونَ يكونون أوَّلين. وأوَّلون يكونون آخِرِينَ.</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smtClean="0">
                          <a:ln>
                            <a:noFill/>
                          </a:ln>
                          <a:solidFill>
                            <a:schemeClr val="bg1"/>
                          </a:solidFill>
                          <a:effectLst/>
                          <a:latin typeface="Arial" charset="0"/>
                          <a:cs typeface="Arial" charset="0"/>
                        </a:rPr>
                        <a:t>29 </a:t>
                      </a:r>
                      <a:r>
                        <a:rPr kumimoji="0" lang="fr-FR" sz="2800" b="0" i="0" u="none" strike="noStrike" cap="none" normalizeH="0" baseline="0" smtClean="0">
                          <a:ln>
                            <a:noFill/>
                          </a:ln>
                          <a:solidFill>
                            <a:schemeClr val="bg1"/>
                          </a:solidFill>
                          <a:effectLst/>
                          <a:latin typeface="Arial" charset="0"/>
                          <a:cs typeface="Arial" charset="0"/>
                        </a:rPr>
                        <a:t>Alors il en viendra du levant et du couchant, du nord et du midi, pour prendre place au festin dans le Royaume de Dieu.30 Et ainsi, il y a des derniers qui seront premiers et il y a des premiers qui seront derniers.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They will come from the east and the west, from the north and the south, and sit down in the kingdom of God. 30 And indeed there are last who will be first, and there are first who will be last.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989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82989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8298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8298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1938" name="Group 2"/>
          <p:cNvGraphicFramePr>
            <a:graphicFrameLocks noGrp="1"/>
          </p:cNvGraphicFramePr>
          <p:nvPr/>
        </p:nvGraphicFramePr>
        <p:xfrm>
          <a:off x="34925" y="44450"/>
          <a:ext cx="9074150" cy="6265863"/>
        </p:xfrm>
        <a:graphic>
          <a:graphicData uri="http://schemas.openxmlformats.org/drawingml/2006/table">
            <a:tbl>
              <a:tblPr rtl="1"/>
              <a:tblGrid>
                <a:gridCol w="5473700"/>
                <a:gridCol w="3600450"/>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رسالة بولس الرسول الأولى إلى أهل كورنثوس </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3 : 1 ـ 8 )</a:t>
                      </a:r>
                      <a:endParaRPr kumimoji="0" lang="ar-EG" sz="3200" b="0" i="0" u="sng" strike="noStrike" cap="none" normalizeH="0" baseline="0" smtClean="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وأنا أيضاً أيُّها الإخوة لم أستطع أن أُكلِّمكم كروحيِّين، بل كجسديِّين كأطفالٍ في المسيح، سَقَيتُكم لبناً لا طعاماً،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1 Corinthiens 3 : 1 - 8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1Pour moi, frères, je n'ai pu vous parler comme à des hommes spirituels, mais seulement comme à des hommes charnels, comme à des petits enfants en Christ. 2 C'est du lait que je vous ai fait boire, non de la nourriture solide: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 Corinthians 3:1-8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And I, brethren, could not speak to you as to spiritual people but as to carnal, as to babes in Christ. 2 I fed you with milk and not with solid food;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831949" name="Rectangle 13"/>
          <p:cNvSpPr>
            <a:spLocks noGrp="1" noChangeArrowheads="1"/>
          </p:cNvSpPr>
          <p:nvPr>
            <p:ph type="ctrTitle"/>
          </p:nvPr>
        </p:nvSpPr>
        <p:spPr/>
        <p:txBody>
          <a:bodyPr/>
          <a:lstStyle/>
          <a:p>
            <a:r>
              <a:rPr lang="en-US"/>
              <a:t>24p</a:t>
            </a:r>
          </a:p>
        </p:txBody>
      </p:sp>
    </p:spTree>
  </p:cSld>
  <p:clrMapOvr>
    <a:masterClrMapping/>
  </p:clrMapOvr>
  <p:timing>
    <p:tnLst>
      <p:par>
        <p:cTn id="1" dur="indefinite" restart="never" nodeType="tmRoot"/>
      </p:par>
    </p:tnLst>
  </p:timing>
</p:sld>
</file>

<file path=ppt/slides/slide1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2975" name="Group 15"/>
          <p:cNvGraphicFramePr>
            <a:graphicFrameLocks noGrp="1"/>
          </p:cNvGraphicFramePr>
          <p:nvPr/>
        </p:nvGraphicFramePr>
        <p:xfrm>
          <a:off x="34925" y="115888"/>
          <a:ext cx="9074150" cy="6089588"/>
        </p:xfrm>
        <a:graphic>
          <a:graphicData uri="http://schemas.openxmlformats.org/drawingml/2006/table">
            <a:tbl>
              <a:tblPr rtl="1"/>
              <a:tblGrid>
                <a:gridCol w="5113337"/>
                <a:gridCol w="3960813"/>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لأنكم لم تكونوا بعدُ تستطيعون، وحتى للآن أيضاً لا تستطيعون، لأنكم بعد جسديُّون. فأنه إذ فيكم حسدٌ وخِصامٌ، ألستم جسديِّين وتسلكون بحسب البشر؟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vous ne l'auriez pas supportée. Mais vous ne la supporteriez pas davantage aujourd'hui, 3 car vous êtes encore charnels. Puisqu'il y a parmi vous jalousie et querelles, n'êtes-vous pas charnels et ne vous conduisez-vous pas de façon tout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until now you were not able to receive it, and even now you are still not able; 3 for you are still carnal. For where there are envy, strife, and divisions among you, are you not carnal and behaving like mere men?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3999" name="Group 15"/>
          <p:cNvGraphicFramePr>
            <a:graphicFrameLocks noGrp="1"/>
          </p:cNvGraphicFramePr>
          <p:nvPr/>
        </p:nvGraphicFramePr>
        <p:xfrm>
          <a:off x="34925" y="115888"/>
          <a:ext cx="9074150" cy="6161025"/>
        </p:xfrm>
        <a:graphic>
          <a:graphicData uri="http://schemas.openxmlformats.org/drawingml/2006/table">
            <a:tbl>
              <a:tblPr rtl="1"/>
              <a:tblGrid>
                <a:gridCol w="5184775"/>
                <a:gridCol w="38893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إذا قال </a:t>
                      </a:r>
                      <a:r>
                        <a:rPr kumimoji="0" lang="en-US"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واحدٌ: " أنا لبُولُس " وآخر: " أنا لأبُلُّوس " أفلستُم جسديِّين؟ فمَن هو أبُلُّوس، ومن هو بولُس؟ بل خادمان آمنتُم بواسطتهما، وكما أعطى الربُّ لكلِّ واحدٍ: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Quand l'un déclare: "Moi, j'appartiens à Paul", l'autre: "Moi à Apollos", n'agissez-vous pas de manière tout humaine? 5 Qu'est-ce donc qu'Apollos? Qu'est-ce que Paul? Des serviteurs par qui vous avez été amenés à la foi; chacun d'eux a agi selon les dons que le Seigneur lui a accordés.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For when one says, I am of Paul, and another, I am of Apollos, are you not carnal? 5 Who then is Paul, and who is Apollos, but ministers through whom you believed, as the Lord gave to each one?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5024" name="Group 16"/>
          <p:cNvGraphicFramePr>
            <a:graphicFrameLocks noGrp="1"/>
          </p:cNvGraphicFramePr>
          <p:nvPr/>
        </p:nvGraphicFramePr>
        <p:xfrm>
          <a:off x="34925" y="115888"/>
          <a:ext cx="9001125" cy="6344160"/>
        </p:xfrm>
        <a:graphic>
          <a:graphicData uri="http://schemas.openxmlformats.org/drawingml/2006/table">
            <a:tbl>
              <a:tblPr rtl="1"/>
              <a:tblGrid>
                <a:gridCol w="4464050"/>
                <a:gridCol w="45370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أنا غرستُ وأبُلُّوس سقى، لكن الله كان يُنْمِي، إذاً ليس الغارسُ شيئاً ولا السَّاقي، بل الله الذي يُنْمِي، والغارس والسَّاقي هما واحدٌ، ولكن كل واحد سيأخُذُ أُجرته بحسب تعبِهِ.</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Moi, j'ai planté, Apollos a arrosé, mais c'est Dieu qui faisait croître.7 Ainsi celui qui plante n'est rien, celui qui arrose n'est rien. Dieu seul compte, lui qui fait croître. 8 Celui qui plante et celui qui arrose, c'est tout un, et chacun recevra son salaire à la mesure de son propre travail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I planted, Apollos watered, but God gave the increase. 7 So then neither he who plants is anything, nor he who waters, but God who gives the increase. 8 Now he who plants and he who waters are one, and each one will receive his own reward according to his own labor.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603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705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8370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83706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39119" name="Group 15"/>
          <p:cNvGraphicFramePr>
            <a:graphicFrameLocks noGrp="1"/>
          </p:cNvGraphicFramePr>
          <p:nvPr/>
        </p:nvGraphicFramePr>
        <p:xfrm>
          <a:off x="34925" y="44450"/>
          <a:ext cx="9074150" cy="6338888"/>
        </p:xfrm>
        <a:graphic>
          <a:graphicData uri="http://schemas.openxmlformats.org/drawingml/2006/table">
            <a:tbl>
              <a:tblPr rtl="1"/>
              <a:tblGrid>
                <a:gridCol w="4032250"/>
                <a:gridCol w="5041900"/>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smtClean="0">
                          <a:ln>
                            <a:noFill/>
                          </a:ln>
                          <a:solidFill>
                            <a:srgbClr val="FF9900"/>
                          </a:solidFill>
                          <a:effectLst/>
                          <a:latin typeface="Arial" charset="0"/>
                          <a:cs typeface="Arial" charset="0"/>
                        </a:rPr>
                        <a:t>الكاثوليكون من رسالة </a:t>
                      </a:r>
                      <a:r>
                        <a:rPr kumimoji="0" lang="ar-SA" sz="2800" b="0" i="0" u="sng" strike="noStrike" cap="none" normalizeH="0" baseline="0" smtClean="0">
                          <a:ln>
                            <a:noFill/>
                          </a:ln>
                          <a:solidFill>
                            <a:srgbClr val="FF9900"/>
                          </a:solidFill>
                          <a:effectLst/>
                          <a:latin typeface="Arial" charset="0"/>
                          <a:cs typeface="Arial" charset="0"/>
                        </a:rPr>
                        <a:t>بطرس الرسول الثانية </a:t>
                      </a:r>
                      <a:r>
                        <a:rPr kumimoji="0" lang="ar-EG" sz="2800" b="0" i="0" u="sng" strike="noStrike" cap="none" normalizeH="0" baseline="0" smtClean="0">
                          <a:ln>
                            <a:noFill/>
                          </a:ln>
                          <a:solidFill>
                            <a:srgbClr val="FF9900"/>
                          </a:solidFill>
                          <a:effectLst/>
                          <a:latin typeface="Arial" charset="0"/>
                          <a:cs typeface="Arial" charset="0"/>
                        </a:rPr>
                        <a:t>( 1 : 1</a:t>
                      </a:r>
                      <a:r>
                        <a:rPr kumimoji="0" lang="ar-SA" sz="2800" b="0" i="0" u="sng" strike="noStrike" cap="none" normalizeH="0" baseline="0" smtClean="0">
                          <a:ln>
                            <a:noFill/>
                          </a:ln>
                          <a:solidFill>
                            <a:srgbClr val="FF9900"/>
                          </a:solidFill>
                          <a:effectLst/>
                          <a:latin typeface="Arial" charset="0"/>
                          <a:cs typeface="Arial" charset="0"/>
                        </a:rPr>
                        <a:t> ـ </a:t>
                      </a:r>
                      <a:r>
                        <a:rPr kumimoji="0" lang="ar-EG" sz="2800" b="0" i="0" u="sng" strike="noStrike" cap="none" normalizeH="0" baseline="0" smtClean="0">
                          <a:ln>
                            <a:noFill/>
                          </a:ln>
                          <a:solidFill>
                            <a:srgbClr val="FF9900"/>
                          </a:solidFill>
                          <a:effectLst/>
                          <a:latin typeface="Arial" charset="0"/>
                          <a:cs typeface="Arial" charset="0"/>
                        </a:rPr>
                        <a:t>11 )</a:t>
                      </a:r>
                      <a:endParaRPr kumimoji="0" lang="en-US" sz="28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سمعان بطرس عبد يسوع المسيح ورسوله، إلى الذين نالوا معنا إيماناً مُكرماً مساوياً لنا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ببرِّ إلهنا والمُخلِّص يسوع المسيح.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smtClean="0">
                          <a:ln>
                            <a:noFill/>
                          </a:ln>
                          <a:solidFill>
                            <a:srgbClr val="FF9900"/>
                          </a:solidFill>
                          <a:effectLst/>
                          <a:latin typeface="Arial" charset="0"/>
                          <a:cs typeface="Arial" charset="0"/>
                        </a:rPr>
                        <a:t>2 Pierre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Syméon Pierre, serviteur et apôtre de Jésus Christ, à ceux qui ont reçu, par la justice de notre Dieu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smtClean="0">
                          <a:ln>
                            <a:noFill/>
                          </a:ln>
                          <a:solidFill>
                            <a:srgbClr val="FF9900"/>
                          </a:solidFill>
                          <a:effectLst/>
                          <a:latin typeface="Arial" charset="0"/>
                          <a:cs typeface="Arial" charset="0"/>
                        </a:rPr>
                        <a:t>2 Peter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Simon Peter, a bondservant and apostle of Jesus Christ, To those who have obtained like precious faith with us by the righteousness of our God and Savior Jesus Christ:</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839120" name="Rectangle 16"/>
          <p:cNvSpPr>
            <a:spLocks noGrp="1" noChangeArrowheads="1"/>
          </p:cNvSpPr>
          <p:nvPr>
            <p:ph type="ctrTitle"/>
          </p:nvPr>
        </p:nvSpPr>
        <p:spPr/>
        <p:txBody>
          <a:bodyPr/>
          <a:lstStyle/>
          <a:p>
            <a:r>
              <a:rPr lang="en-US"/>
              <a:t>24c</a:t>
            </a:r>
          </a:p>
        </p:txBody>
      </p:sp>
    </p:spTree>
  </p:cSld>
  <p:clrMapOvr>
    <a:masterClrMapping/>
  </p:clrMapOvr>
  <p:timing>
    <p:tnLst>
      <p:par>
        <p:cTn id="1" dur="indefinite" restart="never" nodeType="tmRoot"/>
      </p:par>
    </p:tnLst>
  </p:timing>
</p:sld>
</file>

<file path=ppt/slides/slide1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0143" name="Group 15"/>
          <p:cNvGraphicFramePr>
            <a:graphicFrameLocks noGrp="1"/>
          </p:cNvGraphicFramePr>
          <p:nvPr/>
        </p:nvGraphicFramePr>
        <p:xfrm>
          <a:off x="34925" y="44450"/>
          <a:ext cx="9074150" cy="6344160"/>
        </p:xfrm>
        <a:graphic>
          <a:graphicData uri="http://schemas.openxmlformats.org/drawingml/2006/table">
            <a:tbl>
              <a:tblPr rtl="1"/>
              <a:tblGrid>
                <a:gridCol w="4897437"/>
                <a:gridCol w="41767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لتكثر لكم النِّعمة والسَّلام بمعرفة الله ويسوع المسيح ربِّنا.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كما أن كلَّ شيءٍ قد صار لنا بقوة لاهوته للحياة والتَّقوى، التى أُعطِيَت لنا مجاناً بمعرفة الذي دعانا بمجده والفضيلة،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que la grâce et la paix vous viennent en abondance par la connaissance de Dieu et de Jésus, notre Seigneur. 3 En effet, la puissance divine nous a fait don de tout ce qui est nécessaire à la vie et à la piété en nous faisant connaître celui qui nous a appelés par sa propre gloire et sa force agissante.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Grace and peace be multiplied to you in the knowledge of God and of Jesus our Lord, 3 as His divine power has given to us all things that pertain to life and godliness, through the knowledge of Him who called us by glory and virtue,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1167" name="Group 15"/>
          <p:cNvGraphicFramePr>
            <a:graphicFrameLocks noGrp="1"/>
          </p:cNvGraphicFramePr>
          <p:nvPr/>
        </p:nvGraphicFramePr>
        <p:xfrm>
          <a:off x="34925" y="44450"/>
          <a:ext cx="9074150" cy="5689601"/>
        </p:xfrm>
        <a:graphic>
          <a:graphicData uri="http://schemas.openxmlformats.org/drawingml/2006/table">
            <a:tbl>
              <a:tblPr rtl="1"/>
              <a:tblGrid>
                <a:gridCol w="4824412"/>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وبواسطة هذه الأمجاد الجليلة، التى أُعطِيَت لنا للكرامة لكى تصيروا بها شُركاء الطَّبيعة الإلهيَّة، هاربين من شهوة الفساد التى في العالم.</a:t>
                      </a:r>
                      <a:r>
                        <a:rPr kumimoji="0" lang="ar-SA" sz="3600" b="0" i="0" u="none" strike="noStrike" cap="none" normalizeH="0" baseline="0" smtClean="0">
                          <a:ln>
                            <a:noFill/>
                          </a:ln>
                          <a:solidFill>
                            <a:schemeClr val="bg1"/>
                          </a:solidFill>
                          <a:effectLst/>
                          <a:latin typeface="Arial" charset="0"/>
                          <a:cs typeface="Arial" charset="0"/>
                        </a:rPr>
                        <a:t> </a:t>
                      </a:r>
                      <a:endParaRPr kumimoji="0" lang="en-US" sz="36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Par elles, les biens du plus haut prix qui nous avaient été promis nous ont été accordés, pour que par ceux-ci vous entriez en communion avec la nature divine, vous étant arrachés à la pourriture que nourrit dans le monde la convoitise.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by which have been given to us exceedingly great and precious promises, that through these you may be partakers of the divine nature, having escaped the corruption that is in the world through lust.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2191" name="Group 15"/>
          <p:cNvGraphicFramePr>
            <a:graphicFrameLocks noGrp="1"/>
          </p:cNvGraphicFramePr>
          <p:nvPr/>
        </p:nvGraphicFramePr>
        <p:xfrm>
          <a:off x="34925" y="44450"/>
          <a:ext cx="9074150" cy="6344160"/>
        </p:xfrm>
        <a:graphic>
          <a:graphicData uri="http://schemas.openxmlformats.org/drawingml/2006/table">
            <a:tbl>
              <a:tblPr rtl="1"/>
              <a:tblGrid>
                <a:gridCol w="4681537"/>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ولهذا عينه ـ وأنتم باذلون كل اجتهاد ـ قـدِّموا في إيمانكم فضيلة، وفى الفضيلة معرفة، وفى المعرفة تعفُّفـاً، وفى التَّعفُّف صبراً، وفى الصَّبر تقوى، وفى التَّقوى مودَّة أخويَّةً، وفى المودَّة الأخويَّة محبَّة.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Et pour cette raison même, concentrant tous vos efforts, joignez à votre foi la vertu, à la vertu la connaissance, à la connaissance la maîtrise de soi, à la maîtrise de soi la ténacité, à la ténacité la piété, à la piété l'amitié fraternelle, à l'amitié fraternelle l'amour.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But also for this very reason, giving all diligence, add to your faith virtue, to virtue knowledge, 6 to knowledge self-control, to self-control perseverance, to perseverance godliness, 7 to godliness brotherly kindness, and to brotherly kindness love.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213" name="Group 13"/>
          <p:cNvGraphicFramePr>
            <a:graphicFrameLocks noGrp="1"/>
          </p:cNvGraphicFramePr>
          <p:nvPr/>
        </p:nvGraphicFramePr>
        <p:xfrm>
          <a:off x="34925" y="115888"/>
          <a:ext cx="9074150" cy="6516308"/>
        </p:xfrm>
        <a:graphic>
          <a:graphicData uri="http://schemas.openxmlformats.org/drawingml/2006/table">
            <a:tbl>
              <a:tblPr rtl="1"/>
              <a:tblGrid>
                <a:gridCol w="4681537"/>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هذه إذا كانت فيكم وكثرت، تُصَيِّركُمْ لا مُتكاسلين ولا غير مُثمرين لمعرفة ربِّنا يسوع المسيح. لأن الذي ليس عنده هذه، هو أعمى قصير البَصر، قد نسيَ تطهير خطاياه السَّالفة.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Car ces qualités, si vous les possédez en abondance, ne vous laissent pas inactifs ni stériles pour connaître notre Seigneur Jésus Christ; 9 en effet, celui à qui elles manquent, c'est un aveugle qui tâtonne: il oublie qu'il a été purifié de ses péchés d'autrefois.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For if these things are yours and abound, you will be neither barren nor unfruitful in the knowledge of our Lord Jesus Christ.  9 For he who lacks these things is shortsighted, even to blindness, and has forgotten that he was cleansed from his old sins.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4239" name="Group 15"/>
          <p:cNvGraphicFramePr>
            <a:graphicFrameLocks noGrp="1"/>
          </p:cNvGraphicFramePr>
          <p:nvPr/>
        </p:nvGraphicFramePr>
        <p:xfrm>
          <a:off x="34925" y="44450"/>
          <a:ext cx="9074150" cy="6516308"/>
        </p:xfrm>
        <a:graphic>
          <a:graphicData uri="http://schemas.openxmlformats.org/drawingml/2006/table">
            <a:tbl>
              <a:tblPr rtl="1"/>
              <a:tblGrid>
                <a:gridCol w="4608512"/>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بالأكثر اجتهدوا</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أيُّها الإخوة أن تجعلوا دعوتكم واختياركم ثابتين بالأعمال الصَّالحة. لأنكم إذا فعلتم ذلك لن تَزِلُّوا أبداً. لأنه هكذا يُقدَّم لكم بغنى دخول إلى ملكوت ربِّنا ومُخلِّصنا يسوع المسيح الأبديِّ.</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C'est pourquoi, frères, redoublez d'efforts pour affermir votre vocation et votre élection; ce faisant, pas de danger de jamais tomber.11 C'est ainsi, en effet, que vous sera généreusement accordée l'entrée dans le Royaume éternel de notre Seigneur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Therefore, brethren, be even more diligent to make your call and election sure, for if you do these things you will never stumble; 11 for so an entrance will be supplied to you abundantly into the everlasting kingdom of our Lord and Savior Jesus Christ</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2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62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8462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8462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8462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8334" name="Group 14"/>
          <p:cNvGraphicFramePr>
            <a:graphicFrameLocks noGrp="1"/>
          </p:cNvGraphicFramePr>
          <p:nvPr/>
        </p:nvGraphicFramePr>
        <p:xfrm>
          <a:off x="34925" y="44450"/>
          <a:ext cx="9074150" cy="6222240"/>
        </p:xfrm>
        <a:graphic>
          <a:graphicData uri="http://schemas.openxmlformats.org/drawingml/2006/table">
            <a:tbl>
              <a:tblPr rtl="1"/>
              <a:tblGrid>
                <a:gridCol w="4752975"/>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a:t>
                      </a:r>
                      <a:r>
                        <a:rPr kumimoji="0" lang="en-US" sz="3400" b="0" i="0" u="sng" strike="noStrike" cap="none" normalizeH="0" baseline="0" smtClean="0">
                          <a:ln>
                            <a:noFill/>
                          </a:ln>
                          <a:solidFill>
                            <a:srgbClr val="FF9900"/>
                          </a:solidFill>
                          <a:effectLst/>
                          <a:latin typeface="Arial" charset="0"/>
                          <a:cs typeface="Arial" charset="0"/>
                        </a:rPr>
                        <a:t>15 : 13 - 29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وبعدما سكتا أجاب يعقوب قائلاً: " أيُّها الرِّجال إخوتنا، اسمعوني. سمعان قد أَخبر كيف افتقد الله أولاً الأُمَم ليأخذ منهم شعباً على اسمه. </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smtClean="0">
                          <a:ln>
                            <a:noFill/>
                          </a:ln>
                          <a:solidFill>
                            <a:srgbClr val="FF9900"/>
                          </a:solidFill>
                          <a:effectLst/>
                          <a:latin typeface="Arial" charset="0"/>
                          <a:cs typeface="Arial" charset="0"/>
                        </a:rPr>
                        <a:t>Actes </a:t>
                      </a:r>
                      <a:r>
                        <a:rPr kumimoji="0" lang="en-US" sz="3400" b="0" i="0" u="sng" strike="noStrike" cap="none" normalizeH="0" baseline="0" smtClean="0">
                          <a:ln>
                            <a:noFill/>
                          </a:ln>
                          <a:solidFill>
                            <a:srgbClr val="FF9900"/>
                          </a:solidFill>
                          <a:effectLst/>
                          <a:latin typeface="Arial" charset="0"/>
                          <a:cs typeface="Arial" charset="0"/>
                        </a:rPr>
                        <a:t>15 : 13 - 29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Quand ils eurent achevé, Jacques à son tour prit la parole: "Frères, écoutez-moi. 14 Siméon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smtClean="0">
                          <a:ln>
                            <a:noFill/>
                          </a:ln>
                          <a:solidFill>
                            <a:srgbClr val="FF9900"/>
                          </a:solidFill>
                          <a:effectLst/>
                          <a:latin typeface="Arial" charset="0"/>
                          <a:cs typeface="Arial" charset="0"/>
                        </a:rPr>
                        <a:t>Acts 15:13-29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848335" name="Rectangle 15"/>
          <p:cNvSpPr>
            <a:spLocks noGrp="1" noChangeArrowheads="1"/>
          </p:cNvSpPr>
          <p:nvPr>
            <p:ph type="ctrTitle"/>
          </p:nvPr>
        </p:nvSpPr>
        <p:spPr/>
        <p:txBody>
          <a:bodyPr/>
          <a:lstStyle/>
          <a:p>
            <a:r>
              <a:rPr lang="en-US"/>
              <a:t>24a</a:t>
            </a:r>
          </a:p>
        </p:txBody>
      </p:sp>
    </p:spTree>
  </p:cSld>
  <p:clrMapOvr>
    <a:masterClrMapping/>
  </p:clrMapOvr>
  <p:timing>
    <p:tnLst>
      <p:par>
        <p:cTn id="1" dur="indefinite" restart="never" nodeType="tmRoot"/>
      </p:par>
    </p:tnLst>
  </p:timing>
</p:sld>
</file>

<file path=ppt/slides/slide1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9358" name="Group 14"/>
          <p:cNvGraphicFramePr>
            <a:graphicFrameLocks noGrp="1"/>
          </p:cNvGraphicFramePr>
          <p:nvPr/>
        </p:nvGraphicFramePr>
        <p:xfrm>
          <a:off x="34925" y="115888"/>
          <a:ext cx="9074150" cy="6049963"/>
        </p:xfrm>
        <a:graphic>
          <a:graphicData uri="http://schemas.openxmlformats.org/drawingml/2006/table">
            <a:tbl>
              <a:tblPr rtl="1"/>
              <a:tblGrid>
                <a:gridCol w="4752975"/>
                <a:gridCol w="43211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وهذا توافقه أقوال الأنبياء، كما هو مكتوبٌ: سأرجع بعد هذا وأبني أيضاً خيمة داود السَّاقطة، وأبني أيضاً ردمها وأُقيمها ثانية، لكي يطلب الباقون من النَّاس الربَّ، </a:t>
                      </a:r>
                      <a:endParaRPr kumimoji="0" lang="en-US" sz="3600" b="0" i="0" u="none" strike="noStrike" cap="none" normalizeH="0" baseline="0" smtClean="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0381" name="Group 13"/>
          <p:cNvGraphicFramePr>
            <a:graphicFrameLocks noGrp="1"/>
          </p:cNvGraphicFramePr>
          <p:nvPr/>
        </p:nvGraphicFramePr>
        <p:xfrm>
          <a:off x="34925" y="44450"/>
          <a:ext cx="9074150" cy="5618163"/>
        </p:xfrm>
        <a:graphic>
          <a:graphicData uri="http://schemas.openxmlformats.org/drawingml/2006/table">
            <a:tbl>
              <a:tblPr rtl="1"/>
              <a:tblGrid>
                <a:gridCol w="4537075"/>
                <a:gridCol w="45370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وجميع الأُمَم الذين دُعِيَ اسمى عليهم، يقول الربُّ الصَّانع هذا الأمر، المعروف عند الربِّ منذُ الأزل. </a:t>
                      </a:r>
                      <a:endParaRPr kumimoji="0" lang="en-US" sz="3600" b="0" i="0" u="none" strike="noStrike" cap="none" normalizeH="0" baseline="0" smtClean="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Dès lors le reste des hommes cherchera le Seigneur, avec toutes les nations qui portent mon nom. Voilà ce que dit le Seigneur, il réalise ainsi ses projets connus depuis toujours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1407" name="Group 15"/>
          <p:cNvGraphicFramePr>
            <a:graphicFrameLocks noGrp="1"/>
          </p:cNvGraphicFramePr>
          <p:nvPr/>
        </p:nvGraphicFramePr>
        <p:xfrm>
          <a:off x="34925" y="115888"/>
          <a:ext cx="9001125" cy="5945125"/>
        </p:xfrm>
        <a:graphic>
          <a:graphicData uri="http://schemas.openxmlformats.org/drawingml/2006/table">
            <a:tbl>
              <a:tblPr rtl="1"/>
              <a:tblGrid>
                <a:gridCol w="4464050"/>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أنا أقضي أن لا يُثَقَّل على الرَّاجعين إلى اللهِ من الأُمَم، بل يُرسَل إليهم أن يمتنعوا عن ذبائح الأصنام، والزِّنى، والمخنوق، والدَّم المائت.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Je suis donc d'avis de ne pas accumuler les obstacles devant ceux des païens qui se tournent vers Dieu.20 Écrivons-leur simplement de s'abstenir des souillures de l'idolâtrie, de l'immoralité, de la viande étouffée et du sang.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Therefore I judge that we should not trouble those from among the Gentiles who are turning to God, 20 but that we write to them to abstain from things polluted by idols, from sexual immorality, from things strangled, and from blood.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2434" name="Group 18"/>
          <p:cNvGraphicFramePr>
            <a:graphicFrameLocks noGrp="1"/>
          </p:cNvGraphicFramePr>
          <p:nvPr/>
        </p:nvGraphicFramePr>
        <p:xfrm>
          <a:off x="34925" y="115888"/>
          <a:ext cx="9001125" cy="5903914"/>
        </p:xfrm>
        <a:graphic>
          <a:graphicData uri="http://schemas.openxmlformats.org/drawingml/2006/table">
            <a:tbl>
              <a:tblPr rtl="1"/>
              <a:tblGrid>
                <a:gridCol w="4392612"/>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3453" name="Group 13"/>
          <p:cNvGraphicFramePr>
            <a:graphicFrameLocks noGrp="1"/>
          </p:cNvGraphicFramePr>
          <p:nvPr/>
        </p:nvGraphicFramePr>
        <p:xfrm>
          <a:off x="34925" y="115888"/>
          <a:ext cx="9074150" cy="6161025"/>
        </p:xfrm>
        <a:graphic>
          <a:graphicData uri="http://schemas.openxmlformats.org/drawingml/2006/table">
            <a:tbl>
              <a:tblPr rtl="1"/>
              <a:tblGrid>
                <a:gridCol w="4681537"/>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بولـس وبرناباس: يهـوذا الذي يُدعَـى برسـاباس، وسيلاس، رجُلين مُتقدِّمين في الإخوة.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4478" name="Group 14"/>
          <p:cNvGraphicFramePr>
            <a:graphicFrameLocks noGrp="1"/>
          </p:cNvGraphicFramePr>
          <p:nvPr/>
        </p:nvGraphicFramePr>
        <p:xfrm>
          <a:off x="34925" y="115888"/>
          <a:ext cx="9074150" cy="5834063"/>
        </p:xfrm>
        <a:graphic>
          <a:graphicData uri="http://schemas.openxmlformats.org/drawingml/2006/table">
            <a:tbl>
              <a:tblPr rtl="1"/>
              <a:tblGrid>
                <a:gridCol w="4465637"/>
                <a:gridCol w="46085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5502" name="Group 14"/>
          <p:cNvGraphicFramePr>
            <a:graphicFrameLocks noGrp="1"/>
          </p:cNvGraphicFramePr>
          <p:nvPr/>
        </p:nvGraphicFramePr>
        <p:xfrm>
          <a:off x="34925" y="115888"/>
          <a:ext cx="9074150" cy="6876480"/>
        </p:xfrm>
        <a:graphic>
          <a:graphicData uri="http://schemas.openxmlformats.org/drawingml/2006/table">
            <a:tbl>
              <a:tblPr rtl="1"/>
              <a:tblGrid>
                <a:gridCol w="4249737"/>
                <a:gridCol w="4824413"/>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قد سَمعنا أن قوماً منكم قد خرجوا فأقلقوكم، إذ يُميلون أنفسكم بأقوال التي لم نقولها. فقد رأينا واجتمعنا برأيٍ واحدٍ واخترنا رجُليْن وأرسلناهما إليكم مع حبيبينا برناباس وبولس،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Nous avons appris que certains des nôtres étaient allés vous troubler et bouleverser vos esprits par leur propos; ils n'en étaient pas chargés. 25 Nous avons décidé unanimement de choisir des délégués que nous vous enverrions avec nos chers Barnabas et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6525" name="Group 13"/>
          <p:cNvGraphicFramePr>
            <a:graphicFrameLocks noGrp="1"/>
          </p:cNvGraphicFramePr>
          <p:nvPr/>
        </p:nvGraphicFramePr>
        <p:xfrm>
          <a:off x="107950" y="115888"/>
          <a:ext cx="9001125" cy="5691188"/>
        </p:xfrm>
        <a:graphic>
          <a:graphicData uri="http://schemas.openxmlformats.org/drawingml/2006/table">
            <a:tbl>
              <a:tblPr rtl="1"/>
              <a:tblGrid>
                <a:gridCol w="4752975"/>
                <a:gridCol w="4248150"/>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أُناس قد بذلوا أنفسهم على اسم ربِّنا يسوع المسيح. فأَرسلنا معهما يهوذا وسيلاس، وهما أيضاً يخبرانكم بهذا القول. </a:t>
                      </a:r>
                      <a:endParaRPr kumimoji="0" lang="en-US" sz="3600" b="0" i="0" u="none" strike="noStrike" cap="none" normalizeH="0" baseline="0" smtClean="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7549" name="Group 13"/>
          <p:cNvGraphicFramePr>
            <a:graphicFrameLocks noGrp="1"/>
          </p:cNvGraphicFramePr>
          <p:nvPr/>
        </p:nvGraphicFramePr>
        <p:xfrm>
          <a:off x="34925" y="115888"/>
          <a:ext cx="9074150" cy="5834063"/>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الرُّوح القدس قد ارتضَى ونحن أيضاً أن لا نزيد عليكم ثقلاً أكثر، غير هذه الضرورية:</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L'Esprit Saint et nous-mêmes, nous avons en effet décidé de ne vous imposer aucune autre charge que ces exigences inévitables: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For it seemed good to the Holy Spirit, and to us, to lay upon you no greater burden than these necessary things: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58575" name="Group 15"/>
          <p:cNvGraphicFramePr>
            <a:graphicFrameLocks noGrp="1"/>
          </p:cNvGraphicFramePr>
          <p:nvPr/>
        </p:nvGraphicFramePr>
        <p:xfrm>
          <a:off x="179388" y="115888"/>
          <a:ext cx="8929687" cy="5907088"/>
        </p:xfrm>
        <a:graphic>
          <a:graphicData uri="http://schemas.openxmlformats.org/drawingml/2006/table">
            <a:tbl>
              <a:tblPr rtl="1"/>
              <a:tblGrid>
                <a:gridCol w="4465637"/>
                <a:gridCol w="4464050"/>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احفظوا نفوسكم من ذبائح الأوثان، ومن الدَّم الميت، والمخنوق، ومن الزِّنى، وهذه إذا حفظتم نفوسكم منها فَنِعِمَّا ما تصنعون. كونوا مُعَافينَ.</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vous abstenir des viandes de sacrifices païens, du sang, des animaux étouffés et de l'immoralité. Si vous évitez tout cela avec soin, vous aurez bien agi. Adieu!"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that you abstain from things offered to idols, from blood, from things strangled, and from sexual immorality. If you keep yourselves from these, you will do well. Farewell.</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958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061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163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62681" name="Group 25"/>
          <p:cNvGraphicFramePr>
            <a:graphicFrameLocks noGrp="1"/>
          </p:cNvGraphicFramePr>
          <p:nvPr/>
        </p:nvGraphicFramePr>
        <p:xfrm>
          <a:off x="34925" y="44450"/>
          <a:ext cx="9074150" cy="6413501"/>
        </p:xfrm>
        <a:graphic>
          <a:graphicData uri="http://schemas.openxmlformats.org/drawingml/2006/table">
            <a:tbl>
              <a:tblPr rtl="1"/>
              <a:tblGrid>
                <a:gridCol w="4465637"/>
                <a:gridCol w="4608513"/>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smtClean="0">
                          <a:ln>
                            <a:noFill/>
                          </a:ln>
                          <a:solidFill>
                            <a:srgbClr val="FF9900"/>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مزمور</a:t>
                      </a:r>
                      <a:r>
                        <a:rPr kumimoji="0" lang="ar-EG" sz="2800" b="1" i="0" u="sng" strike="noStrike" cap="none" normalizeH="0" baseline="0" dirty="0" smtClean="0">
                          <a:ln>
                            <a:noFill/>
                          </a:ln>
                          <a:solidFill>
                            <a:srgbClr val="FF9900"/>
                          </a:solidFill>
                          <a:effectLst/>
                          <a:latin typeface="Arial" charset="0"/>
                          <a:cs typeface="Arial" charset="0"/>
                        </a:rPr>
                        <a:t> </a:t>
                      </a:r>
                      <a:r>
                        <a:rPr kumimoji="0" lang="en-US" sz="3600" b="0" i="0" u="sng" strike="noStrike" cap="none" normalizeH="0" baseline="0" dirty="0" smtClean="0">
                          <a:ln>
                            <a:noFill/>
                          </a:ln>
                          <a:solidFill>
                            <a:srgbClr val="FF9933"/>
                          </a:solidFill>
                          <a:effectLst/>
                          <a:latin typeface="Arial" charset="0"/>
                          <a:cs typeface="Arial" charset="0"/>
                        </a:rPr>
                        <a:t>61:1, 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smtClean="0">
                          <a:ln>
                            <a:noFill/>
                          </a:ln>
                          <a:solidFill>
                            <a:schemeClr val="bg1"/>
                          </a:solidFill>
                          <a:effectLst/>
                          <a:latin typeface="Arial" charset="0"/>
                          <a:cs typeface="Arial" charset="0"/>
                        </a:rPr>
                        <a:t>ا</a:t>
                      </a:r>
                      <a:r>
                        <a:rPr kumimoji="0" lang="ar-SA" sz="3200" b="0" i="0" u="none" strike="noStrike" cap="none" normalizeH="0" baseline="0" dirty="0" smtClean="0">
                          <a:ln>
                            <a:noFill/>
                          </a:ln>
                          <a:solidFill>
                            <a:schemeClr val="bg1"/>
                          </a:solidFill>
                          <a:effectLst/>
                          <a:latin typeface="Arial" charset="0"/>
                          <a:cs typeface="Arial" charset="0"/>
                        </a:rPr>
                        <a:t>سمع يا الله صراخي واصغ الى صلاتي.الى صخرة ارفع مني تهديني. لانك كنت ملجأ لي.برج قوة من وجه العدو.</a:t>
                      </a:r>
                      <a:r>
                        <a:rPr kumimoji="0" lang="ar-SA" sz="28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r>
                        <a:rPr kumimoji="0" lang="ar-SA" sz="2800" b="0" i="0" u="none" strike="noStrike" cap="none" normalizeH="0" baseline="0" dirty="0" smtClean="0">
                          <a:ln>
                            <a:noFill/>
                          </a:ln>
                          <a:solidFill>
                            <a:schemeClr val="bg1"/>
                          </a:solidFill>
                          <a:effectLst/>
                          <a:latin typeface="Arial" charset="0"/>
                          <a:cs typeface="Arial" charset="0"/>
                        </a:rPr>
                        <a:t>	</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Ô Dieu, écoute mes cris, sois attentif à ma prière.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 Sur le rocher trop élevé pour moi tu me conduiras.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 3 Car tu es pour moi un refuge, Une tour forte, en face de l’ennemi.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Hear my cry, O God; Attend to my prayer.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Lead me to the rock that is higher than 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You have been a shelter for me, A strong tower from the enemy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862682" name="Rectangle 26"/>
          <p:cNvSpPr>
            <a:spLocks noGrp="1" noChangeArrowheads="1"/>
          </p:cNvSpPr>
          <p:nvPr>
            <p:ph type="ctrTitle"/>
          </p:nvPr>
        </p:nvSpPr>
        <p:spPr/>
        <p:txBody>
          <a:bodyPr/>
          <a:lstStyle/>
          <a:p>
            <a:r>
              <a:rPr lang="en-US"/>
              <a:t>24pg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63696" name="Group 16"/>
          <p:cNvGraphicFramePr>
            <a:graphicFrameLocks noGrp="1"/>
          </p:cNvGraphicFramePr>
          <p:nvPr/>
        </p:nvGraphicFramePr>
        <p:xfrm>
          <a:off x="34925" y="44450"/>
          <a:ext cx="9074150" cy="6837936"/>
        </p:xfrm>
        <a:graphic>
          <a:graphicData uri="http://schemas.openxmlformats.org/drawingml/2006/table">
            <a:tbl>
              <a:tblPr rtl="1"/>
              <a:tblGrid>
                <a:gridCol w="4608512"/>
                <a:gridCol w="4465638"/>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لوقا </a:t>
                      </a:r>
                      <a:r>
                        <a:rPr kumimoji="0" lang="en-US" sz="3200" b="0" i="0" u="sng" strike="noStrike" cap="none" normalizeH="0" baseline="0" smtClean="0">
                          <a:ln>
                            <a:noFill/>
                          </a:ln>
                          <a:solidFill>
                            <a:srgbClr val="FF9933"/>
                          </a:solidFill>
                          <a:effectLst/>
                          <a:latin typeface="Arial" charset="0"/>
                          <a:cs typeface="Times New Roman" pitchFamily="18" charset="0"/>
                        </a:rPr>
                        <a:t>14:25-35</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جموعٌ كثيرةٌ سائرين معه، فالتفت وقال لهم: " مَن يأتى إليَّ </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يُبغِض أباه وأُمَّه وامرأته وأولاده وإخوته وأخواته، حتَّى نفسه أيضاً، فلا يقدر أن يكون لي تلميذاً.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Luc 14:25-35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De grandes foules faisaient route avec Jésus; il se retourna et leur dit: 26 "Si quelqu'un vient à moi sans me préférer à son père, sa mère, sa femme, ses enfants, ses frères, ses sœurs, et même à sa propre vie, il ne peut être mon disciple.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Luke 14:25-35</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Now great multitudes went with Him. And He turned and said to them, 26 If anyone comes to Me and does not hate his father and mother, wife and children, brothers and sisters, yes, and his own life also, he cannot be My disciple.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863697" name="Rectangle 17"/>
          <p:cNvSpPr>
            <a:spLocks noGrp="1" noChangeArrowheads="1"/>
          </p:cNvSpPr>
          <p:nvPr>
            <p:ph type="ctrTitle"/>
          </p:nvPr>
        </p:nvSpPr>
        <p:spPr/>
        <p:txBody>
          <a:bodyPr/>
          <a:lstStyle/>
          <a:p>
            <a:r>
              <a:rPr lang="en-US"/>
              <a:t>24g</a:t>
            </a:r>
          </a:p>
        </p:txBody>
      </p:sp>
    </p:spTree>
  </p:cSld>
  <p:clrMapOvr>
    <a:masterClrMapping/>
  </p:clrMapOvr>
  <p:timing>
    <p:tnLst>
      <p:par>
        <p:cTn id="1" dur="indefinite" restart="never" nodeType="tmRoot"/>
      </p:par>
    </p:tnLst>
  </p:timing>
</p:sld>
</file>

<file path=ppt/slides/slide1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64717" name="Group 13"/>
          <p:cNvGraphicFramePr>
            <a:graphicFrameLocks noGrp="1"/>
          </p:cNvGraphicFramePr>
          <p:nvPr/>
        </p:nvGraphicFramePr>
        <p:xfrm>
          <a:off x="34925" y="44450"/>
          <a:ext cx="9074150" cy="6443283"/>
        </p:xfrm>
        <a:graphic>
          <a:graphicData uri="http://schemas.openxmlformats.org/drawingml/2006/table">
            <a:tbl>
              <a:tblPr rtl="1"/>
              <a:tblGrid>
                <a:gridCol w="5329237"/>
                <a:gridCol w="37449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لا يحمل صليبه ويتبعني فلا يُمكنه أن يصير لي تلميذاً. فإنه مَن منكم يُريد أن يبني بُرجاً أفلا يجلس أوَّلاً ويحسب النَّفقة، وهل عنده ما يُكمِّله؟ لئلاَّ يضع الأساس ولا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Celui qui ne porte pas sa croix et ne marche pas à ma suite ne peut pas être mon disciple. 28 En effet, lequel d'entre vous, quand il veut bâtir une tour, ne commence par s'asseoir pour calculer la dépense et juger s'il a de quoi aller jusqu'au bout? Autrement, s'il pose les fondations sans pouvoir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And whoever does not bear his cross and come after Me cannot be My disciple. 28 For which of you, intending to build a tower, does not sit down first and count the cost, whether he has enough to finish it--</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65741" name="Group 13"/>
          <p:cNvGraphicFramePr>
            <a:graphicFrameLocks noGrp="1"/>
          </p:cNvGraphicFramePr>
          <p:nvPr/>
        </p:nvGraphicFramePr>
        <p:xfrm>
          <a:off x="34925" y="115888"/>
          <a:ext cx="9074150" cy="5834063"/>
        </p:xfrm>
        <a:graphic>
          <a:graphicData uri="http://schemas.openxmlformats.org/drawingml/2006/table">
            <a:tbl>
              <a:tblPr rtl="1"/>
              <a:tblGrid>
                <a:gridCol w="4392612"/>
                <a:gridCol w="46815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فيبتدئ جميع النَّاظرين يهزأون به، قائلين: إنَّ هذا الرَّجُل ابتدأ يبني ولم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29 tous ceux qui le verront se mettront à se moquer de lui et diront: 30 "Voilà un homme qui a commencé à bâtir et qui n'a pas pu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lest, after he has laid the foundation, and is not able to finish, all who see it begin to mock him, 30 saying, `This man began to build and was not able to finish.'</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66765" name="Group 13"/>
          <p:cNvGraphicFramePr>
            <a:graphicFrameLocks noGrp="1"/>
          </p:cNvGraphicFramePr>
          <p:nvPr/>
        </p:nvGraphicFramePr>
        <p:xfrm>
          <a:off x="34925" y="115888"/>
          <a:ext cx="9074150" cy="6122988"/>
        </p:xfrm>
        <a:graphic>
          <a:graphicData uri="http://schemas.openxmlformats.org/drawingml/2006/table">
            <a:tbl>
              <a:tblPr rtl="1"/>
              <a:tblGrid>
                <a:gridCol w="4608512"/>
                <a:gridCol w="4465638"/>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أو أيُّ ملك يمضى إلى محاربة ملك آخر، أفلا يجلس أوَّلاً ويتشاور: هل يقدر أن يُلاقي بعشرة آلافٍ الذي يأتي عليه بعشرين ألفاً؟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31Ou quel roi, quand il part faire la guerre à un autre roi, ne commence par s'asseoir pour considérer s'il est capable, avec dix mille hommes, d'affronter celui qui marche contre lui avec vingt mille?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Or what king, going to make war against another king, does not sit down first and consider whether he is able with ten thousand to meet him who comes against him with twenty thousand?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67789" name="Group 13"/>
          <p:cNvGraphicFramePr>
            <a:graphicFrameLocks noGrp="1"/>
          </p:cNvGraphicFramePr>
          <p:nvPr/>
        </p:nvGraphicFramePr>
        <p:xfrm>
          <a:off x="34925" y="44450"/>
          <a:ext cx="9074150" cy="6121401"/>
        </p:xfrm>
        <a:graphic>
          <a:graphicData uri="http://schemas.openxmlformats.org/drawingml/2006/table">
            <a:tbl>
              <a:tblPr rtl="1"/>
              <a:tblGrid>
                <a:gridCol w="4824412"/>
                <a:gridCol w="42497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وإلاَّ فما دام بعيداً منه يُرسِل شفاعةً طالباً سِلماً. فهكذا كلُّ واحدٍ منكم إن لم يترك جميع أمواله لا يقدِر أن يصير لي تلميذاً.</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Sinon, pendant que l'autre est encore loin, il envoie une ambassade et demande à faire la paix. 33 De la même façon, quiconque parmi vous ne renonce pas à tout ce qui lui appartient ne peut être mon disciple.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Or else, while the other is still a great way off, he sends a delegation and asks conditions of peace. 33 So likewise, whoever of you does not forsake all that he has cannot be My disciple.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68813" name="Group 13"/>
          <p:cNvGraphicFramePr>
            <a:graphicFrameLocks noGrp="1"/>
          </p:cNvGraphicFramePr>
          <p:nvPr/>
        </p:nvGraphicFramePr>
        <p:xfrm>
          <a:off x="34925" y="115888"/>
          <a:ext cx="9074150" cy="5741417"/>
        </p:xfrm>
        <a:graphic>
          <a:graphicData uri="http://schemas.openxmlformats.org/drawingml/2006/table">
            <a:tbl>
              <a:tblPr rtl="1"/>
              <a:tblGrid>
                <a:gridCol w="4968875"/>
                <a:gridCol w="41052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الملحُ جيدٌ</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فإن فسد الملح فبماذا يُمَلح؟ فلا لأرضٍ يصلح ولا لمزبلةٍ، بل يُلقى خارجاً. مَن لهُ أُذنان للسَّمع فليَسمع! ".</a:t>
                      </a:r>
                      <a:r>
                        <a:rPr kumimoji="0" lang="ar-EG" sz="3600" b="0" i="0" u="none" strike="noStrike" cap="none" normalizeH="0" baseline="0" smtClean="0">
                          <a:ln>
                            <a:noFill/>
                          </a:ln>
                          <a:solidFill>
                            <a:srgbClr val="FF9933"/>
                          </a:solidFill>
                          <a:effectLst/>
                          <a:latin typeface="Arial" charset="0"/>
                          <a:cs typeface="Arial" charset="0"/>
                        </a:rPr>
                        <a:t>( والمجد للـه دائماً )</a:t>
                      </a:r>
                      <a:endParaRPr kumimoji="0" lang="en-CA" sz="36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Oui, c'est une bonne chose que le sel. Mais si le sel lui-même perd sa saveur, avec quoi la lui rendra-t-on? Il n'est bon ni pour la terre, ni pour le fumier; on le jette dehors. Celui qui a des oreilles pour entendre, qu'il entende.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Salt is good; but if the salt has lost its flavor, how shall it be seasoned? 35 It is neither fit for the land nor for the dunghill, but men throw it out. He who has ears to hear, let him hear!.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982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0868" name="Group 20"/>
          <p:cNvGraphicFramePr>
            <a:graphicFrameLocks noGrp="1"/>
          </p:cNvGraphicFramePr>
          <p:nvPr/>
        </p:nvGraphicFramePr>
        <p:xfrm>
          <a:off x="539750" y="115888"/>
          <a:ext cx="8137525" cy="6337300"/>
        </p:xfrm>
        <a:graphic>
          <a:graphicData uri="http://schemas.openxmlformats.org/drawingml/2006/table">
            <a:tbl>
              <a:tblPr rtl="1"/>
              <a:tblGrid>
                <a:gridCol w="8137525"/>
              </a:tblGrid>
              <a:tr h="6337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fifth of month of Baouna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rgbClr val="FF9900"/>
                          </a:solidFill>
                          <a:effectLst/>
                          <a:latin typeface="Arial" charset="0"/>
                          <a:cs typeface="Arial" charset="0"/>
                        </a:rPr>
                        <a:t>( First day of The Month of Tubah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32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32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smtClean="0">
                          <a:ln>
                            <a:noFill/>
                          </a:ln>
                          <a:solidFill>
                            <a:srgbClr val="FF9900"/>
                          </a:solidFill>
                          <a:effectLst/>
                          <a:latin typeface="Arial" charset="0"/>
                          <a:cs typeface="Arial" charset="0"/>
                        </a:rPr>
                        <a:t>اليوم الخامس والعشرون من شهر 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3200" b="1" i="0" u="none" strike="noStrike" cap="none" normalizeH="0" baseline="0" smtClean="0">
                          <a:ln>
                            <a:noFill/>
                          </a:ln>
                          <a:solidFill>
                            <a:srgbClr val="FF9900"/>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اليوم الأول</a:t>
                      </a:r>
                      <a:r>
                        <a:rPr kumimoji="0" lang="ar-KW" sz="3200" b="1" i="0" u="none" strike="noStrike" cap="none" normalizeH="0" baseline="0" smtClean="0">
                          <a:ln>
                            <a:noFill/>
                          </a:ln>
                          <a:solidFill>
                            <a:srgbClr val="FF9900"/>
                          </a:solidFill>
                          <a:effectLst/>
                          <a:latin typeface="Arial" charset="0"/>
                          <a:cs typeface="Arial" charset="0"/>
                        </a:rPr>
                        <a:t> من</a:t>
                      </a:r>
                      <a:r>
                        <a:rPr kumimoji="0" lang="ar-EG" sz="3200" b="1" i="0" u="none" strike="noStrike" cap="none" normalizeH="0" baseline="0" smtClean="0">
                          <a:ln>
                            <a:noFill/>
                          </a:ln>
                          <a:solidFill>
                            <a:srgbClr val="FF9900"/>
                          </a:solidFill>
                          <a:effectLst/>
                          <a:latin typeface="Arial" charset="0"/>
                          <a:cs typeface="Arial" charset="0"/>
                        </a:rPr>
                        <a:t> </a:t>
                      </a:r>
                      <a:r>
                        <a:rPr kumimoji="0" lang="ar-KW" sz="3200" b="1" i="0" u="none" strike="noStrike" cap="none" normalizeH="0" baseline="0" smtClean="0">
                          <a:ln>
                            <a:noFill/>
                          </a:ln>
                          <a:solidFill>
                            <a:srgbClr val="FF9900"/>
                          </a:solidFill>
                          <a:effectLst/>
                          <a:latin typeface="Arial" charset="0"/>
                          <a:cs typeface="Arial" charset="0"/>
                        </a:rPr>
                        <a:t>شهر </a:t>
                      </a:r>
                      <a:r>
                        <a:rPr kumimoji="0" lang="ar-EG" sz="3200" b="1" i="0" u="none" strike="noStrike" cap="none" normalizeH="0" baseline="0" smtClean="0">
                          <a:ln>
                            <a:noFill/>
                          </a:ln>
                          <a:solidFill>
                            <a:srgbClr val="FF9900"/>
                          </a:solidFill>
                          <a:effectLst/>
                          <a:latin typeface="Arial" charset="0"/>
                          <a:cs typeface="Arial" charset="0"/>
                        </a:rPr>
                        <a:t>طوبة</a:t>
                      </a:r>
                      <a:r>
                        <a:rPr kumimoji="0" lang="en-US" sz="3200" b="1" i="0" u="none" strike="noStrike" cap="none" normalizeH="0" baseline="0" smtClean="0">
                          <a:ln>
                            <a:noFill/>
                          </a:ln>
                          <a:solidFill>
                            <a:srgbClr val="FF9900"/>
                          </a:solidFill>
                          <a:effectLst/>
                          <a:latin typeface="Arial" charset="0"/>
                          <a:cs typeface="Arial" charset="0"/>
                        </a:rPr>
                        <a:t>( </a:t>
                      </a:r>
                      <a:endParaRPr kumimoji="0" lang="ar-EG" sz="32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32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32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200" b="1" i="0" u="none" strike="noStrike" cap="none" normalizeH="0" baseline="0" smtClean="0">
                          <a:ln>
                            <a:noFill/>
                          </a:ln>
                          <a:solidFill>
                            <a:srgbClr val="FF9900"/>
                          </a:solidFill>
                          <a:effectLst/>
                          <a:latin typeface="Arial" charset="0"/>
                          <a:cs typeface="Arial" charset="0"/>
                        </a:rPr>
                        <a:t>Vingt Cinquième</a:t>
                      </a:r>
                      <a:r>
                        <a:rPr kumimoji="0" lang="en-US" sz="3200" b="1" i="0" u="none" strike="noStrike" cap="none" normalizeH="0" baseline="0" smtClean="0">
                          <a:ln>
                            <a:noFill/>
                          </a:ln>
                          <a:solidFill>
                            <a:srgbClr val="FF9900"/>
                          </a:solidFill>
                          <a:effectLst/>
                          <a:latin typeface="Arial" charset="0"/>
                          <a:cs typeface="Arial" charset="0"/>
                        </a:rPr>
                        <a:t> jour du mois du Baouna</a:t>
                      </a:r>
                      <a:r>
                        <a:rPr kumimoji="0" lang="ar-KW" sz="3200" b="1" i="0" u="none" strike="noStrike" cap="none" normalizeH="0" baseline="0" smtClean="0">
                          <a:ln>
                            <a:noFill/>
                          </a:ln>
                          <a:solidFill>
                            <a:srgbClr val="FF9900"/>
                          </a:solidFill>
                          <a:effectLst/>
                          <a:latin typeface="Arial" charset="0"/>
                          <a:cs typeface="Arial" charset="0"/>
                        </a:rPr>
                        <a:t> </a:t>
                      </a:r>
                      <a:endParaRPr kumimoji="0" lang="en-CA" sz="3200" b="1" i="0" u="none" strike="noStrike" cap="none" normalizeH="0" baseline="0" smtClean="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3200" b="0" i="0" u="none" strike="noStrike" cap="none" normalizeH="0" baseline="0" smtClean="0">
                          <a:ln>
                            <a:noFill/>
                          </a:ln>
                          <a:solidFill>
                            <a:srgbClr val="FF9900"/>
                          </a:solidFill>
                          <a:effectLst/>
                          <a:latin typeface="Arial" charset="0"/>
                          <a:cs typeface="Arial" charset="0"/>
                        </a:rPr>
                        <a:t> ( Première jour du mois de Tubah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18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871875"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2917" name="Group 21"/>
          <p:cNvGraphicFramePr>
            <a:graphicFrameLocks noGrp="1"/>
          </p:cNvGraphicFramePr>
          <p:nvPr/>
        </p:nvGraphicFramePr>
        <p:xfrm>
          <a:off x="34925" y="44450"/>
          <a:ext cx="9001125" cy="6453633"/>
        </p:xfrm>
        <a:graphic>
          <a:graphicData uri="http://schemas.openxmlformats.org/drawingml/2006/table">
            <a:tbl>
              <a:tblPr rtl="1"/>
              <a:tblGrid>
                <a:gridCol w="4679950"/>
                <a:gridCol w="43211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مورعشية </a:t>
                      </a:r>
                      <a:r>
                        <a:rPr kumimoji="0" lang="en-US" sz="3600" b="0" i="0" u="sng" strike="noStrike" cap="none" normalizeH="0" baseline="0" dirty="0" smtClean="0">
                          <a:ln>
                            <a:noFill/>
                          </a:ln>
                          <a:solidFill>
                            <a:srgbClr val="FF9933"/>
                          </a:solidFill>
                          <a:effectLst/>
                          <a:latin typeface="Arial" charset="0"/>
                          <a:cs typeface="Times New Roman" pitchFamily="18" charset="0"/>
                        </a:rPr>
                        <a:t>5:11-12 </a:t>
                      </a:r>
                      <a:r>
                        <a:rPr kumimoji="0" lang="ar-SA" sz="3600" b="0" i="0" u="sng" strike="noStrike" cap="none" normalizeH="0" baseline="0" dirty="0" smtClean="0">
                          <a:ln>
                            <a:noFill/>
                          </a:ln>
                          <a:solidFill>
                            <a:srgbClr val="FF9933"/>
                          </a:solidFill>
                          <a:effectLst/>
                          <a:latin typeface="Arial" charset="0"/>
                          <a:cs typeface="Times New Roman" pitchFamily="18" charset="0"/>
                        </a:rPr>
                        <a:t> </a:t>
                      </a:r>
                      <a:endParaRPr kumimoji="0" lang="ar-EG" sz="3600" b="0" i="0" u="sng" strike="noStrike" cap="none" normalizeH="0" baseline="0" dirty="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ويفرح جميع المتكلين عليك.الى الابد يهتفون وتظللهم.</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لانك انت تبارك الصدّيق يا رب.</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كانه بترس تحيطه بالرضا</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Times New Roman" pitchFamily="18" charset="0"/>
                        </a:rPr>
                        <a:t>Psalms 5:11-12</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11 Alors tous ceux qui se réfugient en toi se réjouiront, Ils exulteront à toujours, et tu les protégeras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Car toi Éternel, tu bénis le juste, Comme un bouclier, tu l’environnes de faveur.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5:11-12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But let all those rejoice who put their trust in You; let them ever shout for joy.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For You, O LORD, will bless the righteous; with favor You will surround him as with a shield. 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872918" name="Rectangle 22"/>
          <p:cNvSpPr>
            <a:spLocks noGrp="1" noChangeArrowheads="1"/>
          </p:cNvSpPr>
          <p:nvPr>
            <p:ph type="ctrTitle"/>
          </p:nvPr>
        </p:nvSpPr>
        <p:spPr/>
        <p:txBody>
          <a:bodyPr/>
          <a:lstStyle/>
          <a:p>
            <a:r>
              <a:rPr lang="en-US"/>
              <a:t>25pv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3936" name="Group 16"/>
          <p:cNvGraphicFramePr>
            <a:graphicFrameLocks noGrp="1"/>
          </p:cNvGraphicFramePr>
          <p:nvPr/>
        </p:nvGraphicFramePr>
        <p:xfrm>
          <a:off x="34925" y="44450"/>
          <a:ext cx="9074150" cy="6935472"/>
        </p:xfrm>
        <a:graphic>
          <a:graphicData uri="http://schemas.openxmlformats.org/drawingml/2006/table">
            <a:tbl>
              <a:tblPr rtl="1"/>
              <a:tblGrid>
                <a:gridCol w="4824412"/>
                <a:gridCol w="4249738"/>
              </a:tblGrid>
              <a:tr h="16557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متى </a:t>
                      </a:r>
                      <a:r>
                        <a:rPr kumimoji="0" lang="en-US" sz="3200" b="0" i="0" u="sng" strike="noStrike" cap="none" normalizeH="0" baseline="0" smtClean="0">
                          <a:ln>
                            <a:noFill/>
                          </a:ln>
                          <a:solidFill>
                            <a:srgbClr val="FF9933"/>
                          </a:solidFill>
                          <a:effectLst/>
                          <a:latin typeface="Arial" charset="0"/>
                          <a:cs typeface="Arial" charset="0"/>
                        </a:rPr>
                        <a:t>10:24-33</a:t>
                      </a: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ليس التلميذ افضل من المعلم ولا العبد افضل من سيده.</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يكفي التلميذ ان يكون كمعلمه والعبد كسيده.ان كانوا قد لقبوا رب البيت بعلزبول فكم بالحري اهل بيته.</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418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CA" sz="2800" b="0" i="0" u="sng" strike="noStrike" cap="none" normalizeH="0" baseline="0" smtClean="0">
                          <a:ln>
                            <a:noFill/>
                          </a:ln>
                          <a:solidFill>
                            <a:srgbClr val="FF9933"/>
                          </a:solidFill>
                          <a:effectLst/>
                          <a:latin typeface="Arial" charset="0"/>
                          <a:cs typeface="Arial" charset="0"/>
                        </a:rPr>
                        <a:t>Mathieu </a:t>
                      </a:r>
                      <a:r>
                        <a:rPr kumimoji="0" lang="en-US" sz="2800" b="0" i="0" u="sng" strike="noStrike" cap="none" normalizeH="0" baseline="0" smtClean="0">
                          <a:ln>
                            <a:noFill/>
                          </a:ln>
                          <a:solidFill>
                            <a:srgbClr val="FF9933"/>
                          </a:solidFill>
                          <a:effectLst/>
                          <a:latin typeface="Arial" charset="0"/>
                          <a:cs typeface="Arial" charset="0"/>
                        </a:rPr>
                        <a:t>10:24-33</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Le disciple n’est pas plus que le maître, ni le serviteur plus que son seigneur. 25 Il suffit au disciple d’être comme son maître, et au serviteur comme son seigneur. S’ils ont surnommé le maître de la maison Béelzébul, à combien plus forte raison surnommeront–ils ainsi les gens de sa maison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Matthew 10:24-33</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A disciple is not above his teacher, nor a servant above his master. 25 It is enough for a disciple that he be like his teacher, and a servant like his master. If they have called the master of the house Beelzebub, how much more will they call those of his household!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873937" name="Rectangle 17"/>
          <p:cNvSpPr>
            <a:spLocks noGrp="1" noChangeArrowheads="1"/>
          </p:cNvSpPr>
          <p:nvPr>
            <p:ph type="ctrTitle"/>
          </p:nvPr>
        </p:nvSpPr>
        <p:spPr/>
        <p:txBody>
          <a:bodyPr/>
          <a:lstStyle/>
          <a:p>
            <a:r>
              <a:rPr lang="en-US"/>
              <a:t>25v</a:t>
            </a:r>
          </a:p>
        </p:txBody>
      </p:sp>
    </p:spTree>
  </p:cSld>
  <p:clrMapOvr>
    <a:masterClrMapping/>
  </p:clrMapOvr>
  <p:timing>
    <p:tnLst>
      <p:par>
        <p:cTn id="1" dur="indefinite" restart="never" nodeType="tmRoot"/>
      </p:par>
    </p:tnLst>
  </p:timing>
</p:sld>
</file>

<file path=ppt/slides/slide1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4957" name="Group 13"/>
          <p:cNvGraphicFramePr>
            <a:graphicFrameLocks noGrp="1"/>
          </p:cNvGraphicFramePr>
          <p:nvPr/>
        </p:nvGraphicFramePr>
        <p:xfrm>
          <a:off x="34925" y="44450"/>
          <a:ext cx="9074150" cy="6161025"/>
        </p:xfrm>
        <a:graphic>
          <a:graphicData uri="http://schemas.openxmlformats.org/drawingml/2006/table">
            <a:tbl>
              <a:tblPr rtl="1"/>
              <a:tblGrid>
                <a:gridCol w="4537075"/>
                <a:gridCol w="45370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فلا تخافوهم.لان ليس مكتوم لن يستعلن ولا خفي لن يعرف.</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اقوله لكم في الظلمة قولوه في النور.والذي تسمعونه في الاذن نادوا به على السطوح.</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Ne les craignez donc point, car il n’y a rien de caché qui ne doive être révélé, 27  ni de secret qui ne doive être connu. Ce que je vous dis dans les ténèbres, dites–le en plein jour, et ce qui vous est dit à l’oreille, prêchez–le sur les toits.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Therefore do not fear them. For there is nothing covered that will not be revealed, and hidden that will not be known. 27 Whatever I tell you in the dark, speak in the light; and what you hear in the ear, preach on the housetops.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5981" name="Group 13"/>
          <p:cNvGraphicFramePr>
            <a:graphicFrameLocks noGrp="1"/>
          </p:cNvGraphicFramePr>
          <p:nvPr/>
        </p:nvGraphicFramePr>
        <p:xfrm>
          <a:off x="34925" y="0"/>
          <a:ext cx="9074150" cy="6831840"/>
        </p:xfrm>
        <a:graphic>
          <a:graphicData uri="http://schemas.openxmlformats.org/drawingml/2006/table">
            <a:tbl>
              <a:tblPr rtl="1"/>
              <a:tblGrid>
                <a:gridCol w="4681537"/>
                <a:gridCol w="4392613"/>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تخافوا من الذين يقتلون الجسد ولكن النفس لا يقدرون ان يقتلوها.بل خافوا بالحري من الذي يقدر ان يهلك النفس والجسد كليهما في جهنم.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أليس عصفوران يباعان بفلس.وواحد منهما لا يسقط على الارض بدون ابيكم.</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Ne craignez pas ceux qui tuent le corps et qui ne peuvent tuer l’âme, craignez plutôt celui qui peut faire périr l’âme et le corps dans la géhenne. 29  Ne vend–on pas deux moineaux pour un sou ? Cependant il n’en tombe pas un à terre sans (la volonté de) votre Père.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And do not fear those who kill the body but cannot kill the soul. But rather fear Him who is able to destroy both soul and body in hell. 29 Are not two sparrows sold for a copper coin? And not one of them falls to the ground apart from your Father's will.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7006" name="Group 14"/>
          <p:cNvGraphicFramePr>
            <a:graphicFrameLocks noGrp="1"/>
          </p:cNvGraphicFramePr>
          <p:nvPr/>
        </p:nvGraphicFramePr>
        <p:xfrm>
          <a:off x="34925" y="0"/>
          <a:ext cx="9074150" cy="6742113"/>
        </p:xfrm>
        <a:graphic>
          <a:graphicData uri="http://schemas.openxmlformats.org/drawingml/2006/table">
            <a:tbl>
              <a:tblPr rtl="1"/>
              <a:tblGrid>
                <a:gridCol w="4824412"/>
                <a:gridCol w="4249738"/>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انتم فحتى شعور رؤوسكم جميعها محصاة.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فلا تخافوا.انتم افضل من عصافير كثيرة.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فكل من يعترف بي قدام الناس اعترف انا ايضا به قدام ابي الذي في السموات.</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Et même les cheveux de votre tête sont tous comptés.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31 Soyez donc sans crainte : vous valez plus que beaucoup de moineaux. 32  C’est pourquoi, quiconque me confessera devant les hommes, je le confesserai moi aussi devant mon Père qui est dans les cieux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But the very hairs of your head are all numbered. 31 Do not fear therefore; you are of more value than many sparrows. 32 Therefore whoever confesses Me before men, him I will also confess before My Father who is in heaven.</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8034" name="Group 18"/>
          <p:cNvGraphicFramePr>
            <a:graphicFrameLocks noGrp="1"/>
          </p:cNvGraphicFramePr>
          <p:nvPr/>
        </p:nvGraphicFramePr>
        <p:xfrm>
          <a:off x="34925" y="115888"/>
          <a:ext cx="9145588" cy="5907088"/>
        </p:xfrm>
        <a:graphic>
          <a:graphicData uri="http://schemas.openxmlformats.org/drawingml/2006/table">
            <a:tbl>
              <a:tblPr rtl="1"/>
              <a:tblGrid>
                <a:gridCol w="5040313"/>
                <a:gridCol w="41052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من ينكرني قدام الناس انكره انا ايضا قدام ابي الذي في السموات</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mais quiconque me reniera devant les hommes, je le renierai moi aussi devant mon Père qui est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But whoever denies Me before men, him I will also deny before My Father who is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90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87904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0077" name="Group 13"/>
          <p:cNvGraphicFramePr>
            <a:graphicFrameLocks noGrp="1"/>
          </p:cNvGraphicFramePr>
          <p:nvPr/>
        </p:nvGraphicFramePr>
        <p:xfrm>
          <a:off x="0" y="44450"/>
          <a:ext cx="9036050" cy="6338888"/>
        </p:xfrm>
        <a:graphic>
          <a:graphicData uri="http://schemas.openxmlformats.org/drawingml/2006/table">
            <a:tbl>
              <a:tblPr rtl="1"/>
              <a:tblGrid>
                <a:gridCol w="4464050"/>
                <a:gridCol w="4572000"/>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باكر </a:t>
                      </a:r>
                      <a:r>
                        <a:rPr kumimoji="0" lang="ar-SA" sz="3600" b="0" i="0" u="sng" strike="noStrike" cap="none" normalizeH="0" baseline="0" dirty="0" smtClean="0">
                          <a:ln>
                            <a:noFill/>
                          </a:ln>
                          <a:solidFill>
                            <a:srgbClr val="FF9933"/>
                          </a:solidFill>
                          <a:effectLst/>
                          <a:latin typeface="Arial" charset="0"/>
                          <a:cs typeface="Arial" charset="0"/>
                        </a:rPr>
                        <a:t>34 :19</a:t>
                      </a:r>
                      <a:r>
                        <a:rPr kumimoji="0" lang="ar-EG" sz="3600" b="0" i="0" u="sng" strike="noStrike" cap="none" normalizeH="0" baseline="0" dirty="0" smtClean="0">
                          <a:ln>
                            <a:noFill/>
                          </a:ln>
                          <a:solidFill>
                            <a:srgbClr val="FF9933"/>
                          </a:solidFill>
                          <a:effectLst/>
                          <a:latin typeface="Arial" charset="0"/>
                          <a:cs typeface="Arial" charset="0"/>
                        </a:rPr>
                        <a:t>-20</a:t>
                      </a:r>
                      <a:endParaRPr kumimoji="0" lang="ar-SA"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كثيرة هي بلايا الصدّيق ومن جميعها ينجيه الرب. يحفظ جميع عظامه</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واحد منها لا ينكسر.</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 </a:t>
                      </a:r>
                      <a:r>
                        <a:rPr kumimoji="0" lang="en-US" sz="3600" b="0" i="0" u="sng" strike="noStrike" cap="none" normalizeH="0" baseline="0" dirty="0" smtClean="0">
                          <a:ln>
                            <a:noFill/>
                          </a:ln>
                          <a:solidFill>
                            <a:srgbClr val="FF9933"/>
                          </a:solidFill>
                          <a:effectLst/>
                          <a:latin typeface="Arial" charset="0"/>
                          <a:cs typeface="Times New Roman" pitchFamily="18" charset="0"/>
                        </a:rPr>
                        <a:t>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19 De nombreux malheurs (atteignent) le juste, Mais de tous, l’Éternel le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20 Il garde tous ses os, Aucun d’eux n’est brisé.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r>
                        <a:rPr kumimoji="0" lang="en-US" sz="2400" b="0" i="0" u="none" strike="noStrike" cap="none" normalizeH="0" baseline="0" dirty="0" smtClean="0">
                          <a:ln>
                            <a:noFill/>
                          </a:ln>
                          <a:solidFill>
                            <a:schemeClr val="bg1"/>
                          </a:solidFill>
                          <a:effectLst/>
                          <a:latin typeface="Arial" charset="0"/>
                          <a:cs typeface="Arial" charset="0"/>
                        </a:rPr>
                        <a:t>.</a:t>
                      </a:r>
                      <a:endParaRPr kumimoji="0" lang="fr-CA" sz="24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34:19-20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19</a:t>
                      </a:r>
                      <a:r>
                        <a:rPr kumimoji="0" lang="en-US" sz="2800" b="0" i="0" u="none" strike="noStrike" cap="none" normalizeH="0" baseline="0" smtClean="0">
                          <a:ln>
                            <a:noFill/>
                          </a:ln>
                          <a:solidFill>
                            <a:schemeClr val="bg1"/>
                          </a:solidFill>
                          <a:effectLst/>
                          <a:latin typeface="Arial" charset="0"/>
                          <a:cs typeface="Arial" charset="0"/>
                        </a:rPr>
                        <a:t> Many are the afflictions of the righteous, but the LORD delivers him out of them all.</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He guards all his bones; not one of them is broken.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880078" name="Rectangle 14"/>
          <p:cNvSpPr>
            <a:spLocks noGrp="1" noChangeArrowheads="1"/>
          </p:cNvSpPr>
          <p:nvPr>
            <p:ph type="ctrTitle"/>
          </p:nvPr>
        </p:nvSpPr>
        <p:spPr/>
        <p:txBody>
          <a:bodyPr/>
          <a:lstStyle/>
          <a:p>
            <a:r>
              <a:rPr lang="en-US"/>
              <a:t>25pm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1102" name="Group 14"/>
          <p:cNvGraphicFramePr>
            <a:graphicFrameLocks noGrp="1"/>
          </p:cNvGraphicFramePr>
          <p:nvPr/>
        </p:nvGraphicFramePr>
        <p:xfrm>
          <a:off x="34925" y="44450"/>
          <a:ext cx="9145588" cy="6700584"/>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يوحنا </a:t>
                      </a:r>
                      <a:r>
                        <a:rPr kumimoji="0" lang="en-US" sz="3200" b="0" i="0" u="sng" strike="noStrike" cap="none" normalizeH="0" baseline="0" smtClean="0">
                          <a:ln>
                            <a:noFill/>
                          </a:ln>
                          <a:solidFill>
                            <a:srgbClr val="FF9933"/>
                          </a:solidFill>
                          <a:effectLst/>
                          <a:latin typeface="Arial" charset="0"/>
                          <a:cs typeface="Arial" charset="0"/>
                        </a:rPr>
                        <a:t>12:20-26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اناس يونانيون من الذين صعدوا ليسجدوا في العيد.</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فتقدم هؤلاء الى فيلبس الذي من بيت صيدا الجليل وسألوه قائلين يا سيد نريد ان نرى يسوع.</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Il y avait quelques Grecs parmi les gens qui étaient montés pour adorer pendant la fête. 21 Ils s’approchèrent de Philippe, de Bethsaïda en Galilée, et lui demandèrent : Seigneur, nous voudrions voir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John 12:20-26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Now there were certain Greeks among those who came up to worship at the feast. 21 Then they came to Philip, who was from Bethsaida of Galilee, and asked him, saying, Sir, we wish to see Jesus.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881103" name="Rectangle 15"/>
          <p:cNvSpPr>
            <a:spLocks noGrp="1" noChangeArrowheads="1"/>
          </p:cNvSpPr>
          <p:nvPr>
            <p:ph type="ctrTitle"/>
          </p:nvPr>
        </p:nvSpPr>
        <p:spPr/>
        <p:txBody>
          <a:bodyPr/>
          <a:lstStyle/>
          <a:p>
            <a:r>
              <a:rPr lang="en-US"/>
              <a:t>25m</a:t>
            </a:r>
          </a:p>
        </p:txBody>
      </p:sp>
    </p:spTree>
  </p:cSld>
  <p:clrMapOvr>
    <a:masterClrMapping/>
  </p:clrMapOvr>
  <p:timing>
    <p:tnLst>
      <p:par>
        <p:cTn id="1" dur="indefinite" restart="never" nodeType="tmRoot"/>
      </p:par>
    </p:tnLst>
  </p:timing>
</p:sld>
</file>

<file path=ppt/slides/slide1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2114" name="Group 2"/>
          <p:cNvGraphicFramePr>
            <a:graphicFrameLocks noGrp="1"/>
          </p:cNvGraphicFramePr>
          <p:nvPr/>
        </p:nvGraphicFramePr>
        <p:xfrm>
          <a:off x="34925" y="115888"/>
          <a:ext cx="9145588" cy="6408738"/>
        </p:xfrm>
        <a:graphic>
          <a:graphicData uri="http://schemas.openxmlformats.org/drawingml/2006/table">
            <a:tbl>
              <a:tblPr rtl="1"/>
              <a:tblGrid>
                <a:gridCol w="4464050"/>
                <a:gridCol w="4681538"/>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فأتى فيلبس وقال لاندراوس ثم قال اندراوس وفيلبس ليسوع.</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واما يسوع فاجابهما قائلا قد أتت الساعة ليتمجد ابن الانسان.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Philippe alla le dire à André, puis André et Philippe allèrent le dire à Jésus. 23 Jésus leur répondit : L’heure est venue où le Fils de l’homme doit être glorifié.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Philip came and told Andrew, and in turn Andrew and Philip told Jesus. 23 But Jesus answered them, saying, The hour has come that the Son of Man should be glorified.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3150" name="Group 14"/>
          <p:cNvGraphicFramePr>
            <a:graphicFrameLocks noGrp="1"/>
          </p:cNvGraphicFramePr>
          <p:nvPr/>
        </p:nvGraphicFramePr>
        <p:xfrm>
          <a:off x="107950" y="115888"/>
          <a:ext cx="8928100" cy="6444870"/>
        </p:xfrm>
        <a:graphic>
          <a:graphicData uri="http://schemas.openxmlformats.org/drawingml/2006/table">
            <a:tbl>
              <a:tblPr rtl="1"/>
              <a:tblGrid>
                <a:gridCol w="4608512"/>
                <a:gridCol w="431958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الحق اقول لكم ان لم تقع حبة الحنطة في الارض وتمت فهي تبقى وحدها.ولكن ان ماتت تأتي بثمر كثير.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من يحب نفسه يهلكها ومن يبغض نفسه في هذا العالم يحفظها الى حياة ابدية.</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En vérité, en vérité, je vous le dis, si le grain de blé ne tombe en terre et ne meurt, il reste seul ; mais s’il meurt, il porte beaucoup de fruit. 25 Celui qui aime sa vie la perd, et celui qui a de la haine pour sa vie dans ce monde la conservera pour la vie éternelle.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Most assuredly, I say to you, unless a grain of wheat falls into the ground and dies, it remains alone; but if it dies, it produces much grain. 25 He who loves his life will lose it, and he who hates his life in this world will keep it for eternal life. </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4175" name="Group 15"/>
          <p:cNvGraphicFramePr>
            <a:graphicFrameLocks noGrp="1"/>
          </p:cNvGraphicFramePr>
          <p:nvPr/>
        </p:nvGraphicFramePr>
        <p:xfrm>
          <a:off x="34925" y="44450"/>
          <a:ext cx="9074150" cy="5911851"/>
        </p:xfrm>
        <a:graphic>
          <a:graphicData uri="http://schemas.openxmlformats.org/drawingml/2006/table">
            <a:tbl>
              <a:tblPr rtl="1"/>
              <a:tblGrid>
                <a:gridCol w="4392612"/>
                <a:gridCol w="4681538"/>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كان احد يخدمني فليتبعني.وحيث اكون انا هناك ايضا يكون خادمي.وان كان احد يخدمني يكرمه الآب.</a:t>
                      </a:r>
                      <a:r>
                        <a:rPr kumimoji="0" lang="en-US" sz="3200" b="0" i="0" u="none" strike="noStrike" cap="none" normalizeH="0" baseline="0" smtClean="0">
                          <a:ln>
                            <a:noFill/>
                          </a:ln>
                          <a:solidFill>
                            <a:schemeClr val="bg1"/>
                          </a:solidFill>
                          <a:effectLst/>
                          <a:latin typeface="Arial" charset="0"/>
                          <a:cs typeface="Times New Roman" pitchFamily="18"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Si quelqu’un me sert, qu’il me suive, et là où je suis, là aussi sera mon serviteur. Si quelqu’un me sert, le Père l’honorera.</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300" b="1" i="0" u="none" strike="noStrike" cap="none" normalizeH="0" baseline="0" smtClean="0">
                          <a:ln>
                            <a:noFill/>
                          </a:ln>
                          <a:solidFill>
                            <a:srgbClr val="FF9900"/>
                          </a:solidFill>
                          <a:effectLst/>
                          <a:latin typeface="Arial" charset="0"/>
                          <a:cs typeface="Arial" charset="0"/>
                        </a:rPr>
                        <a:t>(Gloire à Dieu éternellement.)</a:t>
                      </a:r>
                      <a:endParaRPr kumimoji="0" lang="ar-EG" sz="23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If anyone serves Me, let him follow Me; and where I am, there My servant will be also. If anyone serves Me, him My Father will honor.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518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88518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88518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88518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7249" name="Group 17"/>
          <p:cNvGraphicFramePr>
            <a:graphicFrameLocks noGrp="1"/>
          </p:cNvGraphicFramePr>
          <p:nvPr/>
        </p:nvGraphicFramePr>
        <p:xfrm>
          <a:off x="34925" y="115888"/>
          <a:ext cx="9145588" cy="6441696"/>
        </p:xfrm>
        <a:graphic>
          <a:graphicData uri="http://schemas.openxmlformats.org/drawingml/2006/table">
            <a:tbl>
              <a:tblPr rtl="1"/>
              <a:tblGrid>
                <a:gridCol w="4968875"/>
                <a:gridCol w="4176713"/>
              </a:tblGrid>
              <a:tr h="158591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2800" b="0" i="0" u="sng" strike="noStrike" cap="none" normalizeH="0" baseline="0" smtClean="0">
                          <a:ln>
                            <a:noFill/>
                          </a:ln>
                          <a:solidFill>
                            <a:srgbClr val="FF9933"/>
                          </a:solidFill>
                          <a:effectLst/>
                          <a:latin typeface="Arial" charset="0"/>
                          <a:cs typeface="Arial" charset="0"/>
                        </a:rPr>
                        <a:t>رسالة </a:t>
                      </a:r>
                      <a:r>
                        <a:rPr kumimoji="0" lang="ar-SA" sz="2800" b="0" i="0" u="sng" strike="noStrike" cap="none" normalizeH="0" baseline="0" smtClean="0">
                          <a:ln>
                            <a:noFill/>
                          </a:ln>
                          <a:solidFill>
                            <a:srgbClr val="FF9933"/>
                          </a:solidFill>
                          <a:effectLst/>
                          <a:latin typeface="Arial" charset="0"/>
                          <a:cs typeface="Arial" charset="0"/>
                        </a:rPr>
                        <a:t>بولس الرسول الثانية إلى أهل</a:t>
                      </a:r>
                      <a:r>
                        <a:rPr kumimoji="0" lang="en-US" sz="2800" b="0" i="0" u="sng" strike="noStrike" cap="none" normalizeH="0" baseline="0" smtClean="0">
                          <a:ln>
                            <a:noFill/>
                          </a:ln>
                          <a:solidFill>
                            <a:srgbClr val="FF9933"/>
                          </a:solidFill>
                          <a:effectLst/>
                          <a:latin typeface="Arial" charset="0"/>
                          <a:cs typeface="Arial" charset="0"/>
                        </a:rPr>
                        <a:t> </a:t>
                      </a:r>
                      <a:r>
                        <a:rPr kumimoji="0" lang="ar-EG" sz="2800" b="0" i="0" u="sng" strike="noStrike" cap="none" normalizeH="0" baseline="0" smtClean="0">
                          <a:ln>
                            <a:noFill/>
                          </a:ln>
                          <a:solidFill>
                            <a:srgbClr val="FF9933"/>
                          </a:solidFill>
                          <a:effectLst/>
                          <a:latin typeface="Arial" charset="0"/>
                          <a:cs typeface="Arial" charset="0"/>
                        </a:rPr>
                        <a:t>كورونثوس </a:t>
                      </a:r>
                      <a:r>
                        <a:rPr kumimoji="0" lang="ar-SA" sz="2800" b="0" i="0" u="sng" strike="noStrike" cap="none" normalizeH="0" baseline="0" smtClean="0">
                          <a:ln>
                            <a:noFill/>
                          </a:ln>
                          <a:solidFill>
                            <a:srgbClr val="FF9933"/>
                          </a:solidFill>
                          <a:effectLst/>
                          <a:latin typeface="Arial" charset="0"/>
                          <a:cs typeface="Arial" charset="0"/>
                        </a:rPr>
                        <a:t> (</a:t>
                      </a:r>
                      <a:r>
                        <a:rPr kumimoji="0" lang="en-US" sz="2800" b="0" i="0" u="sng" strike="noStrike" cap="none" normalizeH="0" baseline="0" smtClean="0">
                          <a:ln>
                            <a:noFill/>
                          </a:ln>
                          <a:solidFill>
                            <a:srgbClr val="FF9933"/>
                          </a:solidFill>
                          <a:effectLst/>
                          <a:latin typeface="Arial" charset="0"/>
                          <a:cs typeface="Times New Roman" pitchFamily="18" charset="0"/>
                        </a:rPr>
                        <a:t>11:16 &amp;12:1-12</a:t>
                      </a:r>
                      <a:r>
                        <a:rPr kumimoji="0" lang="ar-SA" sz="2800" b="0" i="0" u="sng" strike="noStrike" cap="none" normalizeH="0" baseline="0" smtClean="0">
                          <a:ln>
                            <a:noFill/>
                          </a:ln>
                          <a:solidFill>
                            <a:srgbClr val="FF9933"/>
                          </a:solidFill>
                          <a:effectLst/>
                          <a:latin typeface="Arial" charset="0"/>
                          <a:cs typeface="Arial" charset="0"/>
                        </a:rPr>
                        <a:t>)</a:t>
                      </a:r>
                      <a:endParaRPr kumimoji="0" lang="ar-EG"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اقول ايضا لا يظن احد اني غبي.وإلا فاقبلوني ولو كغبي لافتخر انا ايضا قليلا.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اتكلم به لست اتكلم به بحسب الرب بل كانه في غباوة في جسارة الافتخار هذه.</a:t>
                      </a:r>
                      <a:r>
                        <a:rPr kumimoji="0" lang="ar-EG"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2 Cor 11:16 &amp;12:1-12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Je le répète, que personne ne me regarde comme un insensé ; sinon acceptez–moi comme un insensé, afin que moi aussi, je me glorifie un peu. 17  Ce que je dis, je ne le dis pas selon le Seigneur, mais comme hors de sens, avec l’assurance d’avoir de quoi me glorifier.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2 Cor 11:16 &amp;12:1-12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 say again, let no one think me a fool. If otherwise, at least receive me as a fool, that I also may boast a little. 17 What I speak, I speak not according to the Lord, but as it were, foolishly, in this confidence of boasting.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887250" name="Rectangle 18"/>
          <p:cNvSpPr>
            <a:spLocks noGrp="1" noChangeArrowheads="1"/>
          </p:cNvSpPr>
          <p:nvPr>
            <p:ph type="ctrTitle"/>
          </p:nvPr>
        </p:nvSpPr>
        <p:spPr/>
        <p:txBody>
          <a:bodyPr/>
          <a:lstStyle/>
          <a:p>
            <a:r>
              <a:rPr lang="en-US"/>
              <a:t>25p</a:t>
            </a:r>
          </a:p>
        </p:txBody>
      </p:sp>
    </p:spTree>
  </p:cSld>
  <p:clrMapOvr>
    <a:masterClrMapping/>
  </p:clrMapOvr>
  <p:timing>
    <p:tnLst>
      <p:par>
        <p:cTn id="1" dur="indefinite" restart="never" nodeType="tmRoot"/>
      </p:par>
    </p:tnLst>
  </p:timing>
</p:sld>
</file>

<file path=ppt/slides/slide1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8269" name="Group 13"/>
          <p:cNvGraphicFramePr>
            <a:graphicFrameLocks noGrp="1"/>
          </p:cNvGraphicFramePr>
          <p:nvPr/>
        </p:nvGraphicFramePr>
        <p:xfrm>
          <a:off x="34925" y="44450"/>
          <a:ext cx="9145588" cy="5762626"/>
        </p:xfrm>
        <a:graphic>
          <a:graphicData uri="http://schemas.openxmlformats.org/drawingml/2006/table">
            <a:tbl>
              <a:tblPr rtl="1"/>
              <a:tblGrid>
                <a:gridCol w="4824413"/>
                <a:gridCol w="43211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بما ان كثيرين يفتخرون حسب الجسد افتخر انا ايضا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فانكم بسرور تحتملون الاغبياء اذ انتم عقلاء</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لانكم تحتملون ان كان احد يستعبدكم</a:t>
                      </a:r>
                      <a:r>
                        <a:rPr kumimoji="0" lang="ar-EG" sz="3200" b="0" i="0" u="none" strike="noStrike" cap="none" normalizeH="0" baseline="0" smtClean="0">
                          <a:ln>
                            <a:noFill/>
                          </a:ln>
                          <a:solidFill>
                            <a:schemeClr val="bg1"/>
                          </a:solidFill>
                          <a:effectLst/>
                          <a:latin typeface="Arial" charset="0"/>
                          <a:cs typeface="Arial" charset="0"/>
                        </a:rPr>
                        <a:t>.</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Puisque beaucoup se glorifient selon la chair, je me glorifierai aussi.19  Vous supportez si volontiers les insensés, vous qui êtes sensés ! 20 Vous supportez en effet qu’on vous asservisse, qu’on vous dévore,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Seeing that many boast according to the flesh, I also will boast. 19 For you put up with fools gladly, since you yourselves are wise! 20 For you put up with it if one brings you into bondage,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89294" name="Group 14"/>
          <p:cNvGraphicFramePr>
            <a:graphicFrameLocks noGrp="1"/>
          </p:cNvGraphicFramePr>
          <p:nvPr/>
        </p:nvGraphicFramePr>
        <p:xfrm>
          <a:off x="34925" y="44450"/>
          <a:ext cx="9074150" cy="5762626"/>
        </p:xfrm>
        <a:graphic>
          <a:graphicData uri="http://schemas.openxmlformats.org/drawingml/2006/table">
            <a:tbl>
              <a:tblPr rtl="1"/>
              <a:tblGrid>
                <a:gridCol w="4897437"/>
                <a:gridCol w="41767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كان احد يأكلكم.</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 كان احد يأخذكم.ان كان احد يرتفع.ان كان احد يضربكم على وجوهكم. على سبيل الهوان اقول كيف اننا كنا ضعفاء</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qu’on vous dépouille, qu’on vous traite avec arrogance, qu’on vous frappe au visage ! 21 Je le dis, c’est une honte ; il semble que nous avons montré de la faiblesse. Cependant, tout ce que peut oser quelqu’un  je parle en insensé – moi aussi, je l’ose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if one devours you, if one takes from you, if one exalts himself, if one strikes you on the face. 21 To our shame, I say that we were too weak for that! But in whatever anyone is bold-- I speak foolishly-- I am bold also.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0317" name="Group 13"/>
          <p:cNvGraphicFramePr>
            <a:graphicFrameLocks noGrp="1"/>
          </p:cNvGraphicFramePr>
          <p:nvPr/>
        </p:nvGraphicFramePr>
        <p:xfrm>
          <a:off x="34925" y="44450"/>
          <a:ext cx="9074150" cy="5905501"/>
        </p:xfrm>
        <a:graphic>
          <a:graphicData uri="http://schemas.openxmlformats.org/drawingml/2006/table">
            <a:tbl>
              <a:tblPr rtl="1"/>
              <a:tblGrid>
                <a:gridCol w="4968875"/>
                <a:gridCol w="41052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الذي يجترئ فيه احد اقول في غباوة انا ايضا اجترئ فيه.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أهم عبرانيون فانا ايضا.أهم اسرائليون فانا ايضا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أهم نسل ابراهيم فانا ايضا.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Sont–ils Hébreux ? Moi aussi. Sont–ils Israélites ? Moi aussi. Sont–ils de la descendance d’Abraham ? Moi aussi.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Are they Hebrews? So am I. Are they Israelites? So am I. Are they the seed of Abraham? So am I.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1341" name="Group 13"/>
          <p:cNvGraphicFramePr>
            <a:graphicFrameLocks noGrp="1"/>
          </p:cNvGraphicFramePr>
          <p:nvPr/>
        </p:nvGraphicFramePr>
        <p:xfrm>
          <a:off x="34925" y="115888"/>
          <a:ext cx="9074150" cy="6444870"/>
        </p:xfrm>
        <a:graphic>
          <a:graphicData uri="http://schemas.openxmlformats.org/drawingml/2006/table">
            <a:tbl>
              <a:tblPr rtl="1"/>
              <a:tblGrid>
                <a:gridCol w="4968875"/>
                <a:gridCol w="41052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أهم خدام المسيح.اقول كمختل العقل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فانا افضل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في الاتعاب اكثر.في الضربات اوفر.في السجون اكثر.في الميتات مرارا كثيرة. من اليهود خمس مرات قبلت اربعين جلدة الا واحدة</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Sont–ils serviteurs de Christ ?  je parle en termes extravagants  je le suis plus encore : par les travaux, bien plus ; par les emprisonnements, bien plus ; par les coups, bien davantage. Souvent en danger de mort, 24 cinq fois j’ai reçu des Juifs quarante coups moins un,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Are they ministers of Christ?-- I speak as a fool-- I am more: in labors more abundant, in stripes above measure, in prisons more frequently, in deaths often. 24 From the Jews five times I received forty stripes minus one.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2368" name="Group 16"/>
          <p:cNvGraphicFramePr>
            <a:graphicFrameLocks noGrp="1"/>
          </p:cNvGraphicFramePr>
          <p:nvPr/>
        </p:nvGraphicFramePr>
        <p:xfrm>
          <a:off x="107950" y="44450"/>
          <a:ext cx="9001125" cy="5978526"/>
        </p:xfrm>
        <a:graphic>
          <a:graphicData uri="http://schemas.openxmlformats.org/drawingml/2006/table">
            <a:tbl>
              <a:tblPr rtl="1"/>
              <a:tblGrid>
                <a:gridCol w="4824412"/>
                <a:gridCol w="4176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ثلاث مرات ضربت بالعصي.مرة رجمت</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ثلاث مرات انكسرت بي السفينة.ليلا ونهارا قضيت في العمق.</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باسفار مرارا كثيرة.باخطار سيول</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باخطار لصوص</a:t>
                      </a:r>
                      <a:r>
                        <a:rPr kumimoji="0" lang="ar-EG" sz="3200" b="0" i="0" u="none" strike="noStrike" cap="none" normalizeH="0" baseline="0" smtClean="0">
                          <a:ln>
                            <a:noFill/>
                          </a:ln>
                          <a:solidFill>
                            <a:schemeClr val="bg1"/>
                          </a:solidFill>
                          <a:effectLst/>
                          <a:latin typeface="Arial" charset="0"/>
                          <a:cs typeface="Arial" charset="0"/>
                        </a:rPr>
                        <a:t>.</a:t>
                      </a:r>
                      <a:r>
                        <a:rPr kumimoji="0" lang="en-US"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trois fois j’ai été battu de verges, une fois j’ai été lapidé, trois fois j’ai fait naufrage, j’ai passé un jour et une nuit dans l’abîme.26  Souvent en voyage, (exposé) aux dangers des fleuves, aux dangers des brigands,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Three times I was beaten with rods; once I was stoned; three times I was shipwrecked; a night and a day I have been in the deep; 26 in journeys often, in perils of waters, in perils of robbers, </a:t>
                      </a:r>
                      <a:endParaRPr kumimoji="0" lang="en-US" sz="2400" b="0" i="0" u="none" strike="noStrike" cap="none" normalizeH="0" baseline="0" smtClean="0">
                        <a:ln>
                          <a:noFill/>
                        </a:ln>
                        <a:solidFill>
                          <a:srgbClr val="FF9933"/>
                        </a:solidFill>
                        <a:effectLst/>
                        <a:latin typeface="Arial" charset="0"/>
                        <a:cs typeface="Times New Roman" pitchFamily="18"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3392" name="Group 16"/>
          <p:cNvGraphicFramePr>
            <a:graphicFrameLocks noGrp="1"/>
          </p:cNvGraphicFramePr>
          <p:nvPr/>
        </p:nvGraphicFramePr>
        <p:xfrm>
          <a:off x="107950" y="44450"/>
          <a:ext cx="9001125" cy="6516308"/>
        </p:xfrm>
        <a:graphic>
          <a:graphicData uri="http://schemas.openxmlformats.org/drawingml/2006/table">
            <a:tbl>
              <a:tblPr rtl="1"/>
              <a:tblGrid>
                <a:gridCol w="5041900"/>
                <a:gridCol w="395922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باخطار من جنسي.باخطار من الامم.باخطار في المدينة.باخطار في البرية.باخطار في البحر.باخطار من اخوة كذبة.</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في تعب وكد.في اسهار مرارا كثيرة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في جوع وعطش</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في اصوام مرارا كثيرة.</a:t>
                      </a:r>
                      <a:r>
                        <a:rPr kumimoji="0" lang="en-US"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aux dangers de la part de mes compatriotes, aux dangers de la part des païens, aux dangers de la ville, aux dangers du désert, aux dangers de la mer, aux dangers parmi les faux frères, 27 au travail et à la peine ; souvent dans les veilles, dans la faim et dans la soif ; souvent dans les jeûnes,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in perils of my own countrymen, in perils of the Gentiles, in perils in the city, in perils in the wilderness, in perils in the sea, in perils among false brethren; 27 in weariness and toil, in sleeplessness often, in hunger and thirst, in fastings often,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4415" name="Group 15"/>
          <p:cNvGraphicFramePr>
            <a:graphicFrameLocks noGrp="1"/>
          </p:cNvGraphicFramePr>
          <p:nvPr/>
        </p:nvGraphicFramePr>
        <p:xfrm>
          <a:off x="107950" y="44450"/>
          <a:ext cx="9001125" cy="5905501"/>
        </p:xfrm>
        <a:graphic>
          <a:graphicData uri="http://schemas.openxmlformats.org/drawingml/2006/table">
            <a:tbl>
              <a:tblPr rtl="1"/>
              <a:tblGrid>
                <a:gridCol w="4465637"/>
                <a:gridCol w="453548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 برد وعري.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عدا ما هو دون ذلك.التراكم علي كل يوم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الاهتمام بجميع الكنائس. من يضعف وانا لا اضعف.من يعثر وانا لا التهب</a:t>
                      </a:r>
                      <a:r>
                        <a:rPr kumimoji="0" lang="ar-EG" sz="3200" b="0" i="0" u="none" strike="noStrike" cap="none" normalizeH="0" baseline="0" smtClean="0">
                          <a:ln>
                            <a:noFill/>
                          </a:ln>
                          <a:solidFill>
                            <a:schemeClr val="bg1"/>
                          </a:solidFill>
                          <a:effectLst/>
                          <a:latin typeface="Arial" charset="0"/>
                          <a:cs typeface="Arial" charset="0"/>
                        </a:rPr>
                        <a:t>.</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dans le froid et le dénuement. 28  Et sans parler du reste, ma préoccupation quotidienne : le souci de toutes les Églises ! 29 Qui est faible, que je ne sois faible ? Qui vient à tomber, que je ne brûle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in cold and nakedness--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besides the other things, what comes upon me daily: my deep concern for all the churches. 29 Who is weak, and I am not weak? Who is made to stumble, and I do not burn with indignation?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5440" name="Group 16"/>
          <p:cNvGraphicFramePr>
            <a:graphicFrameLocks noGrp="1"/>
          </p:cNvGraphicFramePr>
          <p:nvPr/>
        </p:nvGraphicFramePr>
        <p:xfrm>
          <a:off x="107950" y="44450"/>
          <a:ext cx="8928100" cy="6770880"/>
        </p:xfrm>
        <a:graphic>
          <a:graphicData uri="http://schemas.openxmlformats.org/drawingml/2006/table">
            <a:tbl>
              <a:tblPr rtl="1"/>
              <a:tblGrid>
                <a:gridCol w="4176712"/>
                <a:gridCol w="475138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كان يجب الافتخار فسأفتخر بامور ضعفي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الله ابو ربنا يسوع المسيح الذي هو مبارك الى الابد يعلم اني لست اكذب. في دمشق والي الحارث الملك كان يحرس مدينة الدمشقيين يريد ان يمسكني</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S’il faut se glorifier, c’est de ma faiblesse que je me glorifierai. 31  Dieu, qui est le Père du Seigneur Jésus et qui est béni éternellement, sait que je ne mens pas !32 A Damas, le gouverneur du roi Arétas faisait garder la ville des Damascéniens, pour se saisir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If I must boast, I will boast in the things which concern my infirmity. 31 The God and Father of our Lord Jesus Christ, who is blessed forever, knows that I am not lying. 32 In Damascus the governor, under Aretas the king, was guarding the city of the Damascenes with a garrison, desiring to arrest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6462" name="Group 14"/>
          <p:cNvGraphicFramePr>
            <a:graphicFrameLocks noGrp="1"/>
          </p:cNvGraphicFramePr>
          <p:nvPr/>
        </p:nvGraphicFramePr>
        <p:xfrm>
          <a:off x="107950" y="44450"/>
          <a:ext cx="9001125" cy="5905501"/>
        </p:xfrm>
        <a:graphic>
          <a:graphicData uri="http://schemas.openxmlformats.org/drawingml/2006/table">
            <a:tbl>
              <a:tblPr rtl="1"/>
              <a:tblGrid>
                <a:gridCol w="4897437"/>
                <a:gridCol w="410368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فتدليت من طاقة في زنبيل من السور ونجوت من يديه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انه لا يوافقني ان افتخر.فاني آتي الى مناظر الرب واعلاناته.</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mais on me descendit par une fenêtre, dans une corbeille, le long de la muraille et j’échappai à ses mains. 1 Il faut se glorifier Cela n’est pas bon. J’en viendrai néanmoins à des visions et à des révélations du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but I was let down in a basket through a window in the wall, and escaped from his hands. 1 It is doubtless not profitable for me to boast. I will come to visions and revelations of the Lord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7485" name="Group 13"/>
          <p:cNvGraphicFramePr>
            <a:graphicFrameLocks noGrp="1"/>
          </p:cNvGraphicFramePr>
          <p:nvPr/>
        </p:nvGraphicFramePr>
        <p:xfrm>
          <a:off x="107950" y="44450"/>
          <a:ext cx="9072563" cy="6371845"/>
        </p:xfrm>
        <a:graphic>
          <a:graphicData uri="http://schemas.openxmlformats.org/drawingml/2006/table">
            <a:tbl>
              <a:tblPr rtl="1"/>
              <a:tblGrid>
                <a:gridCol w="4608513"/>
                <a:gridCol w="44640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اعرف انسانا في المسيح قبل اربع عشرة سنة أفي الجسد لست اعلم ام خارج الجسد لست اعلم.الله يعلم.اختطف هذا الى السماء الثالثة. واعرف هذا الانسان أفي الجسد ام خارج الجسد لست اعلم.الله يعلم.</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Je connais un homme en Christ qui, voici quatorze ans – était–ce dans son corps ? je ne sais ; était–ce hors de son corps ? je ne sais, Dieu le sait – fut ravi jusqu’au troisième ciel.3  Et je sais que cet homme – était–ce dans son corps ou sans son corps ? je ne sais, Dieu le sait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I know a man in Christ who fourteen years ago-- whether in the body I do not know, or whether out of the body I do not know, God knows-- such a one was caught up to the third heaven. 3 And I know such a man-- whether in the body or out of the body I do not know, God knows-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8511" name="Group 15"/>
          <p:cNvGraphicFramePr>
            <a:graphicFrameLocks noGrp="1"/>
          </p:cNvGraphicFramePr>
          <p:nvPr/>
        </p:nvGraphicFramePr>
        <p:xfrm>
          <a:off x="34925" y="44450"/>
          <a:ext cx="9074150" cy="5806378"/>
        </p:xfrm>
        <a:graphic>
          <a:graphicData uri="http://schemas.openxmlformats.org/drawingml/2006/table">
            <a:tbl>
              <a:tblPr rtl="1"/>
              <a:tblGrid>
                <a:gridCol w="4968875"/>
                <a:gridCol w="4105275"/>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انه اختطف الى الفردوس وسمع كلمات لا ينطق بها ولا يسوغ لانسان ان يتكلم بها. من جهة هذا افتخر.ولكن من جهة نفسي لا افتخر الا بضعفاتي.</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fut enlevé dans le paradis et qu’il entendit des paroles ineffables qu’il n’est pas permis à un homme d’exprimer. 5 Je me glorifierai d’un tel homme, mais de moi–même je ne me glorifierai pas, sinon de mes faiblesses.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how he was caught up into Paradise and heard inexpressible words, which it is not lawful for a man to utter. 5 Of such a one I will boast; yet of myself I will not boast, except in my infirmities.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99536" name="Group 16"/>
          <p:cNvGraphicFramePr>
            <a:graphicFrameLocks noGrp="1"/>
          </p:cNvGraphicFramePr>
          <p:nvPr/>
        </p:nvGraphicFramePr>
        <p:xfrm>
          <a:off x="34925" y="44450"/>
          <a:ext cx="9074150" cy="5905501"/>
        </p:xfrm>
        <a:graphic>
          <a:graphicData uri="http://schemas.openxmlformats.org/drawingml/2006/table">
            <a:tbl>
              <a:tblPr rtl="1"/>
              <a:tblGrid>
                <a:gridCol w="4681537"/>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فاني ان اردت ان افتخر لا اكون غبيا لاني اقول الحق</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ولكني اتحاشى لئلا يظن احد من جهتي فوق ما يراني او يسمع مني.</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Si je voulais me glorifier, je ne serais pas un insensé, car je dirais la vérité ; mais je m’en abstiens, de peur que quelqu’un ne m’estime au–dessus de ce qu’il voit ou entend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For though I might desire to boast, I will not be a fool; for I will speak the truth. But I refrain, lest anyone should think of me above what he sees me to be or hears from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00560" name="Group 16"/>
          <p:cNvGraphicFramePr>
            <a:graphicFrameLocks noGrp="1"/>
          </p:cNvGraphicFramePr>
          <p:nvPr/>
        </p:nvGraphicFramePr>
        <p:xfrm>
          <a:off x="34925" y="44450"/>
          <a:ext cx="9074150" cy="6770880"/>
        </p:xfrm>
        <a:graphic>
          <a:graphicData uri="http://schemas.openxmlformats.org/drawingml/2006/table">
            <a:tbl>
              <a:tblPr rtl="1"/>
              <a:tblGrid>
                <a:gridCol w="4321175"/>
                <a:gridCol w="4752975"/>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ولئلا ارتفع بفرط الاعلانات اعطيت شوكة في الجسد ملاك الشيطان ليلطمني لئلا ارتفع. من جهة هذا تضرعت الى الرب ثلاث مرات ان يفارقني</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à cause de l’excellence de ces révélations. Et pour que je ne sois pas enflé d’orgueil, il m’a été mis une écharde dans la chair, un ange de Satan pour me souffleter, pour que je ne sois pas enflé d’orgueil. 8 Trois fois j’ai supplié le Seigneur de l’éloigner de moi,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And lest I should be exalted above measure by the abundance of the revelations, a thorn in the flesh was given to me, a messenger of Satan to buffet me, lest I be exalted above measure. 8 Concerning this thing I pleaded with the Lord three times that it might depart from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01585" name="Group 17"/>
          <p:cNvGraphicFramePr>
            <a:graphicFrameLocks noGrp="1"/>
          </p:cNvGraphicFramePr>
          <p:nvPr/>
        </p:nvGraphicFramePr>
        <p:xfrm>
          <a:off x="34925" y="44450"/>
          <a:ext cx="9074150" cy="5905501"/>
        </p:xfrm>
        <a:graphic>
          <a:graphicData uri="http://schemas.openxmlformats.org/drawingml/2006/table">
            <a:tbl>
              <a:tblPr rtl="1"/>
              <a:tblGrid>
                <a:gridCol w="4392612"/>
                <a:gridCol w="46815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لي تكفيك نعمتي لان قوتي في الضعف تكمل.فبكل سرور افتخر بالحري في ضعفاتي لكي تحل علي قوة المسيح. </a:t>
                      </a:r>
                      <a:r>
                        <a:rPr kumimoji="0" lang="en-US"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et il m’a dit : Ma grâce te suffit, car ma puissance s’accomplit dans la faiblesse. Je me glorifierai donc bien plus volontiers de mes faiblesses, afin que la puissance de Christ repose sur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And He said to me, My grace is sufficient for you, for My strength is made perfect in weakness.'' Therefore most gladly I will rather boast in my infirmities, that the power of Christ may rest upon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02605" name="Group 13"/>
          <p:cNvGraphicFramePr>
            <a:graphicFrameLocks noGrp="1"/>
          </p:cNvGraphicFramePr>
          <p:nvPr/>
        </p:nvGraphicFramePr>
        <p:xfrm>
          <a:off x="34925" y="44450"/>
          <a:ext cx="9145588" cy="6344160"/>
        </p:xfrm>
        <a:graphic>
          <a:graphicData uri="http://schemas.openxmlformats.org/drawingml/2006/table">
            <a:tbl>
              <a:tblPr rtl="1"/>
              <a:tblGrid>
                <a:gridCol w="5184775"/>
                <a:gridCol w="39608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اسر بالضعفات والشتائم والضرورات والاضطهادات والضيقات لاجل المسيح.لاني حينما انا ضعيف فحينئذ انا قوي</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قد صرت غبيا وانا افتخر.انتم الزمتموني </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C’est pourquoi je me plais dans les faiblesses, dans les outrages, dans les privations, dans les persécutions, dans les angoisses, pour Christ ; en effet quand je suis faible, c’est alors que je suis fort. 11 J’ai été un insensé : vous m’y avez contraint. En effet, c’est par vous que j’aurais dû être recommandé.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Therefore I take pleasure in infirmities, in reproaches, in needs, in persecutions, in distresses, for Christ's sake. For when I am weak, then I am strong. 11 I have become a fool in boasting; you have compelled 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03629" name="Group 13"/>
          <p:cNvGraphicFramePr>
            <a:graphicFrameLocks noGrp="1"/>
          </p:cNvGraphicFramePr>
          <p:nvPr/>
        </p:nvGraphicFramePr>
        <p:xfrm>
          <a:off x="-36513" y="44450"/>
          <a:ext cx="9217026" cy="6429504"/>
        </p:xfrm>
        <a:graphic>
          <a:graphicData uri="http://schemas.openxmlformats.org/drawingml/2006/table">
            <a:tbl>
              <a:tblPr rtl="1"/>
              <a:tblGrid>
                <a:gridCol w="4608513"/>
                <a:gridCol w="46085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كان ينبغي ان امدح منكم اذ لم انقص شيئا عن فائقي الرسل وان كنت لست شيئا. ان علامات الرسول صنعت بينكم في كل صبر بآيات وعجائب وقوات.</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Car je n’ai été nullement inférieur aux apôtres prétendus supérieurs, bien que je ne sois rien.12  Les signes distinctifs de l’apôtre ont été vus à l’oeuvre au milieu de vous par une patience à toute épreuve, par des signes, des prodiges et des miracles.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I ought to have been commended by you; for in nothing was I behind the most eminent apostles, though I am nothing. 12 Truly the signs of an apostle were accomplished among you with all perseverance, in signs and wonders and mighty deeds.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4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566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9056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905668"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07733" name="Group 21"/>
          <p:cNvGraphicFramePr>
            <a:graphicFrameLocks noGrp="1"/>
          </p:cNvGraphicFramePr>
          <p:nvPr/>
        </p:nvGraphicFramePr>
        <p:xfrm>
          <a:off x="107950" y="44450"/>
          <a:ext cx="8928100" cy="5903914"/>
        </p:xfrm>
        <a:graphic>
          <a:graphicData uri="http://schemas.openxmlformats.org/drawingml/2006/table">
            <a:tbl>
              <a:tblPr rtl="1"/>
              <a:tblGrid>
                <a:gridCol w="5184775"/>
                <a:gridCol w="374332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بطرس الرسول الأولى</a:t>
                      </a:r>
                      <a:r>
                        <a:rPr kumimoji="0" lang="en-US" sz="2800" b="0" i="0" u="sng" strike="noStrike" cap="none" normalizeH="0" baseline="0" smtClean="0">
                          <a:ln>
                            <a:noFill/>
                          </a:ln>
                          <a:solidFill>
                            <a:srgbClr val="FF9933"/>
                          </a:solidFill>
                          <a:effectLst/>
                          <a:latin typeface="Arial" charset="0"/>
                          <a:cs typeface="Arial" charset="0"/>
                        </a:rPr>
                        <a:t>1:25 &amp; 2:1-10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كلمة الرب فتثبت الى الابد.وهذه هي الكلمة التي بشرتم بها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فاطرحوا كل خبث وكل مكر والرياء والحسد وكل مذمة</a:t>
                      </a:r>
                      <a:r>
                        <a:rPr kumimoji="0" lang="ar-EG" sz="3200" b="0" i="0" u="none" strike="noStrike" cap="none" normalizeH="0" baseline="0" smtClean="0">
                          <a:ln>
                            <a:noFill/>
                          </a:ln>
                          <a:solidFill>
                            <a:schemeClr val="bg1"/>
                          </a:solidFill>
                          <a:effectLst/>
                          <a:latin typeface="Arial" charset="0"/>
                          <a:cs typeface="Arial" charset="0"/>
                        </a:rPr>
                        <a:t> .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1 Peter 1:25 &amp; 2-10</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Mais la parole du Seigneur demeure éternellement. Cette parole est celle qui vous a été annoncée par l’Évangile.1  Rejetez donc toute méchanceté et toute fraude, l’hypocrisie, l’envie et toute médisance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1 Peter1:25 &amp; 2-10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Now this is the word which by the gospel was preached to you.1 Therefore, laying aside all malice, all guile, hypocrisy, envy, and all evil speaking,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907734" name="Rectangle 22"/>
          <p:cNvSpPr>
            <a:spLocks noGrp="1" noChangeArrowheads="1"/>
          </p:cNvSpPr>
          <p:nvPr>
            <p:ph type="ctrTitle"/>
          </p:nvPr>
        </p:nvSpPr>
        <p:spPr/>
        <p:txBody>
          <a:bodyPr/>
          <a:lstStyle/>
          <a:p>
            <a:r>
              <a:rPr lang="en-US"/>
              <a:t>25c</a:t>
            </a:r>
          </a:p>
        </p:txBody>
      </p:sp>
    </p:spTree>
  </p:cSld>
  <p:clrMapOvr>
    <a:masterClrMapping/>
  </p:clrMapOvr>
  <p:timing>
    <p:tnLst>
      <p:par>
        <p:cTn id="1" dur="indefinite" restart="never" nodeType="tmRoot"/>
      </p:par>
    </p:tnLst>
  </p:timing>
</p:sld>
</file>

<file path=ppt/slides/slide1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08752" name="Group 16"/>
          <p:cNvGraphicFramePr>
            <a:graphicFrameLocks noGrp="1"/>
          </p:cNvGraphicFramePr>
          <p:nvPr/>
        </p:nvGraphicFramePr>
        <p:xfrm>
          <a:off x="34925" y="115888"/>
          <a:ext cx="9001125" cy="6344160"/>
        </p:xfrm>
        <a:graphic>
          <a:graphicData uri="http://schemas.openxmlformats.org/drawingml/2006/table">
            <a:tbl>
              <a:tblPr rtl="1"/>
              <a:tblGrid>
                <a:gridCol w="4751387"/>
                <a:gridCol w="42497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وكاطفال مولودين الآن اشتهوا اللبن العقلي العديم الغش لكي تنموا به ان كنتم قد ذقتم ان الرب صالح.</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اذ تأتون اليه حجرا حيّا مرفوضا من الناس ولكن مختار من الله كريم</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désirez comme des enfants nouveaux–nés le lait non frelaté de la parole, afin que par lui vous croissiez pour le salut, 3 si vous avez goûté que le Seigneur est bon. 4 Approchez–vous de lui, pierre vivante, rejetée par les hommes, mais choisie et précieuse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as newborn babes, desire the pure milk of the word, that you may grow thereby, 3 if indeed you have tasted that the Lord is gracious. 4 Coming to Him as to a living stone, rejected indeed by men, but chosen by God and precious,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09775" name="Group 15"/>
          <p:cNvGraphicFramePr>
            <a:graphicFrameLocks noGrp="1"/>
          </p:cNvGraphicFramePr>
          <p:nvPr/>
        </p:nvGraphicFramePr>
        <p:xfrm>
          <a:off x="107950" y="115888"/>
          <a:ext cx="9072563" cy="6442710"/>
        </p:xfrm>
        <a:graphic>
          <a:graphicData uri="http://schemas.openxmlformats.org/drawingml/2006/table">
            <a:tbl>
              <a:tblPr rtl="1"/>
              <a:tblGrid>
                <a:gridCol w="4752975"/>
                <a:gridCol w="431958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كونوا انتم ايضا مبنيين كحجارة حية بيتا روحيا كهنوتا مقدسا لتقديم ذبائح روحية مقبولة عند الله بيسوع المسيح.</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لذلك يتضمن ايضا في الكتاب هانذا اضع في صهيون حجر زاوية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et vous–mêmes, comme des pierres vivantes, édifiez–vous pour former une maison spirituelle, un saint sacerdoce, en vue d’offrir des victimes spirituelles, agréables à Dieu par Jésus–Christ ; 6  car il y a dans l’Écriture : Voici, je pose en Sion une pierre angulaire,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you also, as living stones, are being built up a spiritual house, a holy priesthood, to offer up spiritual sacrifices acceptable to God through Jesus Christ. 6 Therefore it is also contained in the Scripture, Behold, I lay in Zion a chief cornerstone,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0801" name="Group 17"/>
          <p:cNvGraphicFramePr>
            <a:graphicFrameLocks noGrp="1"/>
          </p:cNvGraphicFramePr>
          <p:nvPr/>
        </p:nvGraphicFramePr>
        <p:xfrm>
          <a:off x="179388" y="115888"/>
          <a:ext cx="8856662" cy="5762626"/>
        </p:xfrm>
        <a:graphic>
          <a:graphicData uri="http://schemas.openxmlformats.org/drawingml/2006/table">
            <a:tbl>
              <a:tblPr rtl="1"/>
              <a:tblGrid>
                <a:gridCol w="4032250"/>
                <a:gridCol w="4824412"/>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مختارا كريما والذي يؤمن به لن يخزى.</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فلكم انتم الذين تؤمنون الكرامة واما للذين لا يطيعون</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choisie, précieuse, Et celui qui croit en elle ne sera pas confondu. 7  L’honneur est donc pour vous qui croyez. Mais, pour les incrédules,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elect, precious, and he who believes on Him will by no means be put to shame.'' 7 Therefore, to you who believe, He is precious; but to those who are disobedient,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1821" name="Group 13"/>
          <p:cNvGraphicFramePr>
            <a:graphicFrameLocks noGrp="1"/>
          </p:cNvGraphicFramePr>
          <p:nvPr/>
        </p:nvGraphicFramePr>
        <p:xfrm>
          <a:off x="107950" y="44450"/>
          <a:ext cx="8928100" cy="5913120"/>
        </p:xfrm>
        <a:graphic>
          <a:graphicData uri="http://schemas.openxmlformats.org/drawingml/2006/table">
            <a:tbl>
              <a:tblPr rtl="1"/>
              <a:tblGrid>
                <a:gridCol w="4535487"/>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فالحجر الذي رفضه البناؤون هو قد صار راس الزاوية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وحجر صدمة وصخرة عثرة.الذين يعثرون غير طائعين للكلمة الامر الذي جعلوا 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La pierre qu’ont rejetée ceux qui bâtissaient Est devenue la principale, celle de l’angle Et une pierre d’achoppement Et un rocher de scandale. 8  Ils s’y achoppent en désobéissant à la parole, et c’est à quoi ils ont été destinés.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 stone which the builders rejected has become the chief cornerstone,'' 8 and A stone of stumbling and a rock of offense.'' They stumble, being disobedient to the word, to which they also were appointed.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2847" name="Group 15"/>
          <p:cNvGraphicFramePr>
            <a:graphicFrameLocks noGrp="1"/>
          </p:cNvGraphicFramePr>
          <p:nvPr/>
        </p:nvGraphicFramePr>
        <p:xfrm>
          <a:off x="107950" y="44450"/>
          <a:ext cx="9001125" cy="6480176"/>
        </p:xfrm>
        <a:graphic>
          <a:graphicData uri="http://schemas.openxmlformats.org/drawingml/2006/table">
            <a:tbl>
              <a:tblPr rtl="1"/>
              <a:tblGrid>
                <a:gridCol w="4608512"/>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انتم فجنس مختار وكهنوت ملوكي امة مقدسة شعب اقتناء لكي تخبروا بفضائل الذي دعاكم من الظلمة الى نوره العجيب.</a:t>
                      </a:r>
                      <a:r>
                        <a:rPr kumimoji="0" lang="ar-EG" sz="3200" b="0" i="0" u="none" strike="noStrike" cap="none" normalizeH="0" baseline="0" smtClean="0">
                          <a:ln>
                            <a:noFill/>
                          </a:ln>
                          <a:solidFill>
                            <a:schemeClr val="bg1"/>
                          </a:solidFill>
                          <a:effectLst/>
                          <a:latin typeface="Arial" charset="0"/>
                          <a:cs typeface="Arial" charset="0"/>
                        </a:rPr>
                        <a:t> </a:t>
                      </a:r>
                      <a:endParaRPr kumimoji="0" lang="ar-S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Vous, par contre, vous êtes une race élue, un sacerdoce royal, une nation sainte, un peuple racheté, afin d’annoncer les vertus de celui qui vous a appelés des ténèbres à son admirable lumière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But you are a chosen generation, a royal priesthood, a holy nation, His own special people, that you may proclaim the praises of Him who called you out of darkness into His marvelous light;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3872" name="Group 16"/>
          <p:cNvGraphicFramePr>
            <a:graphicFrameLocks noGrp="1"/>
          </p:cNvGraphicFramePr>
          <p:nvPr/>
        </p:nvGraphicFramePr>
        <p:xfrm>
          <a:off x="107950" y="44450"/>
          <a:ext cx="9001125" cy="6480176"/>
        </p:xfrm>
        <a:graphic>
          <a:graphicData uri="http://schemas.openxmlformats.org/drawingml/2006/table">
            <a:tbl>
              <a:tblPr rtl="1"/>
              <a:tblGrid>
                <a:gridCol w="5400675"/>
                <a:gridCol w="36004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الذين قبلا لم تكونوا شعبا واما الآن فانتم شعب الله.الذين كنتم غير مرحومين واما الآن فمرحومون</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vous qui, autrefois, n’étiez pas un peuple et qui, maintenant, êtes le peuple de Dieu ; vous qui n’aviez pas obtenu miséricorde et qui, maintenant avez obtenu miséricorde.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who once were not a people but are now the people of God, who had not obtained mercy but now have obtained mercy</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88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590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9159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91590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91590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7965" name="Group 13"/>
          <p:cNvGraphicFramePr>
            <a:graphicFrameLocks noGrp="1"/>
          </p:cNvGraphicFramePr>
          <p:nvPr/>
        </p:nvGraphicFramePr>
        <p:xfrm>
          <a:off x="107950" y="44450"/>
          <a:ext cx="9001125" cy="6049963"/>
        </p:xfrm>
        <a:graphic>
          <a:graphicData uri="http://schemas.openxmlformats.org/drawingml/2006/table">
            <a:tbl>
              <a:tblPr rtl="1"/>
              <a:tblGrid>
                <a:gridCol w="4392612"/>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 </a:t>
                      </a:r>
                      <a:r>
                        <a:rPr kumimoji="0" lang="ar-SA" sz="2800" b="0" i="0" u="sng" strike="noStrike" cap="none" normalizeH="0" baseline="0" smtClean="0">
                          <a:ln>
                            <a:noFill/>
                          </a:ln>
                          <a:solidFill>
                            <a:srgbClr val="FF9933"/>
                          </a:solidFill>
                          <a:effectLst/>
                          <a:latin typeface="Arial" charset="0"/>
                          <a:cs typeface="Arial" charset="0"/>
                        </a:rPr>
                        <a:t>(6:1-15 &amp; 7:1-2)</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تلك الايام اذ تكاثر التلاميذ حدث تذمر من اليونانيين على العبرانيين ان اراملهم كنّ يغفل عنهنّ في الخدمة اليومية.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Act</a:t>
                      </a:r>
                      <a:r>
                        <a:rPr kumimoji="0" lang="fr-CA" sz="2800" b="0" i="0" u="sng" strike="noStrike" cap="none" normalizeH="0" baseline="0" smtClean="0">
                          <a:ln>
                            <a:noFill/>
                          </a:ln>
                          <a:solidFill>
                            <a:srgbClr val="FF9933"/>
                          </a:solidFill>
                          <a:effectLst/>
                          <a:latin typeface="Arial" charset="0"/>
                          <a:cs typeface="Times New Roman" pitchFamily="18" charset="0"/>
                        </a:rPr>
                        <a:t>e</a:t>
                      </a:r>
                      <a:r>
                        <a:rPr kumimoji="0" lang="en-US" sz="2800" b="0" i="0" u="sng" strike="noStrike" cap="none" normalizeH="0" baseline="0" smtClean="0">
                          <a:ln>
                            <a:noFill/>
                          </a:ln>
                          <a:solidFill>
                            <a:srgbClr val="FF9933"/>
                          </a:solidFill>
                          <a:effectLst/>
                          <a:latin typeface="Arial" charset="0"/>
                          <a:cs typeface="Times New Roman" pitchFamily="18" charset="0"/>
                        </a:rPr>
                        <a:t>s 6:1-15 &amp; 7:1-2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1En ces jours–là, comme les disciples se multipliaient, les Hellénistes murmurèrent contre les Hébreux, parce que leurs veuves étaient négligées dans le service quotidien.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Act</a:t>
                      </a:r>
                      <a:r>
                        <a:rPr kumimoji="0" lang="fr-CA" sz="2800" b="0" i="0" u="sng" strike="noStrike" cap="none" normalizeH="0" baseline="0" smtClean="0">
                          <a:ln>
                            <a:noFill/>
                          </a:ln>
                          <a:solidFill>
                            <a:srgbClr val="FF9933"/>
                          </a:solidFill>
                          <a:effectLst/>
                          <a:latin typeface="Arial" charset="0"/>
                          <a:cs typeface="Times New Roman" pitchFamily="18" charset="0"/>
                        </a:rPr>
                        <a:t>e</a:t>
                      </a:r>
                      <a:r>
                        <a:rPr kumimoji="0" lang="en-US" sz="2800" b="0" i="0" u="sng" strike="noStrike" cap="none" normalizeH="0" baseline="0" smtClean="0">
                          <a:ln>
                            <a:noFill/>
                          </a:ln>
                          <a:solidFill>
                            <a:srgbClr val="FF9933"/>
                          </a:solidFill>
                          <a:effectLst/>
                          <a:latin typeface="Arial" charset="0"/>
                          <a:cs typeface="Times New Roman" pitchFamily="18" charset="0"/>
                        </a:rPr>
                        <a:t>s 6:1-15 &amp; 7:1-2</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1Now in those days, when the number of the disciples was multiplying, there arose a murmuring against the Hebrews by the Hellenists, because their widows were neglected in the daily distribution.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917966" name="Rectangle 14"/>
          <p:cNvSpPr>
            <a:spLocks noGrp="1" noChangeArrowheads="1"/>
          </p:cNvSpPr>
          <p:nvPr>
            <p:ph type="ctrTitle"/>
          </p:nvPr>
        </p:nvSpPr>
        <p:spPr/>
        <p:txBody>
          <a:bodyPr/>
          <a:lstStyle/>
          <a:p>
            <a:r>
              <a:rPr lang="en-US"/>
              <a:t>25a</a:t>
            </a:r>
          </a:p>
        </p:txBody>
      </p:sp>
    </p:spTree>
  </p:cSld>
  <p:clrMapOvr>
    <a:masterClrMapping/>
  </p:clrMapOvr>
  <p:timing>
    <p:tnLst>
      <p:par>
        <p:cTn id="1" dur="indefinite" restart="never" nodeType="tmRoot"/>
      </p:par>
    </p:tnLst>
  </p:timing>
</p:sld>
</file>

<file path=ppt/slides/slide1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18989" name="Group 13"/>
          <p:cNvGraphicFramePr>
            <a:graphicFrameLocks noGrp="1"/>
          </p:cNvGraphicFramePr>
          <p:nvPr/>
        </p:nvGraphicFramePr>
        <p:xfrm>
          <a:off x="107950" y="44450"/>
          <a:ext cx="9001125" cy="5689601"/>
        </p:xfrm>
        <a:graphic>
          <a:graphicData uri="http://schemas.openxmlformats.org/drawingml/2006/table">
            <a:tbl>
              <a:tblPr rtl="1"/>
              <a:tblGrid>
                <a:gridCol w="4752975"/>
                <a:gridCol w="4248150"/>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فدعا الاثنا عشر جمهور التلاميذ وقالوا لا يرضي ان نترك نحن كلمة الله ونخدم موائد.</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فانتخبوا ايها الاخوة سبعة رجال منكم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Les douze convoquèrent alors la multitude des disciples et dirent : Il ne convient pas que nous délaissions la parole de Dieu pour servir aux tables. 3  C’est pourquoi, frères, choisissez parmi vous sept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Then the twelve summoned the multitude of the disciples and said, It is not desirable that we should leave the word of God and serve tables. 3 Therefore, brethren, seek out from among you seven men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0013" name="Group 13"/>
          <p:cNvGraphicFramePr>
            <a:graphicFrameLocks noGrp="1"/>
          </p:cNvGraphicFramePr>
          <p:nvPr/>
        </p:nvGraphicFramePr>
        <p:xfrm>
          <a:off x="107950" y="44450"/>
          <a:ext cx="9001125" cy="5689601"/>
        </p:xfrm>
        <a:graphic>
          <a:graphicData uri="http://schemas.openxmlformats.org/drawingml/2006/table">
            <a:tbl>
              <a:tblPr rtl="1"/>
              <a:tblGrid>
                <a:gridCol w="4608512"/>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مشهودا لهم ومملوّين من الروح القدس وحكمة فنقيمهم على هذه الحاجة.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واما نحن فنواظب على الصلاة وخدمة الكلمة.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de qui l’on rende un bon témoignage, remplis de l’Esprit et de sagesse, et nous les chargerons de cet emploi. 4 Pour nous, nous persévérerons dans la prière et dans le service de la parole.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of good reputation, full of the Holy Spirit and wisdom, whom we may appoint over this business; 4 but we will give ourselves continually to prayer and to the ministry of the word.''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1038" name="Group 14"/>
          <p:cNvGraphicFramePr>
            <a:graphicFrameLocks noGrp="1"/>
          </p:cNvGraphicFramePr>
          <p:nvPr/>
        </p:nvGraphicFramePr>
        <p:xfrm>
          <a:off x="34925" y="44450"/>
          <a:ext cx="9001125" cy="6900672"/>
        </p:xfrm>
        <a:graphic>
          <a:graphicData uri="http://schemas.openxmlformats.org/drawingml/2006/table">
            <a:tbl>
              <a:tblPr rtl="1"/>
              <a:tblGrid>
                <a:gridCol w="4319587"/>
                <a:gridCol w="4681538"/>
              </a:tblGrid>
              <a:tr h="1871663">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فحسن هذا القول امام كل الجمهور فاختاروا استفانوس رجلا مملوّا من الايمان والروح القدس وفيلبس وبروخورس ونيكانور وتيمون وبرميناس ونيقولاوس دخيلا انطاكيا.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الذين اقاموهم امام الرسل فصلّوا ووضعوا عليهم الايادي.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Ce discours plut à toute la multitude. Ils élurent Étienne, homme plein de foi et d’Esprit Saint, Philippe, Prochore, Nicanor, Timon, Parménas et Nicolas, prosélyte d’Antioche. 6  Ils les présentèrent aux apôtres, qui, après avoir prié, leur imposèrent les mains.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the saying pleased the whole multitude. And they chose Stephen, a man full of faith and the Holy Spirit, and Philip, Prochorus, Nicanor, Timon, Parmenas, and Nicolas, a proselyte from Antioch, 6 whom they set before the apostles; and when they had prayed, they laid hands on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2062" name="Group 14"/>
          <p:cNvGraphicFramePr>
            <a:graphicFrameLocks noGrp="1"/>
          </p:cNvGraphicFramePr>
          <p:nvPr/>
        </p:nvGraphicFramePr>
        <p:xfrm>
          <a:off x="107950" y="44450"/>
          <a:ext cx="9001125" cy="6230303"/>
        </p:xfrm>
        <a:graphic>
          <a:graphicData uri="http://schemas.openxmlformats.org/drawingml/2006/table">
            <a:tbl>
              <a:tblPr rtl="1"/>
              <a:tblGrid>
                <a:gridCol w="4752975"/>
                <a:gridCol w="424815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وكانت كلمة الله تنمو وعدد التلاميذ يتكاثر جدا في اورشليم وجمهور كثير من الكهنة يطيعون الايمان.واما استفانوس فاذ كان مملوّا ايمانا وقوة كان يصنع عجائب وآيات عظيمة في الشعب</a:t>
                      </a:r>
                      <a:r>
                        <a:rPr kumimoji="0" lang="ar-EG" sz="3200" b="0" i="0" u="none" strike="noStrike" cap="none" normalizeH="0" baseline="0" smtClean="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La parole de Dieu se répandait, le nombre des disciples se multipliait beaucoup à Jérusalem, et une grande foule de sacrificateurs obéissait à la foi. 8 Étienne, plein de grâce et de puissance, opérait de grands prodiges et des signes parmi le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Then the word of God spread, and the number of the disciples multiplied greatly in Jerusalem, and a great many of the priests were obedient to the faith. 8 And Stephen, full of faith and power, did great wonders and signs among the people.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3085" name="Group 13"/>
          <p:cNvGraphicFramePr>
            <a:graphicFrameLocks noGrp="1"/>
          </p:cNvGraphicFramePr>
          <p:nvPr/>
        </p:nvGraphicFramePr>
        <p:xfrm>
          <a:off x="107950" y="44450"/>
          <a:ext cx="9001125" cy="6514148"/>
        </p:xfrm>
        <a:graphic>
          <a:graphicData uri="http://schemas.openxmlformats.org/drawingml/2006/table">
            <a:tbl>
              <a:tblPr rtl="1"/>
              <a:tblGrid>
                <a:gridCol w="4824412"/>
                <a:gridCol w="4176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فنهض قوم من المجمع الذي يقال له مجمع الليبرتينيين والقيروانيين والاسكندريين ومن الذين من كيليكية واسيا يحاورون استفانوس.</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ولم يقدروا ان يقاوموا الحكمة والروح الذي كان يتكلم به.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Quelques–uns parmi ceux de la synagogue dite des Affranchis, parmi les Cyrénéens et les Alexandrins, et parmi ceux de Cilicie et d’Asie, se mirent à discuter avec Étienne ;10  mais ils n’étaient pas capables de résister à la sagesse et à l’Esprit par lequel il parlait.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Then there arose some from what is called the Synagogue of the Freedmen (Cyrenians, Alexandrians, and those from Cilicia and Asia), disputing with Stephen. 10 And they were not able to resist the wisdom and the Spirit by which he spoke.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4109" name="Group 13"/>
          <p:cNvGraphicFramePr>
            <a:graphicFrameLocks noGrp="1"/>
          </p:cNvGraphicFramePr>
          <p:nvPr/>
        </p:nvGraphicFramePr>
        <p:xfrm>
          <a:off x="107950" y="44450"/>
          <a:ext cx="8928100" cy="6339840"/>
        </p:xfrm>
        <a:graphic>
          <a:graphicData uri="http://schemas.openxmlformats.org/drawingml/2006/table">
            <a:tbl>
              <a:tblPr rtl="1"/>
              <a:tblGrid>
                <a:gridCol w="4679950"/>
                <a:gridCol w="42481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دسوا لرجال يقولون اننا سمعناه يتكلم بكلام تجديف على موسى وعلى الله. وهيّجوا الشعب والشيوخ والكتبة فقاموا وخطفوه وأتوا به الى المجمع‏</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Alors ils soudoyèrent des hommes qui dirent : Nous l’avons entendu proférer des paroles blasphématoires contre Moïse et contre Dieu.12 Ils ameutèrent le peuple, les anciens et les scribes, puis ils survinrent, le saisirent de force et l’emmenèrent au sanhédrin.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11Then they secretly induced men to say, We have heard him speak blasphemous words against Moses and God.'' 12 And they stirred up the people, the elders, and the scribes; and they came upon him, seized him, and brought him to the council.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5122" name="Group 2"/>
          <p:cNvGraphicFramePr>
            <a:graphicFrameLocks noGrp="1"/>
          </p:cNvGraphicFramePr>
          <p:nvPr/>
        </p:nvGraphicFramePr>
        <p:xfrm>
          <a:off x="34925" y="44450"/>
          <a:ext cx="9074150" cy="6827520"/>
        </p:xfrm>
        <a:graphic>
          <a:graphicData uri="http://schemas.openxmlformats.org/drawingml/2006/table">
            <a:tbl>
              <a:tblPr rtl="1"/>
              <a:tblGrid>
                <a:gridCol w="4537075"/>
                <a:gridCol w="45370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واقاموا شهودا كذبة يقولون هذا الرجل لا يفتر عن ان يتكلم كلاما تجديفا ضد هذا الموضع المقدس والناموس.لاننا سمعناه يقول ان يسوع الناصري هذا سينقض هذا الموضع ويغيّر العوائد التي سلمنا اياها موسى.</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Ils produisirent de faux témoins qui disaient : Cet homme ne cesse de proférer des paroles contre ce lieu saint et contre la loi 14  car nous l’avons entendu dire que Jésus, ce Nazaréen, détruira ce lieu et changera les coutumes que Moïse nous a transmises.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They also set up false witnesses who said, This man does not cease to speak blasphemous words against this holy place and the law; 14 for we have heard him say that this Jesus of Nazareth will destroy this place and change the customs which Moses delivered to us.''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6146" name="Group 2"/>
          <p:cNvGraphicFramePr>
            <a:graphicFrameLocks noGrp="1"/>
          </p:cNvGraphicFramePr>
          <p:nvPr/>
        </p:nvGraphicFramePr>
        <p:xfrm>
          <a:off x="107950" y="44450"/>
          <a:ext cx="9001125" cy="6049963"/>
        </p:xfrm>
        <a:graphic>
          <a:graphicData uri="http://schemas.openxmlformats.org/drawingml/2006/table">
            <a:tbl>
              <a:tblPr rtl="1"/>
              <a:tblGrid>
                <a:gridCol w="4897437"/>
                <a:gridCol w="41036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فشخص اليه جميع الجالسين في المجمع ورأوا وجهه كانه وجه ملاك</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فقال رئيس الكهنة أترى هذه الامور هكذا هي</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Tous ceux qui siégeaient au sanhédrin fixaient les regards sur lui et virent son visage comme celui d’un ange.1 Le souverain sacrificateur dit alors : En est–il bien ainsi ?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And all who sat in the council, looking steadfastly at him, saw his face as the face of an angel. 1 Then the high priest said, Are these things so?''</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7187" name="Group 19"/>
          <p:cNvGraphicFramePr>
            <a:graphicFrameLocks noGrp="1"/>
          </p:cNvGraphicFramePr>
          <p:nvPr/>
        </p:nvGraphicFramePr>
        <p:xfrm>
          <a:off x="107950" y="44450"/>
          <a:ext cx="9001125" cy="6049963"/>
        </p:xfrm>
        <a:graphic>
          <a:graphicData uri="http://schemas.openxmlformats.org/drawingml/2006/table">
            <a:tbl>
              <a:tblPr rtl="1"/>
              <a:tblGrid>
                <a:gridCol w="4752975"/>
                <a:gridCol w="42481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ايها الرجال الاخوة والآباء اسمعوا.ظهر اله المجد لابينا ابراهيم وهو في ما بين النهرين قبلما سكن في حاران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Étienne répondit : Vous, frères et pères, écoutez ! Le Dieu de la gloire apparut à notre père Abraham, lorsqu’il était en Mésopotamie, avant qu’il habite Harân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And he said, Brethren and fathers, listen: The God of glory appeared to our father Abraham when he was in Mesopotamia, before he dwelt</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in Haran.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81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921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02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1279" name="Group 15"/>
          <p:cNvGraphicFramePr>
            <a:graphicFrameLocks noGrp="1"/>
          </p:cNvGraphicFramePr>
          <p:nvPr/>
        </p:nvGraphicFramePr>
        <p:xfrm>
          <a:off x="107950" y="44450"/>
          <a:ext cx="9001125" cy="6876288"/>
        </p:xfrm>
        <a:graphic>
          <a:graphicData uri="http://schemas.openxmlformats.org/drawingml/2006/table">
            <a:tbl>
              <a:tblPr rtl="1"/>
              <a:tblGrid>
                <a:gridCol w="4608512"/>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21  :3  &amp; 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لانك تتقدمه ببركات خير.وضعت على راسه تاجا من ابريز.عظيم مجده بخلاصك جلالا وبهاء تضع عليه.	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 </a:t>
                      </a:r>
                      <a:r>
                        <a:rPr kumimoji="0" lang="en-US" sz="3600" b="0" i="0" u="sng" strike="noStrike" cap="none" normalizeH="0" baseline="0" dirty="0" smtClean="0">
                          <a:ln>
                            <a:noFill/>
                          </a:ln>
                          <a:solidFill>
                            <a:srgbClr val="FF9933"/>
                          </a:solidFill>
                          <a:effectLst/>
                          <a:latin typeface="Arial" charset="0"/>
                          <a:cs typeface="Arial" charset="0"/>
                        </a:rPr>
                        <a:t>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Car tu viens au–devant de lui avec des bénédictions excellentes, Tu mets sur sa tête une couronne d’or pur.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5 Sa gloire est grande à cause de ton salut ; Tu places sur lui l’éclat et la magnificence.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r>
                        <a:rPr kumimoji="0" lang="en-US" sz="2400" b="0" i="0" u="none" strike="noStrike" cap="none" normalizeH="0" baseline="0" dirty="0" smtClean="0">
                          <a:ln>
                            <a:noFill/>
                          </a:ln>
                          <a:solidFill>
                            <a:schemeClr val="bg1"/>
                          </a:solidFill>
                          <a:effectLst/>
                          <a:latin typeface="Arial" charset="0"/>
                          <a:cs typeface="Arial" charset="0"/>
                        </a:rPr>
                        <a:t>.</a:t>
                      </a:r>
                      <a:endParaRPr kumimoji="0" lang="fr-CA"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21:3 &amp; 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You meet him with the blessings of goodness; You set a crown of pure gold upon his head.</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His glory is great in Your salvation; Honor and majesty You have placed upon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931280" name="Rectangle 16"/>
          <p:cNvSpPr>
            <a:spLocks noGrp="1" noChangeArrowheads="1"/>
          </p:cNvSpPr>
          <p:nvPr>
            <p:ph type="ctrTitle"/>
          </p:nvPr>
        </p:nvSpPr>
        <p:spPr/>
        <p:txBody>
          <a:bodyPr/>
          <a:lstStyle/>
          <a:p>
            <a:r>
              <a:rPr lang="en-US"/>
              <a:t>25pg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2303" name="Group 15"/>
          <p:cNvGraphicFramePr>
            <a:graphicFrameLocks noGrp="1"/>
          </p:cNvGraphicFramePr>
          <p:nvPr/>
        </p:nvGraphicFramePr>
        <p:xfrm>
          <a:off x="34925" y="-26988"/>
          <a:ext cx="9074150" cy="6771069"/>
        </p:xfrm>
        <a:graphic>
          <a:graphicData uri="http://schemas.openxmlformats.org/drawingml/2006/table">
            <a:tbl>
              <a:tblPr rtl="1"/>
              <a:tblGrid>
                <a:gridCol w="4321175"/>
                <a:gridCol w="4752975"/>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1:10-20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ذلك عيّن الرب سبعين آخرين ايضا وارسلهم اثنين اثنين امام وجهه الى كل مدينة وموضع حيث كان هو مزمعا ان يأتي. فقال لهم ان الحصاد كثير ولكن الفعلة قليلون.</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Luc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1Après cela, le Seigneur en désigna encore soixante–dix autres et les envoya devant lui, deux à deux, dans toute ville et tout endroit où lui–même devait aller. 2 Il leur disait  La moisson est grande, mais il y a peu d’ouvriers.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Arial" charset="0"/>
                        </a:rPr>
                        <a:t>Luc 10:1-20 </a:t>
                      </a:r>
                      <a:endParaRPr kumimoji="0" lang="ar-EG" sz="28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After these things the Lord appointed seventy others also, and sent them two by two before His face into every city and place where He Himself was about to go. 2 Then He said to them, The harvest truly is great, but the laborers are few;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932304" name="Rectangle 16"/>
          <p:cNvSpPr>
            <a:spLocks noGrp="1" noChangeArrowheads="1"/>
          </p:cNvSpPr>
          <p:nvPr>
            <p:ph type="ctrTitle"/>
          </p:nvPr>
        </p:nvSpPr>
        <p:spPr/>
        <p:txBody>
          <a:bodyPr/>
          <a:lstStyle/>
          <a:p>
            <a:r>
              <a:rPr lang="en-US"/>
              <a:t>25g</a:t>
            </a:r>
          </a:p>
        </p:txBody>
      </p:sp>
    </p:spTree>
  </p:cSld>
  <p:clrMapOvr>
    <a:masterClrMapping/>
  </p:clrMapOvr>
  <p:timing>
    <p:tnLst>
      <p:par>
        <p:cTn id="1" dur="indefinite" restart="never" nodeType="tmRoot"/>
      </p:par>
    </p:tnLst>
  </p:timing>
</p:sld>
</file>

<file path=ppt/slides/slide1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3326" name="Group 14"/>
          <p:cNvGraphicFramePr>
            <a:graphicFrameLocks noGrp="1"/>
          </p:cNvGraphicFramePr>
          <p:nvPr/>
        </p:nvGraphicFramePr>
        <p:xfrm>
          <a:off x="34925" y="115888"/>
          <a:ext cx="9074150" cy="6158865"/>
        </p:xfrm>
        <a:graphic>
          <a:graphicData uri="http://schemas.openxmlformats.org/drawingml/2006/table">
            <a:tbl>
              <a:tblPr rtl="1"/>
              <a:tblGrid>
                <a:gridCol w="4465637"/>
                <a:gridCol w="46085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فاطلبوا من رب الحصاد ان يرسل فعلة الى حصاده.</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اذهبوا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ها انا ارسلكم مثل حملان بين ذئاب.لا تحملوا كيسا ولا مزودا ولا احذية ولا تسلموا على احد في الطريق.</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Priez donc le Seigneur de la moisson d’envoyer des ouvriers dans sa moisson. 3 Allez ; voici : je vous envoie comme des agneaux au milieu des loups. 4 Ne portez ni bourse, ni sac, ni sandales, et ne saluez personne en chemin.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therefore pray the Lord of the harvest to send out laborers into His harvest. 3 Go your way; behold, I send you out as lambs among wolves. 4 Carry neither money bag, knapsack, nor sandals; and greet no one along the road.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4351" name="Group 15"/>
          <p:cNvGraphicFramePr>
            <a:graphicFrameLocks noGrp="1"/>
          </p:cNvGraphicFramePr>
          <p:nvPr/>
        </p:nvGraphicFramePr>
        <p:xfrm>
          <a:off x="107950" y="44450"/>
          <a:ext cx="8928100" cy="5689601"/>
        </p:xfrm>
        <a:graphic>
          <a:graphicData uri="http://schemas.openxmlformats.org/drawingml/2006/table">
            <a:tbl>
              <a:tblPr rtl="1"/>
              <a:tblGrid>
                <a:gridCol w="4751387"/>
                <a:gridCol w="41767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واي بيت دخلتموه فقولوا اولا سلام لهذا البيت.</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فان كان هناك ابن السلام يحل سلامكم عليه وإلا فيرجع اليكم.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Dans quelque maison que vous entriez, dites d’abord : Que la paix soit sur cette maison ! 6 Et s’il se trouve là un enfant de paix, votre paix reposera sur lui ; sinon elle reviendra à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But whatever house you enter, first say, "Peace to this house.' 6 And if a son of peace is there, your peace will rest on it; if not, it will return to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5375" name="Group 15"/>
          <p:cNvGraphicFramePr>
            <a:graphicFrameLocks noGrp="1"/>
          </p:cNvGraphicFramePr>
          <p:nvPr/>
        </p:nvGraphicFramePr>
        <p:xfrm>
          <a:off x="107950" y="44450"/>
          <a:ext cx="8928100" cy="5689601"/>
        </p:xfrm>
        <a:graphic>
          <a:graphicData uri="http://schemas.openxmlformats.org/drawingml/2006/table">
            <a:tbl>
              <a:tblPr rtl="1"/>
              <a:tblGrid>
                <a:gridCol w="4464050"/>
                <a:gridCol w="4464050"/>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واقيموا في ذلك البيت آكلين وشاربين مما عندهم.لان الفاعل مستحق اجرته.لا تنتقلوا من بيت الى بيت.</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Demeurez dans cette maison–là, mangez et buvez ce qui s’y trouve ; car l’ouvrier mérite son salaire. Ne passez pas de maison en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And remain in the same house, eating and drinking such things as they give, for the laborer is worthy of his wages. Do not go from house to house.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6386" name="Group 2"/>
          <p:cNvGraphicFramePr>
            <a:graphicFrameLocks noGrp="1"/>
          </p:cNvGraphicFramePr>
          <p:nvPr/>
        </p:nvGraphicFramePr>
        <p:xfrm>
          <a:off x="107950" y="-26988"/>
          <a:ext cx="9072563" cy="6766560"/>
        </p:xfrm>
        <a:graphic>
          <a:graphicData uri="http://schemas.openxmlformats.org/drawingml/2006/table">
            <a:tbl>
              <a:tblPr rtl="1"/>
              <a:tblGrid>
                <a:gridCol w="4752975"/>
                <a:gridCol w="4319588"/>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واية مدينة دخلتموها وقبلوكم فكلوا مما يقدّم لكم.واشفوا المرضى الذين فيها وقولوا لهم قد اقترب منكم ملكوت الله. واية مدينة دخلتموها ولم يقبلوكم فاخرجوا الى شوارعها وقولوا</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Dans quelque ville que vous entriez, et où l’on vous recevra, mangez ce qu’on vous présentera, 9  guérissez les malades qui s’y trouveront, et dites–leur : Le royaume de Dieu s’est approché de vous.10 Mais dans quelque ville que vous entriez, et où l’on ne vous recevra pas, allez sur ses places et dites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Whatever city you enter, and they receive you, eat such things as are set before you. 9 And heal the sick there, and say to them, "The kingdom of God has come near to you.' 10 But whatever city you enter, and they do not receive you, go out into its streets and say,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7422" name="Group 14"/>
          <p:cNvGraphicFramePr>
            <a:graphicFrameLocks noGrp="1"/>
          </p:cNvGraphicFramePr>
          <p:nvPr/>
        </p:nvGraphicFramePr>
        <p:xfrm>
          <a:off x="107950" y="44450"/>
          <a:ext cx="8928100" cy="6441123"/>
        </p:xfrm>
        <a:graphic>
          <a:graphicData uri="http://schemas.openxmlformats.org/drawingml/2006/table">
            <a:tbl>
              <a:tblPr rtl="1"/>
              <a:tblGrid>
                <a:gridCol w="4608512"/>
                <a:gridCol w="431958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حتى الغبار الذي لصق بنا من مدينتكم ننفضه لكم.ولكن اعلموا هذا انه قد اقترب منكم ملكوت الله. واقول لكم انه يكون لسدوم في ذلك اليوم حالة اكثر احتمالا مما لتلك المدينة</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ويل لك يا كورزين.</a:t>
                      </a:r>
                      <a:r>
                        <a:rPr kumimoji="0" lang="en-US"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Nous secouons contre vous la poussière même de votre ville qui s’est attachée à nos pieds ; sachez pourtant que le royaume de Dieu s’est approché.12 Je vous dis qu’en ce jour Sodome sera traitée moins rigoureusement que cette ville–là. 13 Malheur à toi, Chorazin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"The very dust of your city which clings to us we wipe off against you. Nevertheless know this, that the kingdom of God has come near you.' 12 But I say to you that it will be more tolerable in that Day for Sodom than for that city. 13 Woe to you, Chorazin!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8446" name="Group 14"/>
          <p:cNvGraphicFramePr>
            <a:graphicFrameLocks noGrp="1"/>
          </p:cNvGraphicFramePr>
          <p:nvPr/>
        </p:nvGraphicFramePr>
        <p:xfrm>
          <a:off x="34925" y="115888"/>
          <a:ext cx="9074150" cy="6339840"/>
        </p:xfrm>
        <a:graphic>
          <a:graphicData uri="http://schemas.openxmlformats.org/drawingml/2006/table">
            <a:tbl>
              <a:tblPr rtl="1"/>
              <a:tblGrid>
                <a:gridCol w="4681537"/>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 يا بيت صيدا.لانه لو صنعت في صور وصيدا القوات المصنوعة فيكما لتابتا قديما جالستين في المسوح والرماد.ولكن صور وصيدا يكون لهما في الدين حالة اكثر احتمالا مما لكما.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malheur à toi Bethsaïda ! car, si les miracles faits au milieu de vous l’avaient été à Tyr et à Sidon, il y a longtemps qu’elles se seraient repenties, avec le sac et la cendre.14 C’est pourquoi, lors du jugement, Tyr et Sidon seront traitées moins rigoureusement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Woe to you, Bethsaida! For if the mighty works which were done in you had been done in Tyre and Sidon, they would have repented long ago, sitting in sackcloth and ashes. 14 But it will be more tolerable for Tyre and Sidon at the judgment than for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39470" name="Group 14"/>
          <p:cNvGraphicFramePr>
            <a:graphicFrameLocks noGrp="1"/>
          </p:cNvGraphicFramePr>
          <p:nvPr/>
        </p:nvGraphicFramePr>
        <p:xfrm>
          <a:off x="34925" y="115888"/>
          <a:ext cx="9074150" cy="5804218"/>
        </p:xfrm>
        <a:graphic>
          <a:graphicData uri="http://schemas.openxmlformats.org/drawingml/2006/table">
            <a:tbl>
              <a:tblPr rtl="1"/>
              <a:tblGrid>
                <a:gridCol w="4752975"/>
                <a:gridCol w="43211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وانت يا كفرناحوم المرتفعة الى السماء ستهبطين الى الهاوية. الذي يسمع منكم يسمع مني.والذي يرذلكم يرذلني.والذي يرذلني يرذل الذي ارسلني</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Et toi, Capernaüm ; seras–tu élevée jusqu’au ciel ? (Non) tu seras abaissée jusqu’au séjour des morts.16  Celui qui vous écoute m’écoute, et celui qui vous rejette me rejette, et celui qui me rejette, rejette celui qui m’a envoyé.</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And you, Capernaum, who are exalted to heaven, will be thrust down to Hades. 16 He who hears you hears Me, he who rejects you rejects Me, and he who rejects Me rejects Him who sent Me.''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0482" name="Group 2"/>
          <p:cNvGraphicFramePr>
            <a:graphicFrameLocks noGrp="1"/>
          </p:cNvGraphicFramePr>
          <p:nvPr/>
        </p:nvGraphicFramePr>
        <p:xfrm>
          <a:off x="107950" y="-26988"/>
          <a:ext cx="9072563" cy="5761038"/>
        </p:xfrm>
        <a:graphic>
          <a:graphicData uri="http://schemas.openxmlformats.org/drawingml/2006/table">
            <a:tbl>
              <a:tblPr rtl="1"/>
              <a:tblGrid>
                <a:gridCol w="4537075"/>
                <a:gridCol w="4535488"/>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فرجع السبعون بفرح قائلين يا رب حتى الشياطين تخضع لنا باسمك.</a:t>
                      </a:r>
                      <a:endParaRPr kumimoji="0" lang="en-CA"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 رأيت الشيطان ساقطا مثل البرق من السماء.</a:t>
                      </a:r>
                      <a:r>
                        <a:rPr kumimoji="0" lang="ar-EG" sz="3200" b="0" i="0" u="none" strike="noStrike" cap="none" normalizeH="0" baseline="0" smtClean="0">
                          <a:ln>
                            <a:noFill/>
                          </a:ln>
                          <a:solidFill>
                            <a:schemeClr val="bg1"/>
                          </a:solidFill>
                          <a:effectLst/>
                          <a:latin typeface="Arial" charset="0"/>
                          <a:cs typeface="Arial" charset="0"/>
                        </a:rPr>
                        <a:t>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Les soixante–dix revinrent avec joie et dirent : Seigneur, les démons même nous sont soumis en ton nom.18  Il leur dit : Je voyais Satan tomber du ciel comme un éclair.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Then the seventy returned with joy, saying, Lord, even the demons are subject to us in Your name.''18 And He said to them,I saw Satan fall like lightning from heaven.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1519" name="Group 15"/>
          <p:cNvGraphicFramePr>
            <a:graphicFrameLocks noGrp="1"/>
          </p:cNvGraphicFramePr>
          <p:nvPr/>
        </p:nvGraphicFramePr>
        <p:xfrm>
          <a:off x="107950" y="115888"/>
          <a:ext cx="8928100" cy="5618163"/>
        </p:xfrm>
        <a:graphic>
          <a:graphicData uri="http://schemas.openxmlformats.org/drawingml/2006/table">
            <a:tbl>
              <a:tblPr rtl="1"/>
              <a:tblGrid>
                <a:gridCol w="4319587"/>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ها انا اعطيكم سلطانا لتدوسوا الحيّات والعقارب وكل قوة العدو ولا يضركم شيء.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Voici : je vous ai donné le pouvoir de marcher sur les serpents et les scorpions et sur toute la puissance de l’ennemi, et rien ne pourra vous nuire.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Behold, I give you the authority to trample on serpents and scorpions, and over all the power of the enemy, and nothing shall by any means hurt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2541" name="Group 13"/>
          <p:cNvGraphicFramePr>
            <a:graphicFrameLocks noGrp="1"/>
          </p:cNvGraphicFramePr>
          <p:nvPr/>
        </p:nvGraphicFramePr>
        <p:xfrm>
          <a:off x="107950" y="44450"/>
          <a:ext cx="9001125" cy="5618163"/>
        </p:xfrm>
        <a:graphic>
          <a:graphicData uri="http://schemas.openxmlformats.org/drawingml/2006/table">
            <a:tbl>
              <a:tblPr rtl="1"/>
              <a:tblGrid>
                <a:gridCol w="4824412"/>
                <a:gridCol w="41767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لا تفرحوا بهذا ان الارواح تخضع لكم بل افرحوا بالحري ان اسماءكم كتبت في السموات</a:t>
                      </a:r>
                      <a:r>
                        <a:rPr kumimoji="0" lang="ar-EG" sz="3200" b="0" i="0" u="none" strike="noStrike" cap="none" normalizeH="0" baseline="0" smtClean="0">
                          <a:ln>
                            <a:noFill/>
                          </a:ln>
                          <a:solidFill>
                            <a:schemeClr val="bg1"/>
                          </a:solidFill>
                          <a:effectLst/>
                          <a:latin typeface="Arial" charset="0"/>
                          <a:cs typeface="Arial" charset="0"/>
                        </a:rPr>
                        <a:t> </a:t>
                      </a:r>
                      <a:r>
                        <a:rPr kumimoji="0" lang="ar-EG" sz="3600" b="0" i="0" u="none" strike="noStrike" cap="none" normalizeH="0" baseline="0" smtClean="0">
                          <a:ln>
                            <a:noFill/>
                          </a:ln>
                          <a:solidFill>
                            <a:srgbClr val="FF9933"/>
                          </a:solidFill>
                          <a:effectLst/>
                          <a:latin typeface="Arial" charset="0"/>
                          <a:cs typeface="Arial" charset="0"/>
                        </a:rPr>
                        <a:t>( والمجد للـه دائماً )</a:t>
                      </a:r>
                      <a:endParaRPr kumimoji="0" lang="en-CA" sz="36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Cependant, ne vous réjouissez pas de ce que les esprits vous sont soumis, mais réjouissez–vous de ce que vos noms sont inscrits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600" b="1" i="0" u="none" strike="noStrike" cap="none" normalizeH="0" baseline="0" smtClean="0">
                          <a:ln>
                            <a:noFill/>
                          </a:ln>
                          <a:solidFill>
                            <a:srgbClr val="FF9900"/>
                          </a:solidFill>
                          <a:effectLst/>
                          <a:latin typeface="Arial" charset="0"/>
                          <a:cs typeface="Arial" charset="0"/>
                        </a:rPr>
                        <a:t>(Gloire à Dieu éternellement.)</a:t>
                      </a:r>
                      <a:endParaRPr kumimoji="0" lang="ar-EG" sz="2600" b="1" i="0" u="none"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Nevertheless do not rejoice in this, that the spirits are subject to you, but rather rejoice because your names are written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500" b="1" i="0" u="none" strike="noStrike" cap="none" normalizeH="0" baseline="0" smtClean="0">
                          <a:ln>
                            <a:noFill/>
                          </a:ln>
                          <a:solidFill>
                            <a:srgbClr val="FF9900"/>
                          </a:solidFill>
                          <a:effectLst/>
                          <a:latin typeface="Arial" charset="0"/>
                          <a:cs typeface="Arial" charset="0"/>
                        </a:rPr>
                        <a:t>(Glory be to God forever.)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5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355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4585" name="Group 9"/>
          <p:cNvGraphicFramePr>
            <a:graphicFrameLocks noGrp="1"/>
          </p:cNvGraphicFramePr>
          <p:nvPr/>
        </p:nvGraphicFramePr>
        <p:xfrm>
          <a:off x="539750" y="260350"/>
          <a:ext cx="8137525" cy="5577840"/>
        </p:xfrm>
        <a:graphic>
          <a:graphicData uri="http://schemas.openxmlformats.org/drawingml/2006/table">
            <a:tbl>
              <a:tblPr rtl="1"/>
              <a:tblGrid>
                <a:gridCol w="8137525"/>
              </a:tblGrid>
              <a:tr h="28797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sixth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(8</a:t>
                      </a:r>
                      <a:r>
                        <a:rPr kumimoji="0" lang="en-US" sz="4000" b="1" i="0" u="none" strike="noStrike" cap="none" normalizeH="0" baseline="30000" smtClean="0">
                          <a:ln>
                            <a:noFill/>
                          </a:ln>
                          <a:solidFill>
                            <a:srgbClr val="FF9900"/>
                          </a:solidFill>
                          <a:effectLst/>
                          <a:latin typeface="Arial" charset="0"/>
                          <a:cs typeface="Arial" charset="0"/>
                        </a:rPr>
                        <a:t>th</a:t>
                      </a:r>
                      <a:r>
                        <a:rPr kumimoji="0" lang="en-US" sz="4000" b="1" i="0" u="none" strike="noStrike" cap="none" normalizeH="0" baseline="0" smtClean="0">
                          <a:ln>
                            <a:noFill/>
                          </a:ln>
                          <a:solidFill>
                            <a:srgbClr val="FF9900"/>
                          </a:solidFill>
                          <a:effectLst/>
                          <a:latin typeface="Arial" charset="0"/>
                          <a:cs typeface="Arial" charset="0"/>
                        </a:rPr>
                        <a:t> of Tout)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السادس والعشرون</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الثامن من توت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 sixième  jour du mois de </a:t>
                      </a:r>
                      <a:r>
                        <a:rPr kumimoji="0" lang="en-US" sz="4000" b="0" i="0" u="none" strike="noStrike" cap="none" normalizeH="0" baseline="0" smtClean="0">
                          <a:ln>
                            <a:noFill/>
                          </a:ln>
                          <a:solidFill>
                            <a:srgbClr val="FF9900"/>
                          </a:solidFill>
                          <a:effectLst/>
                          <a:latin typeface="Arial" charset="0"/>
                          <a:cs typeface="Arial" charset="0"/>
                        </a:rPr>
                        <a:t>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 Huitième du Tout)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94560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6638" name="Group 14"/>
          <p:cNvGraphicFramePr>
            <a:graphicFrameLocks noGrp="1"/>
          </p:cNvGraphicFramePr>
          <p:nvPr/>
        </p:nvGraphicFramePr>
        <p:xfrm>
          <a:off x="34925" y="115888"/>
          <a:ext cx="9001125" cy="6185282"/>
        </p:xfrm>
        <a:graphic>
          <a:graphicData uri="http://schemas.openxmlformats.org/drawingml/2006/table">
            <a:tbl>
              <a:tblPr rtl="1"/>
              <a:tblGrid>
                <a:gridCol w="4464050"/>
                <a:gridCol w="4537075"/>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عشية </a:t>
                      </a:r>
                      <a:r>
                        <a:rPr kumimoji="0" lang="fr-FR" sz="3600" b="0" i="0" u="sng" strike="noStrike" cap="none" normalizeH="0" baseline="0" dirty="0" smtClean="0">
                          <a:ln>
                            <a:noFill/>
                          </a:ln>
                          <a:solidFill>
                            <a:srgbClr val="FF9933"/>
                          </a:solidFill>
                          <a:effectLst/>
                          <a:latin typeface="Arial" charset="0"/>
                          <a:cs typeface="Times New Roman" pitchFamily="18" charset="0"/>
                        </a:rPr>
                        <a:t>105 : 14 - 15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Times New Roman" pitchFamily="18" charset="0"/>
                        </a:rPr>
                        <a:t>Psalms</a:t>
                      </a:r>
                      <a:r>
                        <a:rPr kumimoji="0" lang="fr-FR" sz="3600" b="0" i="0" u="sng" strike="noStrike" cap="none" normalizeH="0" baseline="0" dirty="0" smtClean="0">
                          <a:ln>
                            <a:noFill/>
                          </a:ln>
                          <a:solidFill>
                            <a:srgbClr val="FF9933"/>
                          </a:solidFill>
                          <a:effectLst/>
                          <a:latin typeface="Arial" charset="0"/>
                          <a:cs typeface="Times New Roman" pitchFamily="18"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105:14-15</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946639" name="Rectangle 15"/>
          <p:cNvSpPr>
            <a:spLocks noGrp="1" noChangeArrowheads="1"/>
          </p:cNvSpPr>
          <p:nvPr>
            <p:ph type="ctrTitle"/>
          </p:nvPr>
        </p:nvSpPr>
        <p:spPr/>
        <p:txBody>
          <a:bodyPr/>
          <a:lstStyle/>
          <a:p>
            <a:r>
              <a:rPr lang="en-US"/>
              <a:t>26pv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7664" name="Group 16"/>
          <p:cNvGraphicFramePr>
            <a:graphicFrameLocks noGrp="1"/>
          </p:cNvGraphicFramePr>
          <p:nvPr/>
        </p:nvGraphicFramePr>
        <p:xfrm>
          <a:off x="107950" y="115888"/>
          <a:ext cx="9001125" cy="6626226"/>
        </p:xfrm>
        <a:graphic>
          <a:graphicData uri="http://schemas.openxmlformats.org/drawingml/2006/table">
            <a:tbl>
              <a:tblPr rtl="1"/>
              <a:tblGrid>
                <a:gridCol w="4465637"/>
                <a:gridCol w="4535488"/>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لوقا( 11 : 37</a:t>
                      </a:r>
                      <a:r>
                        <a:rPr kumimoji="0" lang="ar-SA" sz="3600" b="0" i="0" u="sng" strike="noStrike" cap="none" normalizeH="0" baseline="0" smtClean="0">
                          <a:ln>
                            <a:noFill/>
                          </a:ln>
                          <a:solidFill>
                            <a:srgbClr val="FF9933"/>
                          </a:solidFill>
                          <a:effectLst/>
                          <a:latin typeface="Arial" charset="0"/>
                          <a:cs typeface="Arial" charset="0"/>
                        </a:rPr>
                        <a:t> ـ </a:t>
                      </a:r>
                      <a:r>
                        <a:rPr kumimoji="0" lang="ar-EG" sz="3600" b="0" i="0" u="sng" strike="noStrike" cap="none" normalizeH="0" baseline="0" smtClean="0">
                          <a:ln>
                            <a:noFill/>
                          </a:ln>
                          <a:solidFill>
                            <a:srgbClr val="FF9933"/>
                          </a:solidFill>
                          <a:effectLst/>
                          <a:latin typeface="Arial" charset="0"/>
                          <a:cs typeface="Arial" charset="0"/>
                        </a:rPr>
                        <a:t>51</a:t>
                      </a:r>
                      <a:r>
                        <a:rPr kumimoji="0" lang="ar-SA" sz="3600" b="0" i="0" u="sng" strike="noStrike" cap="none" normalizeH="0" baseline="0" smtClean="0">
                          <a:ln>
                            <a:noFill/>
                          </a:ln>
                          <a:solidFill>
                            <a:srgbClr val="FF9933"/>
                          </a:solidFill>
                          <a:effectLst/>
                          <a:latin typeface="Arial" charset="0"/>
                          <a:cs typeface="Arial" charset="0"/>
                        </a:rPr>
                        <a:t>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a:t>
                      </a:r>
                      <a:r>
                        <a:rPr kumimoji="0" lang="fr-FR" sz="2800" b="0" i="0" u="none" strike="noStrike" cap="none" normalizeH="0" baseline="0" smtClean="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947665" name="Rectangle 17"/>
          <p:cNvSpPr>
            <a:spLocks noGrp="1" noChangeArrowheads="1"/>
          </p:cNvSpPr>
          <p:nvPr>
            <p:ph type="ctrTitle"/>
          </p:nvPr>
        </p:nvSpPr>
        <p:spPr/>
        <p:txBody>
          <a:bodyPr/>
          <a:lstStyle/>
          <a:p>
            <a:r>
              <a:rPr lang="en-US"/>
              <a:t>26v</a:t>
            </a:r>
          </a:p>
        </p:txBody>
      </p:sp>
    </p:spTree>
  </p:cSld>
  <p:clrMapOvr>
    <a:masterClrMapping/>
  </p:clrMapOvr>
  <p:timing>
    <p:tnLst>
      <p:par>
        <p:cTn id="1" dur="indefinite" restart="never" nodeType="tmRoot"/>
      </p:par>
    </p:tnLst>
  </p:timing>
</p:sld>
</file>

<file path=ppt/slides/slide1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8688" name="Group 16"/>
          <p:cNvGraphicFramePr>
            <a:graphicFrameLocks noGrp="1"/>
          </p:cNvGraphicFramePr>
          <p:nvPr/>
        </p:nvGraphicFramePr>
        <p:xfrm>
          <a:off x="34925" y="115888"/>
          <a:ext cx="9001125" cy="5762626"/>
        </p:xfrm>
        <a:graphic>
          <a:graphicData uri="http://schemas.openxmlformats.org/drawingml/2006/table">
            <a:tbl>
              <a:tblPr rtl="1"/>
              <a:tblGrid>
                <a:gridCol w="4968875"/>
                <a:gridCol w="40322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49711" name="Group 15"/>
          <p:cNvGraphicFramePr>
            <a:graphicFrameLocks noGrp="1"/>
          </p:cNvGraphicFramePr>
          <p:nvPr/>
        </p:nvGraphicFramePr>
        <p:xfrm>
          <a:off x="34925" y="115888"/>
          <a:ext cx="8929688" cy="5762626"/>
        </p:xfrm>
        <a:graphic>
          <a:graphicData uri="http://schemas.openxmlformats.org/drawingml/2006/table">
            <a:tbl>
              <a:tblPr rtl="1"/>
              <a:tblGrid>
                <a:gridCol w="4537075"/>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0738" name="Group 18"/>
          <p:cNvGraphicFramePr>
            <a:graphicFrameLocks noGrp="1"/>
          </p:cNvGraphicFramePr>
          <p:nvPr/>
        </p:nvGraphicFramePr>
        <p:xfrm>
          <a:off x="34925" y="115888"/>
          <a:ext cx="9001125" cy="5762626"/>
        </p:xfrm>
        <a:graphic>
          <a:graphicData uri="http://schemas.openxmlformats.org/drawingml/2006/table">
            <a:tbl>
              <a:tblPr rtl="1"/>
              <a:tblGrid>
                <a:gridCol w="5184775"/>
                <a:gridCol w="38163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1746" name="Group 2"/>
          <p:cNvGraphicFramePr>
            <a:graphicFrameLocks noGrp="1"/>
          </p:cNvGraphicFramePr>
          <p:nvPr/>
        </p:nvGraphicFramePr>
        <p:xfrm>
          <a:off x="34925" y="0"/>
          <a:ext cx="9074150" cy="5878513"/>
        </p:xfrm>
        <a:graphic>
          <a:graphicData uri="http://schemas.openxmlformats.org/drawingml/2006/table">
            <a:tbl>
              <a:tblPr rtl="1"/>
              <a:tblGrid>
                <a:gridCol w="4752975"/>
                <a:gridCol w="4321175"/>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2784" name="Group 16"/>
          <p:cNvGraphicFramePr>
            <a:graphicFrameLocks noGrp="1"/>
          </p:cNvGraphicFramePr>
          <p:nvPr/>
        </p:nvGraphicFramePr>
        <p:xfrm>
          <a:off x="34925" y="115888"/>
          <a:ext cx="9074150" cy="6400800"/>
        </p:xfrm>
        <a:graphic>
          <a:graphicData uri="http://schemas.openxmlformats.org/drawingml/2006/table">
            <a:tbl>
              <a:tblPr rtl="1"/>
              <a:tblGrid>
                <a:gridCol w="4176712"/>
                <a:gridCol w="48974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Malheureux, vous qui êtes comme ces tombes que rien ne signale et sur lesquelles on marche sans le savoir. 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3805" name="Group 13"/>
          <p:cNvGraphicFramePr>
            <a:graphicFrameLocks noGrp="1"/>
          </p:cNvGraphicFramePr>
          <p:nvPr/>
        </p:nvGraphicFramePr>
        <p:xfrm>
          <a:off x="34925" y="115888"/>
          <a:ext cx="9074150" cy="6339840"/>
        </p:xfrm>
        <a:graphic>
          <a:graphicData uri="http://schemas.openxmlformats.org/drawingml/2006/table">
            <a:tbl>
              <a:tblPr rtl="1"/>
              <a:tblGrid>
                <a:gridCol w="5041900"/>
                <a:gridCol w="40322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4831" name="Group 15"/>
          <p:cNvGraphicFramePr>
            <a:graphicFrameLocks noGrp="1"/>
          </p:cNvGraphicFramePr>
          <p:nvPr/>
        </p:nvGraphicFramePr>
        <p:xfrm>
          <a:off x="34925" y="115888"/>
          <a:ext cx="9074150" cy="6339840"/>
        </p:xfrm>
        <a:graphic>
          <a:graphicData uri="http://schemas.openxmlformats.org/drawingml/2006/table">
            <a:tbl>
              <a:tblPr rtl="1"/>
              <a:tblGrid>
                <a:gridCol w="4824412"/>
                <a:gridCol w="42497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5856" name="Group 16"/>
          <p:cNvGraphicFramePr>
            <a:graphicFrameLocks noGrp="1"/>
          </p:cNvGraphicFramePr>
          <p:nvPr/>
        </p:nvGraphicFramePr>
        <p:xfrm>
          <a:off x="34925" y="44450"/>
          <a:ext cx="9145588" cy="6757164"/>
        </p:xfrm>
        <a:graphic>
          <a:graphicData uri="http://schemas.openxmlformats.org/drawingml/2006/table">
            <a:tbl>
              <a:tblPr rtl="1"/>
              <a:tblGrid>
                <a:gridCol w="4752975"/>
                <a:gridCol w="4392613"/>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2800" b="1" i="0" u="none" strike="noStrike" cap="none" normalizeH="0" baseline="0" dirty="0" smtClean="0">
                          <a:ln>
                            <a:noFill/>
                          </a:ln>
                          <a:solidFill>
                            <a:srgbClr val="FF9900"/>
                          </a:solidFill>
                          <a:effectLst/>
                          <a:latin typeface="Arial" charset="0"/>
                          <a:cs typeface="Arial" charset="0"/>
                        </a:rPr>
                        <a:t>( والمجد للـه دائماً )</a:t>
                      </a:r>
                      <a:endParaRPr kumimoji="0" lang="en-CA" sz="28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a:t>
                      </a:r>
                      <a:r>
                        <a:rPr kumimoji="0" lang="fr-FR" sz="2600" b="0" i="0" u="none" strike="noStrike" cap="none" normalizeH="0" baseline="0" dirty="0" smtClean="0">
                          <a:ln>
                            <a:noFill/>
                          </a:ln>
                          <a:solidFill>
                            <a:schemeClr val="bg1"/>
                          </a:solidFill>
                          <a:effectLst/>
                          <a:latin typeface="Arial" charset="0"/>
                          <a:cs typeface="Arial" charset="0"/>
                        </a:rPr>
                        <a:t>génération</a:t>
                      </a:r>
                      <a:r>
                        <a:rPr kumimoji="0" lang="fr-FR" sz="2800" b="0" i="0" u="none" strike="noStrike" cap="none" normalizeH="0" baseline="0" dirty="0" smtClean="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1800" b="1" i="0" u="none" strike="noStrike" cap="none" normalizeH="0" baseline="0" dirty="0" smtClean="0">
                          <a:ln>
                            <a:noFill/>
                          </a:ln>
                          <a:solidFill>
                            <a:srgbClr val="FF9900"/>
                          </a:solidFill>
                          <a:effectLst/>
                          <a:latin typeface="Arial" charset="0"/>
                          <a:cs typeface="Arial" charset="0"/>
                        </a:rPr>
                        <a:t>(Gloire à Dieu éternellement.)</a:t>
                      </a:r>
                      <a:endParaRPr kumimoji="0" lang="en-US" sz="1800" b="1" i="0" u="none" strike="noStrike" cap="none" normalizeH="0" baseline="0" dirty="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1800" b="1" i="0" u="none" strike="noStrike" cap="none" normalizeH="0" baseline="0" smtClean="0">
                          <a:ln>
                            <a:noFill/>
                          </a:ln>
                          <a:solidFill>
                            <a:srgbClr val="FF9900"/>
                          </a:solidFill>
                          <a:effectLst/>
                          <a:latin typeface="Arial" charset="0"/>
                          <a:cs typeface="Arial" charset="0"/>
                        </a:rPr>
                        <a:t>(Glory be to God forever.)</a:t>
                      </a:r>
                      <a:endParaRPr kumimoji="0" lang="en-CA" sz="1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68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195686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7903" name="Group 15"/>
          <p:cNvGraphicFramePr>
            <a:graphicFrameLocks noGrp="1"/>
          </p:cNvGraphicFramePr>
          <p:nvPr/>
        </p:nvGraphicFramePr>
        <p:xfrm>
          <a:off x="107950" y="44450"/>
          <a:ext cx="9072563" cy="6900672"/>
        </p:xfrm>
        <a:graphic>
          <a:graphicData uri="http://schemas.openxmlformats.org/drawingml/2006/table">
            <a:tbl>
              <a:tblPr rtl="1"/>
              <a:tblGrid>
                <a:gridCol w="4824413"/>
                <a:gridCol w="42481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smtClean="0">
                          <a:ln>
                            <a:noFill/>
                          </a:ln>
                          <a:solidFill>
                            <a:srgbClr val="FF9933"/>
                          </a:solidFill>
                          <a:effectLst/>
                          <a:latin typeface="Arial" charset="0"/>
                          <a:cs typeface="Times New Roman" pitchFamily="18" charset="0"/>
                        </a:rPr>
                        <a:t>مز</a:t>
                      </a:r>
                      <a:r>
                        <a:rPr kumimoji="0" lang="ar-EG" sz="3200" b="0" i="0" u="sng" strike="noStrike" cap="none" normalizeH="0" baseline="0" dirty="0" smtClean="0">
                          <a:ln>
                            <a:noFill/>
                          </a:ln>
                          <a:solidFill>
                            <a:srgbClr val="FF9933"/>
                          </a:solidFill>
                          <a:effectLst/>
                          <a:latin typeface="Arial" charset="0"/>
                          <a:cs typeface="Times New Roman" pitchFamily="18" charset="0"/>
                        </a:rPr>
                        <a:t>مور باكر</a:t>
                      </a:r>
                      <a:r>
                        <a:rPr kumimoji="0" lang="ar-SA" sz="3200" b="0" i="0" u="sng" strike="noStrike" cap="none" normalizeH="0" baseline="0" dirty="0" smtClean="0">
                          <a:ln>
                            <a:noFill/>
                          </a:ln>
                          <a:solidFill>
                            <a:srgbClr val="FF9933"/>
                          </a:solidFill>
                          <a:effectLst/>
                          <a:latin typeface="Arial" charset="0"/>
                          <a:cs typeface="Times New Roman" pitchFamily="18" charset="0"/>
                        </a:rPr>
                        <a:t> </a:t>
                      </a:r>
                      <a:r>
                        <a:rPr kumimoji="0" lang="en-US" sz="3200" b="0" i="0" u="sng" strike="noStrike" cap="none" normalizeH="0" baseline="0" dirty="0" smtClean="0">
                          <a:ln>
                            <a:noFill/>
                          </a:ln>
                          <a:solidFill>
                            <a:srgbClr val="FF9933"/>
                          </a:solidFill>
                          <a:effectLst/>
                          <a:latin typeface="Arial" charset="0"/>
                          <a:cs typeface="Times New Roman" pitchFamily="18" charset="0"/>
                        </a:rPr>
                        <a:t>105 : 26, 27, 45</a:t>
                      </a:r>
                      <a:endParaRPr kumimoji="0" lang="ar-SA" sz="3200" b="0" i="0" u="sng" strike="noStrike" cap="none" normalizeH="0" baseline="0" dirty="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 </a:t>
                      </a:r>
                      <a:r>
                        <a:rPr kumimoji="0" lang="en-US" sz="3200" b="0" i="0" u="sng" strike="noStrike" cap="none" normalizeH="0" baseline="0" dirty="0" smtClean="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957904" name="Rectangle 16"/>
          <p:cNvSpPr>
            <a:spLocks noGrp="1" noChangeArrowheads="1"/>
          </p:cNvSpPr>
          <p:nvPr>
            <p:ph type="ctrTitle"/>
          </p:nvPr>
        </p:nvSpPr>
        <p:spPr/>
        <p:txBody>
          <a:bodyPr/>
          <a:lstStyle/>
          <a:p>
            <a:r>
              <a:rPr lang="en-US"/>
              <a:t>26pm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8928" name="Group 16"/>
          <p:cNvGraphicFramePr>
            <a:graphicFrameLocks noGrp="1"/>
          </p:cNvGraphicFramePr>
          <p:nvPr/>
        </p:nvGraphicFramePr>
        <p:xfrm>
          <a:off x="107950" y="44450"/>
          <a:ext cx="9072563" cy="6840347"/>
        </p:xfrm>
        <a:graphic>
          <a:graphicData uri="http://schemas.openxmlformats.org/drawingml/2006/table">
            <a:tbl>
              <a:tblPr rtl="1"/>
              <a:tblGrid>
                <a:gridCol w="4608513"/>
                <a:gridCol w="4464050"/>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en-US" sz="3200" b="0" i="0" u="sng" strike="noStrike" cap="none" normalizeH="0" baseline="0" smtClean="0">
                          <a:ln>
                            <a:noFill/>
                          </a:ln>
                          <a:solidFill>
                            <a:srgbClr val="FF9933"/>
                          </a:solidFill>
                          <a:effectLst/>
                          <a:latin typeface="Arial" charset="0"/>
                          <a:cs typeface="Times New Roman" pitchFamily="18" charset="0"/>
                        </a:rPr>
                        <a:t>17:1-9</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t>
                      </a:r>
                      <a:r>
                        <a:rPr kumimoji="0" lang="fr-FR" sz="2800" b="0" i="0" u="none" strike="noStrike" cap="none" normalizeH="0" baseline="0" smtClean="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958929" name="Rectangle 17"/>
          <p:cNvSpPr>
            <a:spLocks noGrp="1" noChangeArrowheads="1"/>
          </p:cNvSpPr>
          <p:nvPr>
            <p:ph type="ctrTitle"/>
          </p:nvPr>
        </p:nvSpPr>
        <p:spPr/>
        <p:txBody>
          <a:bodyPr/>
          <a:lstStyle/>
          <a:p>
            <a:r>
              <a:rPr lang="en-US"/>
              <a:t>26m</a:t>
            </a:r>
          </a:p>
        </p:txBody>
      </p:sp>
    </p:spTree>
  </p:cSld>
  <p:clrMapOvr>
    <a:masterClrMapping/>
  </p:clrMapOvr>
  <p:timing>
    <p:tnLst>
      <p:par>
        <p:cTn id="1" dur="indefinite" restart="never" nodeType="tmRoot"/>
      </p:par>
    </p:tnLst>
  </p:timing>
</p:sld>
</file>

<file path=ppt/slides/slide1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9950" name="Group 14"/>
          <p:cNvGraphicFramePr>
            <a:graphicFrameLocks noGrp="1"/>
          </p:cNvGraphicFramePr>
          <p:nvPr/>
        </p:nvGraphicFramePr>
        <p:xfrm>
          <a:off x="107950" y="115888"/>
          <a:ext cx="9001125" cy="6191250"/>
        </p:xfrm>
        <a:graphic>
          <a:graphicData uri="http://schemas.openxmlformats.org/drawingml/2006/table">
            <a:tbl>
              <a:tblPr rtl="1"/>
              <a:tblGrid>
                <a:gridCol w="4465637"/>
                <a:gridCol w="453548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Et voici que leur apparurent Moïse et Élie qui s'entretenaient avec lui. 4 Intervenant, Pierre dit à Jésus: "Seigneur, il est bon que nous soyons ici; si tu le veux, je vais dresser ici trois tentes, une pour toi, une pour Moïse, une pour Élie."</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0975" name="Group 15"/>
          <p:cNvGraphicFramePr>
            <a:graphicFrameLocks noGrp="1"/>
          </p:cNvGraphicFramePr>
          <p:nvPr/>
        </p:nvGraphicFramePr>
        <p:xfrm>
          <a:off x="107950" y="44450"/>
          <a:ext cx="9001125" cy="6796405"/>
        </p:xfrm>
        <a:graphic>
          <a:graphicData uri="http://schemas.openxmlformats.org/drawingml/2006/table">
            <a:tbl>
              <a:tblPr rtl="1"/>
              <a:tblGrid>
                <a:gridCol w="4537075"/>
                <a:gridCol w="44640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1997" name="Group 13"/>
          <p:cNvGraphicFramePr>
            <a:graphicFrameLocks noGrp="1"/>
          </p:cNvGraphicFramePr>
          <p:nvPr/>
        </p:nvGraphicFramePr>
        <p:xfrm>
          <a:off x="107950" y="188913"/>
          <a:ext cx="9001125" cy="6335713"/>
        </p:xfrm>
        <a:graphic>
          <a:graphicData uri="http://schemas.openxmlformats.org/drawingml/2006/table">
            <a:tbl>
              <a:tblPr rtl="1"/>
              <a:tblGrid>
                <a:gridCol w="4465637"/>
                <a:gridCol w="453548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3022" name="Group 14"/>
          <p:cNvGraphicFramePr>
            <a:graphicFrameLocks noGrp="1"/>
          </p:cNvGraphicFramePr>
          <p:nvPr/>
        </p:nvGraphicFramePr>
        <p:xfrm>
          <a:off x="34925" y="115888"/>
          <a:ext cx="9001125" cy="5840413"/>
        </p:xfrm>
        <a:graphic>
          <a:graphicData uri="http://schemas.openxmlformats.org/drawingml/2006/table">
            <a:tbl>
              <a:tblPr rtl="1"/>
              <a:tblGrid>
                <a:gridCol w="4895850"/>
                <a:gridCol w="4105275"/>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dirty="0" smtClean="0">
                          <a:ln>
                            <a:noFill/>
                          </a:ln>
                          <a:solidFill>
                            <a:schemeClr val="bg1"/>
                          </a:solidFill>
                          <a:effectLst/>
                          <a:latin typeface="Arial" charset="0"/>
                          <a:cs typeface="Arial" charset="0"/>
                        </a:rPr>
                        <a:t> </a:t>
                      </a:r>
                      <a:r>
                        <a:rPr kumimoji="0" lang="ar-EG" sz="3200" b="1" i="0" u="none" strike="noStrike" cap="none" normalizeH="0" baseline="0" dirty="0" smtClean="0">
                          <a:ln>
                            <a:noFill/>
                          </a:ln>
                          <a:solidFill>
                            <a:srgbClr val="FF9900"/>
                          </a:solidFill>
                          <a:effectLst/>
                          <a:latin typeface="Arial" charset="0"/>
                          <a:cs typeface="Arial" charset="0"/>
                        </a:rPr>
                        <a:t>( والمجد للـه دائماً )</a:t>
                      </a:r>
                      <a:endParaRPr kumimoji="0" lang="en-CA" sz="3200" b="1" i="0" u="none" strike="noStrike" cap="none" normalizeH="0" baseline="0" dirty="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ar-EG" sz="2400" b="1" i="0" u="none" strike="noStrike" cap="none" normalizeH="0" baseline="0" dirty="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5"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40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96403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9640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96403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6082" name="Group 2"/>
          <p:cNvGraphicFramePr>
            <a:graphicFrameLocks noGrp="1"/>
          </p:cNvGraphicFramePr>
          <p:nvPr/>
        </p:nvGraphicFramePr>
        <p:xfrm>
          <a:off x="34925" y="44450"/>
          <a:ext cx="9001125" cy="6305169"/>
        </p:xfrm>
        <a:graphic>
          <a:graphicData uri="http://schemas.openxmlformats.org/drawingml/2006/table">
            <a:tbl>
              <a:tblPr rtl="1"/>
              <a:tblGrid>
                <a:gridCol w="4679950"/>
                <a:gridCol w="43211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11 : 17 ـ 27 )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Hébreux 11 : 17 - 27</a:t>
                      </a:r>
                      <a:r>
                        <a:rPr kumimoji="0" lang="en-US" sz="2800" b="0" i="0" u="none" strike="noStrike" cap="none" normalizeH="0" baseline="0" smtClean="0">
                          <a:ln>
                            <a:noFill/>
                          </a:ln>
                          <a:solidFill>
                            <a:schemeClr val="tx1"/>
                          </a:solidFill>
                          <a:effectLst/>
                          <a:latin typeface="Arial" charset="0"/>
                          <a:cs typeface="Arial" charset="0"/>
                        </a:rPr>
                        <a: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966093" name="Rectangle 13"/>
          <p:cNvSpPr>
            <a:spLocks noGrp="1" noChangeArrowheads="1"/>
          </p:cNvSpPr>
          <p:nvPr>
            <p:ph type="ctrTitle"/>
          </p:nvPr>
        </p:nvSpPr>
        <p:spPr/>
        <p:txBody>
          <a:bodyPr/>
          <a:lstStyle/>
          <a:p>
            <a:r>
              <a:rPr lang="en-US"/>
              <a:t>26p</a:t>
            </a:r>
          </a:p>
        </p:txBody>
      </p:sp>
    </p:spTree>
  </p:cSld>
  <p:clrMapOvr>
    <a:masterClrMapping/>
  </p:clrMapOvr>
  <p:timing>
    <p:tnLst>
      <p:par>
        <p:cTn id="1" dur="indefinite" restart="never" nodeType="tmRoot"/>
      </p:par>
    </p:tnLst>
  </p:timing>
</p:sld>
</file>

<file path=ppt/slides/slide1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7118" name="Group 14"/>
          <p:cNvGraphicFramePr>
            <a:graphicFrameLocks noGrp="1"/>
          </p:cNvGraphicFramePr>
          <p:nvPr/>
        </p:nvGraphicFramePr>
        <p:xfrm>
          <a:off x="34925" y="44450"/>
          <a:ext cx="9074150" cy="5834063"/>
        </p:xfrm>
        <a:graphic>
          <a:graphicData uri="http://schemas.openxmlformats.org/drawingml/2006/table">
            <a:tbl>
              <a:tblPr rtl="1"/>
              <a:tblGrid>
                <a:gridCol w="4321175"/>
                <a:gridCol w="47529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8141" name="Group 13"/>
          <p:cNvGraphicFramePr>
            <a:graphicFrameLocks noGrp="1"/>
          </p:cNvGraphicFramePr>
          <p:nvPr/>
        </p:nvGraphicFramePr>
        <p:xfrm>
          <a:off x="34925" y="44450"/>
          <a:ext cx="9074150" cy="6339840"/>
        </p:xfrm>
        <a:graphic>
          <a:graphicData uri="http://schemas.openxmlformats.org/drawingml/2006/table">
            <a:tbl>
              <a:tblPr rtl="1"/>
              <a:tblGrid>
                <a:gridCol w="4465637"/>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69167" name="Group 15"/>
          <p:cNvGraphicFramePr>
            <a:graphicFrameLocks noGrp="1"/>
          </p:cNvGraphicFramePr>
          <p:nvPr/>
        </p:nvGraphicFramePr>
        <p:xfrm>
          <a:off x="34925" y="115888"/>
          <a:ext cx="9074150" cy="5978526"/>
        </p:xfrm>
        <a:graphic>
          <a:graphicData uri="http://schemas.openxmlformats.org/drawingml/2006/table">
            <a:tbl>
              <a:tblPr rtl="1"/>
              <a:tblGrid>
                <a:gridCol w="4392612"/>
                <a:gridCol w="46815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0190" name="Group 14"/>
          <p:cNvGraphicFramePr>
            <a:graphicFrameLocks noGrp="1"/>
          </p:cNvGraphicFramePr>
          <p:nvPr/>
        </p:nvGraphicFramePr>
        <p:xfrm>
          <a:off x="34925" y="44450"/>
          <a:ext cx="9074150" cy="6049963"/>
        </p:xfrm>
        <a:graphic>
          <a:graphicData uri="http://schemas.openxmlformats.org/drawingml/2006/table">
            <a:tbl>
              <a:tblPr rtl="1"/>
              <a:tblGrid>
                <a:gridCol w="4321175"/>
                <a:gridCol w="47529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1213" name="Group 13"/>
          <p:cNvGraphicFramePr>
            <a:graphicFrameLocks noGrp="1"/>
          </p:cNvGraphicFramePr>
          <p:nvPr/>
        </p:nvGraphicFramePr>
        <p:xfrm>
          <a:off x="34925" y="44450"/>
          <a:ext cx="9074150" cy="6374765"/>
        </p:xfrm>
        <a:graphic>
          <a:graphicData uri="http://schemas.openxmlformats.org/drawingml/2006/table">
            <a:tbl>
              <a:tblPr rtl="1"/>
              <a:tblGrid>
                <a:gridCol w="4897437"/>
                <a:gridCol w="4176713"/>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22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32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9732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97325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5312" name="Group 16"/>
          <p:cNvGraphicFramePr>
            <a:graphicFrameLocks noGrp="1"/>
          </p:cNvGraphicFramePr>
          <p:nvPr/>
        </p:nvGraphicFramePr>
        <p:xfrm>
          <a:off x="34925" y="44450"/>
          <a:ext cx="9074150" cy="6644640"/>
        </p:xfrm>
        <a:graphic>
          <a:graphicData uri="http://schemas.openxmlformats.org/drawingml/2006/table">
            <a:tbl>
              <a:tblPr rtl="1"/>
              <a:tblGrid>
                <a:gridCol w="5184775"/>
                <a:gridCol w="38893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1 : 19 ـ 2 : 1 ـ 8 )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t>
                      </a:r>
                      <a:r>
                        <a:rPr kumimoji="0" lang="fr-FR" sz="2800" b="0" i="0" u="none" strike="noStrike" cap="none" normalizeH="0" baseline="0" smtClean="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975313" name="Rectangle 17"/>
          <p:cNvSpPr>
            <a:spLocks noGrp="1" noChangeArrowheads="1"/>
          </p:cNvSpPr>
          <p:nvPr>
            <p:ph type="ctrTitle"/>
          </p:nvPr>
        </p:nvSpPr>
        <p:spPr/>
        <p:txBody>
          <a:bodyPr/>
          <a:lstStyle/>
          <a:p>
            <a:r>
              <a:rPr lang="en-US"/>
              <a:t>26c</a:t>
            </a:r>
          </a:p>
        </p:txBody>
      </p:sp>
    </p:spTree>
  </p:cSld>
  <p:clrMapOvr>
    <a:masterClrMapping/>
  </p:clrMapOvr>
  <p:timing>
    <p:tnLst>
      <p:par>
        <p:cTn id="1" dur="indefinite" restart="never" nodeType="tmRoot"/>
      </p:par>
    </p:tnLst>
  </p:timing>
</p:sld>
</file>

<file path=ppt/slides/slide1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6339" name="Group 19"/>
          <p:cNvGraphicFramePr>
            <a:graphicFrameLocks noGrp="1"/>
          </p:cNvGraphicFramePr>
          <p:nvPr/>
        </p:nvGraphicFramePr>
        <p:xfrm>
          <a:off x="34925" y="44450"/>
          <a:ext cx="9074150" cy="6158865"/>
        </p:xfrm>
        <a:graphic>
          <a:graphicData uri="http://schemas.openxmlformats.org/drawingml/2006/table">
            <a:tbl>
              <a:tblPr rtl="1"/>
              <a:tblGrid>
                <a:gridCol w="4968875"/>
                <a:gridCol w="41052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7346" name="Group 2"/>
          <p:cNvGraphicFramePr>
            <a:graphicFrameLocks noGrp="1"/>
          </p:cNvGraphicFramePr>
          <p:nvPr/>
        </p:nvGraphicFramePr>
        <p:xfrm>
          <a:off x="107950" y="44450"/>
          <a:ext cx="9072563" cy="6339840"/>
        </p:xfrm>
        <a:graphic>
          <a:graphicData uri="http://schemas.openxmlformats.org/drawingml/2006/table">
            <a:tbl>
              <a:tblPr rtl="1"/>
              <a:tblGrid>
                <a:gridCol w="4679950"/>
                <a:gridCol w="4392613"/>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8370" name="Group 2"/>
          <p:cNvGraphicFramePr>
            <a:graphicFrameLocks noGrp="1"/>
          </p:cNvGraphicFramePr>
          <p:nvPr/>
        </p:nvGraphicFramePr>
        <p:xfrm>
          <a:off x="107950" y="44450"/>
          <a:ext cx="9072563" cy="6339840"/>
        </p:xfrm>
        <a:graphic>
          <a:graphicData uri="http://schemas.openxmlformats.org/drawingml/2006/table">
            <a:tbl>
              <a:tblPr rtl="1"/>
              <a:tblGrid>
                <a:gridCol w="4608513"/>
                <a:gridCol w="4464050"/>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79407" name="Group 15"/>
          <p:cNvGraphicFramePr>
            <a:graphicFrameLocks noGrp="1"/>
          </p:cNvGraphicFramePr>
          <p:nvPr/>
        </p:nvGraphicFramePr>
        <p:xfrm>
          <a:off x="107950" y="44450"/>
          <a:ext cx="9072563" cy="6410326"/>
        </p:xfrm>
        <a:graphic>
          <a:graphicData uri="http://schemas.openxmlformats.org/drawingml/2006/table">
            <a:tbl>
              <a:tblPr rtl="1"/>
              <a:tblGrid>
                <a:gridCol w="4679950"/>
                <a:gridCol w="4392613"/>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0418" name="Group 2"/>
          <p:cNvGraphicFramePr>
            <a:graphicFrameLocks noGrp="1"/>
          </p:cNvGraphicFramePr>
          <p:nvPr/>
        </p:nvGraphicFramePr>
        <p:xfrm>
          <a:off x="107950" y="44450"/>
          <a:ext cx="9072563" cy="6194426"/>
        </p:xfrm>
        <a:graphic>
          <a:graphicData uri="http://schemas.openxmlformats.org/drawingml/2006/table">
            <a:tbl>
              <a:tblPr rtl="1"/>
              <a:tblGrid>
                <a:gridCol w="4752975"/>
                <a:gridCol w="431958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1442" name="Group 2"/>
          <p:cNvGraphicFramePr>
            <a:graphicFrameLocks noGrp="1"/>
          </p:cNvGraphicFramePr>
          <p:nvPr/>
        </p:nvGraphicFramePr>
        <p:xfrm>
          <a:off x="107950" y="44450"/>
          <a:ext cx="9072563" cy="5913120"/>
        </p:xfrm>
        <a:graphic>
          <a:graphicData uri="http://schemas.openxmlformats.org/drawingml/2006/table">
            <a:tbl>
              <a:tblPr rtl="1"/>
              <a:tblGrid>
                <a:gridCol w="4392613"/>
                <a:gridCol w="4679950"/>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2466" name="Group 2"/>
          <p:cNvGraphicFramePr>
            <a:graphicFrameLocks noGrp="1"/>
          </p:cNvGraphicFramePr>
          <p:nvPr/>
        </p:nvGraphicFramePr>
        <p:xfrm>
          <a:off x="107950" y="44450"/>
          <a:ext cx="9072563" cy="6121401"/>
        </p:xfrm>
        <a:graphic>
          <a:graphicData uri="http://schemas.openxmlformats.org/drawingml/2006/table">
            <a:tbl>
              <a:tblPr rtl="1"/>
              <a:tblGrid>
                <a:gridCol w="4824413"/>
                <a:gridCol w="4248150"/>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34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9"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10"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45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9845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98451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198451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6582" name="Group 22"/>
          <p:cNvGraphicFramePr>
            <a:graphicFrameLocks noGrp="1"/>
          </p:cNvGraphicFramePr>
          <p:nvPr/>
        </p:nvGraphicFramePr>
        <p:xfrm>
          <a:off x="107950" y="44450"/>
          <a:ext cx="8928100" cy="6338888"/>
        </p:xfrm>
        <a:graphic>
          <a:graphicData uri="http://schemas.openxmlformats.org/drawingml/2006/table">
            <a:tbl>
              <a:tblPr rtl="1"/>
              <a:tblGrid>
                <a:gridCol w="4319587"/>
                <a:gridCol w="4608513"/>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smtClean="0">
                          <a:ln>
                            <a:noFill/>
                          </a:ln>
                          <a:solidFill>
                            <a:srgbClr val="FF9900"/>
                          </a:solidFill>
                          <a:effectLst/>
                          <a:latin typeface="Arial" charset="0"/>
                          <a:cs typeface="Arial" charset="0"/>
                        </a:rPr>
                        <a:t> ( </a:t>
                      </a:r>
                      <a:r>
                        <a:rPr kumimoji="0" lang="en-US" sz="3200" b="0" i="0" u="sng" strike="noStrike" cap="none" normalizeH="0" baseline="0" smtClean="0">
                          <a:ln>
                            <a:noFill/>
                          </a:ln>
                          <a:solidFill>
                            <a:srgbClr val="FF9900"/>
                          </a:solidFill>
                          <a:effectLst/>
                          <a:latin typeface="Arial" charset="0"/>
                          <a:cs typeface="Arial" charset="0"/>
                        </a:rPr>
                        <a:t>15:21-29</a:t>
                      </a:r>
                      <a:r>
                        <a:rPr kumimoji="0" lang="ar-SA" sz="3200" b="0" i="0" u="sng" strike="noStrike" cap="none" normalizeH="0" baseline="0" smtClean="0">
                          <a:ln>
                            <a:noFill/>
                          </a:ln>
                          <a:solidFill>
                            <a:srgbClr val="FF9900"/>
                          </a:solidFill>
                          <a:effectLst/>
                          <a:latin typeface="Arial" charset="0"/>
                          <a:cs typeface="Arial" charset="0"/>
                        </a:rPr>
                        <a:t>)</a:t>
                      </a:r>
                      <a:endParaRPr kumimoji="0" lang="en-US" sz="32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15:21-29</a:t>
                      </a:r>
                      <a:endParaRPr kumimoji="0" lang="en-US" sz="2400" b="0" i="0" u="sng" strike="noStrike" cap="none" normalizeH="0" baseline="0" smtClean="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a:t>
                      </a:r>
                      <a:r>
                        <a:rPr kumimoji="0" lang="fr-FR" sz="2800" b="0" i="0" u="none" strike="noStrike" cap="none" normalizeH="0" baseline="0" smtClean="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986583" name="Rectangle 23"/>
          <p:cNvSpPr>
            <a:spLocks noGrp="1" noChangeArrowheads="1"/>
          </p:cNvSpPr>
          <p:nvPr>
            <p:ph type="ctrTitle"/>
          </p:nvPr>
        </p:nvSpPr>
        <p:spPr/>
        <p:txBody>
          <a:bodyPr/>
          <a:lstStyle/>
          <a:p>
            <a:r>
              <a:rPr lang="en-US"/>
              <a:t>26a</a:t>
            </a:r>
          </a:p>
        </p:txBody>
      </p:sp>
    </p:spTree>
  </p:cSld>
  <p:clrMapOvr>
    <a:masterClrMapping/>
  </p:clrMapOvr>
  <p:timing>
    <p:tnLst>
      <p:par>
        <p:cTn id="1" dur="indefinite" restart="never" nodeType="tmRoot"/>
      </p:par>
    </p:tnLst>
  </p:timing>
</p:sld>
</file>

<file path=ppt/slides/slide1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7597" name="Group 13"/>
          <p:cNvGraphicFramePr>
            <a:graphicFrameLocks noGrp="1"/>
          </p:cNvGraphicFramePr>
          <p:nvPr/>
        </p:nvGraphicFramePr>
        <p:xfrm>
          <a:off x="34925" y="44450"/>
          <a:ext cx="9145588" cy="6087428"/>
        </p:xfrm>
        <a:graphic>
          <a:graphicData uri="http://schemas.openxmlformats.org/drawingml/2006/table">
            <a:tbl>
              <a:tblPr rtl="1"/>
              <a:tblGrid>
                <a:gridCol w="4895850"/>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8621" name="Group 13"/>
          <p:cNvGraphicFramePr>
            <a:graphicFrameLocks noGrp="1"/>
          </p:cNvGraphicFramePr>
          <p:nvPr/>
        </p:nvGraphicFramePr>
        <p:xfrm>
          <a:off x="34925" y="44450"/>
          <a:ext cx="9145588" cy="5978526"/>
        </p:xfrm>
        <a:graphic>
          <a:graphicData uri="http://schemas.openxmlformats.org/drawingml/2006/table">
            <a:tbl>
              <a:tblPr rtl="1"/>
              <a:tblGrid>
                <a:gridCol w="4537075"/>
                <a:gridCol w="46085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9645" name="Group 13"/>
          <p:cNvGraphicFramePr>
            <a:graphicFrameLocks noGrp="1"/>
          </p:cNvGraphicFramePr>
          <p:nvPr/>
        </p:nvGraphicFramePr>
        <p:xfrm>
          <a:off x="34925" y="44450"/>
          <a:ext cx="9145588" cy="6842760"/>
        </p:xfrm>
        <a:graphic>
          <a:graphicData uri="http://schemas.openxmlformats.org/drawingml/2006/table">
            <a:tbl>
              <a:tblPr rtl="1"/>
              <a:tblGrid>
                <a:gridCol w="4248150"/>
                <a:gridCol w="4897438"/>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0671" name="Group 15"/>
          <p:cNvGraphicFramePr>
            <a:graphicFrameLocks noGrp="1"/>
          </p:cNvGraphicFramePr>
          <p:nvPr/>
        </p:nvGraphicFramePr>
        <p:xfrm>
          <a:off x="34925" y="115888"/>
          <a:ext cx="9074150" cy="5546726"/>
        </p:xfrm>
        <a:graphic>
          <a:graphicData uri="http://schemas.openxmlformats.org/drawingml/2006/table">
            <a:tbl>
              <a:tblPr rtl="1"/>
              <a:tblGrid>
                <a:gridCol w="4752975"/>
                <a:gridCol w="43211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1682" name="Group 2"/>
          <p:cNvGraphicFramePr>
            <a:graphicFrameLocks noGrp="1"/>
          </p:cNvGraphicFramePr>
          <p:nvPr/>
        </p:nvGraphicFramePr>
        <p:xfrm>
          <a:off x="34925" y="44450"/>
          <a:ext cx="9145588" cy="6766560"/>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27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373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47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5796" name="Group 20"/>
          <p:cNvGraphicFramePr>
            <a:graphicFrameLocks noGrp="1"/>
          </p:cNvGraphicFramePr>
          <p:nvPr/>
        </p:nvGraphicFramePr>
        <p:xfrm>
          <a:off x="107950" y="44450"/>
          <a:ext cx="9001125" cy="6669024"/>
        </p:xfrm>
        <a:graphic>
          <a:graphicData uri="http://schemas.openxmlformats.org/drawingml/2006/table">
            <a:tbl>
              <a:tblPr rtl="1"/>
              <a:tblGrid>
                <a:gridCol w="4465637"/>
                <a:gridCol w="453548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dirty="0" smtClean="0">
                          <a:ln>
                            <a:noFill/>
                          </a:ln>
                          <a:solidFill>
                            <a:srgbClr val="FF9933"/>
                          </a:solidFill>
                          <a:effectLst/>
                          <a:latin typeface="Arial" charset="0"/>
                          <a:cs typeface="Arial" charset="0"/>
                        </a:rPr>
                        <a:t>مزمور </a:t>
                      </a:r>
                      <a:r>
                        <a:rPr kumimoji="0" lang="en-US" sz="2800" b="0" i="0" u="sng" strike="noStrike" cap="none" normalizeH="0" baseline="0" dirty="0" smtClean="0">
                          <a:ln>
                            <a:noFill/>
                          </a:ln>
                          <a:solidFill>
                            <a:srgbClr val="FF9933"/>
                          </a:solidFill>
                          <a:effectLst/>
                          <a:latin typeface="Arial" charset="0"/>
                          <a:cs typeface="Arial" charset="0"/>
                        </a:rPr>
                        <a:t>99 : 6 - 7</a:t>
                      </a:r>
                      <a:endParaRPr kumimoji="0" lang="ar-EG" sz="28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Arial" charset="0"/>
                        </a:rPr>
                        <a:t>Psaume </a:t>
                      </a:r>
                      <a:r>
                        <a:rPr kumimoji="0" lang="en-US" sz="3200" b="0" i="0" u="sng" strike="noStrike" cap="none" normalizeH="0" baseline="0" dirty="0" smtClean="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6 Moïse et Aaron parmi ses prêtres, et Samuel parmi ceux qui invoquaient son nom, faisaient appel au Seigneur, et il leur répondait. 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Moses and Aaron were among His priests, And Samuel was among those who called upon His name; They called upon the Lord, and He answered them. 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995797" name="Rectangle 21"/>
          <p:cNvSpPr>
            <a:spLocks noGrp="1" noChangeArrowheads="1"/>
          </p:cNvSpPr>
          <p:nvPr>
            <p:ph type="ctrTitle"/>
          </p:nvPr>
        </p:nvSpPr>
        <p:spPr/>
        <p:txBody>
          <a:bodyPr/>
          <a:lstStyle/>
          <a:p>
            <a:r>
              <a:rPr lang="en-US"/>
              <a:t>26pg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6802" name="Group 2"/>
          <p:cNvGraphicFramePr>
            <a:graphicFrameLocks noGrp="1"/>
          </p:cNvGraphicFramePr>
          <p:nvPr/>
        </p:nvGraphicFramePr>
        <p:xfrm>
          <a:off x="34925" y="44450"/>
          <a:ext cx="9145588" cy="6885496"/>
        </p:xfrm>
        <a:graphic>
          <a:graphicData uri="http://schemas.openxmlformats.org/drawingml/2006/table">
            <a:tbl>
              <a:tblPr rtl="1"/>
              <a:tblGrid>
                <a:gridCol w="4752975"/>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fr-FR" sz="3600" b="0" i="0" u="sng" strike="noStrike" cap="none" normalizeH="0" baseline="0" smtClean="0">
                          <a:ln>
                            <a:noFill/>
                          </a:ln>
                          <a:solidFill>
                            <a:srgbClr val="FF9933"/>
                          </a:solidFill>
                          <a:effectLst/>
                          <a:latin typeface="Arial" charset="0"/>
                          <a:cs typeface="Arial" charset="0"/>
                        </a:rPr>
                        <a:t>23 : 14 - 36</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700" b="0" i="0" u="sng" strike="noStrike" cap="none" normalizeH="0" baseline="0" smtClean="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Malheureux êtes-vous, scribes et Pharisiens hypocrites, vous qui fermez devant les hommes l'entrée du Royaume des cieux! Vous-mêmes n'y entrez pas, et vous ne laissez pas entrer ceux qui le voudraient!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sng" strike="noStrike" cap="none" normalizeH="0" baseline="0" smtClean="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996813" name="Rectangle 13"/>
          <p:cNvSpPr>
            <a:spLocks noGrp="1" noChangeArrowheads="1"/>
          </p:cNvSpPr>
          <p:nvPr>
            <p:ph type="ctrTitle"/>
          </p:nvPr>
        </p:nvSpPr>
        <p:spPr/>
        <p:txBody>
          <a:bodyPr/>
          <a:lstStyle/>
          <a:p>
            <a:r>
              <a:rPr lang="en-US"/>
              <a:t>26g</a:t>
            </a:r>
          </a:p>
        </p:txBody>
      </p:sp>
    </p:spTree>
  </p:cSld>
  <p:clrMapOvr>
    <a:masterClrMapping/>
  </p:clrMapOvr>
  <p:timing>
    <p:tnLst>
      <p:par>
        <p:cTn id="1" dur="indefinite" restart="never" nodeType="tmRoot"/>
      </p:par>
    </p:tnLst>
  </p:timing>
</p:sld>
</file>

<file path=ppt/slides/slide1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7838" name="Group 14"/>
          <p:cNvGraphicFramePr>
            <a:graphicFrameLocks noGrp="1"/>
          </p:cNvGraphicFramePr>
          <p:nvPr/>
        </p:nvGraphicFramePr>
        <p:xfrm>
          <a:off x="34925" y="115888"/>
          <a:ext cx="9074150" cy="6049963"/>
        </p:xfrm>
        <a:graphic>
          <a:graphicData uri="http://schemas.openxmlformats.org/drawingml/2006/table">
            <a:tbl>
              <a:tblPr rtl="1"/>
              <a:tblGrid>
                <a:gridCol w="5041900"/>
                <a:gridCol w="40322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الارامل.</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8862" name="Group 14"/>
          <p:cNvGraphicFramePr>
            <a:graphicFrameLocks noGrp="1"/>
          </p:cNvGraphicFramePr>
          <p:nvPr/>
        </p:nvGraphicFramePr>
        <p:xfrm>
          <a:off x="34925" y="115888"/>
          <a:ext cx="9001125" cy="5618163"/>
        </p:xfrm>
        <a:graphic>
          <a:graphicData uri="http://schemas.openxmlformats.org/drawingml/2006/table">
            <a:tbl>
              <a:tblPr rtl="1"/>
              <a:tblGrid>
                <a:gridCol w="4824412"/>
                <a:gridCol w="41767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9886" name="Group 14"/>
          <p:cNvGraphicFramePr>
            <a:graphicFrameLocks noGrp="1"/>
          </p:cNvGraphicFramePr>
          <p:nvPr/>
        </p:nvGraphicFramePr>
        <p:xfrm>
          <a:off x="34925" y="44450"/>
          <a:ext cx="9074150" cy="6339840"/>
        </p:xfrm>
        <a:graphic>
          <a:graphicData uri="http://schemas.openxmlformats.org/drawingml/2006/table">
            <a:tbl>
              <a:tblPr rtl="1"/>
              <a:tblGrid>
                <a:gridCol w="4608512"/>
                <a:gridCol w="446563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0910" name="Group 14"/>
          <p:cNvGraphicFramePr>
            <a:graphicFrameLocks noGrp="1"/>
          </p:cNvGraphicFramePr>
          <p:nvPr/>
        </p:nvGraphicFramePr>
        <p:xfrm>
          <a:off x="34925" y="44450"/>
          <a:ext cx="9074150" cy="6851904"/>
        </p:xfrm>
        <a:graphic>
          <a:graphicData uri="http://schemas.openxmlformats.org/drawingml/2006/table">
            <a:tbl>
              <a:tblPr rtl="1"/>
              <a:tblGrid>
                <a:gridCol w="4681537"/>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1936" name="Group 16"/>
          <p:cNvGraphicFramePr>
            <a:graphicFrameLocks noGrp="1"/>
          </p:cNvGraphicFramePr>
          <p:nvPr/>
        </p:nvGraphicFramePr>
        <p:xfrm>
          <a:off x="34925" y="115888"/>
          <a:ext cx="9074150" cy="5907088"/>
        </p:xfrm>
        <a:graphic>
          <a:graphicData uri="http://schemas.openxmlformats.org/drawingml/2006/table">
            <a:tbl>
              <a:tblPr rtl="1"/>
              <a:tblGrid>
                <a:gridCol w="4321175"/>
                <a:gridCol w="47529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2959" name="Group 15"/>
          <p:cNvGraphicFramePr>
            <a:graphicFrameLocks noGrp="1"/>
          </p:cNvGraphicFramePr>
          <p:nvPr/>
        </p:nvGraphicFramePr>
        <p:xfrm>
          <a:off x="34925" y="115888"/>
          <a:ext cx="9001125" cy="6339840"/>
        </p:xfrm>
        <a:graphic>
          <a:graphicData uri="http://schemas.openxmlformats.org/drawingml/2006/table">
            <a:tbl>
              <a:tblPr rtl="1"/>
              <a:tblGrid>
                <a:gridCol w="4608512"/>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3984" name="Group 16"/>
          <p:cNvGraphicFramePr>
            <a:graphicFrameLocks noGrp="1"/>
          </p:cNvGraphicFramePr>
          <p:nvPr/>
        </p:nvGraphicFramePr>
        <p:xfrm>
          <a:off x="34925" y="115888"/>
          <a:ext cx="9074150" cy="6158865"/>
        </p:xfrm>
        <a:graphic>
          <a:graphicData uri="http://schemas.openxmlformats.org/drawingml/2006/table">
            <a:tbl>
              <a:tblPr rtl="1"/>
              <a:tblGrid>
                <a:gridCol w="4897437"/>
                <a:gridCol w="4176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5006" name="Group 14"/>
          <p:cNvGraphicFramePr>
            <a:graphicFrameLocks noGrp="1"/>
          </p:cNvGraphicFramePr>
          <p:nvPr/>
        </p:nvGraphicFramePr>
        <p:xfrm>
          <a:off x="34925" y="44450"/>
          <a:ext cx="9145588" cy="6931152"/>
        </p:xfrm>
        <a:graphic>
          <a:graphicData uri="http://schemas.openxmlformats.org/drawingml/2006/table">
            <a:tbl>
              <a:tblPr rtl="1"/>
              <a:tblGrid>
                <a:gridCol w="4824413"/>
                <a:gridCol w="4321175"/>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6033" name="Group 17"/>
          <p:cNvGraphicFramePr>
            <a:graphicFrameLocks noGrp="1"/>
          </p:cNvGraphicFramePr>
          <p:nvPr/>
        </p:nvGraphicFramePr>
        <p:xfrm>
          <a:off x="34925" y="115888"/>
          <a:ext cx="9074150" cy="6796405"/>
        </p:xfrm>
        <a:graphic>
          <a:graphicData uri="http://schemas.openxmlformats.org/drawingml/2006/table">
            <a:tbl>
              <a:tblPr rtl="1"/>
              <a:tblGrid>
                <a:gridCol w="4537075"/>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7054" name="Group 14"/>
          <p:cNvGraphicFramePr>
            <a:graphicFrameLocks noGrp="1"/>
          </p:cNvGraphicFramePr>
          <p:nvPr/>
        </p:nvGraphicFramePr>
        <p:xfrm>
          <a:off x="34925" y="44450"/>
          <a:ext cx="9074150" cy="6766560"/>
        </p:xfrm>
        <a:graphic>
          <a:graphicData uri="http://schemas.openxmlformats.org/drawingml/2006/table">
            <a:tbl>
              <a:tblPr rtl="1"/>
              <a:tblGrid>
                <a:gridCol w="4537075"/>
                <a:gridCol w="45370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8083" name="Group 19"/>
          <p:cNvGraphicFramePr>
            <a:graphicFrameLocks noGrp="1"/>
          </p:cNvGraphicFramePr>
          <p:nvPr/>
        </p:nvGraphicFramePr>
        <p:xfrm>
          <a:off x="34925" y="115888"/>
          <a:ext cx="9074150" cy="6842760"/>
        </p:xfrm>
        <a:graphic>
          <a:graphicData uri="http://schemas.openxmlformats.org/drawingml/2006/table">
            <a:tbl>
              <a:tblPr rtl="1"/>
              <a:tblGrid>
                <a:gridCol w="4824412"/>
                <a:gridCol w="4249738"/>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Serpents, brood of vipers! How can you escape the </a:t>
                      </a:r>
                      <a:r>
                        <a:rPr kumimoji="0" lang="en-US" sz="2600" b="0" i="0" u="none" strike="noStrike" cap="none" normalizeH="0" baseline="0" smtClean="0">
                          <a:ln>
                            <a:noFill/>
                          </a:ln>
                          <a:solidFill>
                            <a:schemeClr val="bg1"/>
                          </a:solidFill>
                          <a:effectLst/>
                          <a:latin typeface="Arial" charset="0"/>
                          <a:cs typeface="Arial" charset="0"/>
                        </a:rPr>
                        <a:t>condemnation of hell? </a:t>
                      </a:r>
                      <a:r>
                        <a:rPr kumimoji="0" lang="en-US" sz="2800" b="0" i="0" u="none" strike="noStrike" cap="none" normalizeH="0" baseline="0" smtClean="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9101" name="Group 13"/>
          <p:cNvGraphicFramePr>
            <a:graphicFrameLocks noGrp="1"/>
          </p:cNvGraphicFramePr>
          <p:nvPr/>
        </p:nvGraphicFramePr>
        <p:xfrm>
          <a:off x="34925" y="44450"/>
          <a:ext cx="9145588" cy="6778752"/>
        </p:xfrm>
        <a:graphic>
          <a:graphicData uri="http://schemas.openxmlformats.org/drawingml/2006/table">
            <a:tbl>
              <a:tblPr rtl="1"/>
              <a:tblGrid>
                <a:gridCol w="4679950"/>
                <a:gridCol w="4465638"/>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smtClean="0">
                          <a:ln>
                            <a:noFill/>
                          </a:ln>
                          <a:solidFill>
                            <a:schemeClr val="bg1"/>
                          </a:solidFill>
                          <a:effectLst/>
                          <a:latin typeface="Arial" charset="0"/>
                          <a:cs typeface="Arial" charset="0"/>
                        </a:rPr>
                        <a:t> </a:t>
                      </a: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US" sz="23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01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1154" name="Group 18"/>
          <p:cNvGraphicFramePr>
            <a:graphicFrameLocks noGrp="1"/>
          </p:cNvGraphicFramePr>
          <p:nvPr/>
        </p:nvGraphicFramePr>
        <p:xfrm>
          <a:off x="539750" y="404813"/>
          <a:ext cx="8137525" cy="5846064"/>
        </p:xfrm>
        <a:graphic>
          <a:graphicData uri="http://schemas.openxmlformats.org/drawingml/2006/table">
            <a:tbl>
              <a:tblPr rtl="1"/>
              <a:tblGrid>
                <a:gridCol w="8137525"/>
              </a:tblGrid>
              <a:tr h="2735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seventh of month of Baouna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200" b="0" i="0" u="none" strike="noStrike" cap="none" normalizeH="0" baseline="0" smtClean="0">
                          <a:ln>
                            <a:noFill/>
                          </a:ln>
                          <a:solidFill>
                            <a:srgbClr val="FF9900"/>
                          </a:solidFill>
                          <a:effectLst/>
                          <a:latin typeface="Arial" charset="0"/>
                          <a:cs typeface="Arial" charset="0"/>
                        </a:rPr>
                        <a:t>( Thirty day of The Month of Baramudah)</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36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smtClean="0">
                          <a:ln>
                            <a:noFill/>
                          </a:ln>
                          <a:solidFill>
                            <a:srgbClr val="FF9900"/>
                          </a:solidFill>
                          <a:effectLst/>
                          <a:latin typeface="Arial" charset="0"/>
                          <a:cs typeface="Arial" charset="0"/>
                        </a:rPr>
                        <a:t>اليوم السابع والعشرون من شهر بؤونة</a:t>
                      </a:r>
                      <a:endParaRPr kumimoji="0" lang="en-US" sz="36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smtClean="0">
                          <a:ln>
                            <a:noFill/>
                          </a:ln>
                          <a:solidFill>
                            <a:srgbClr val="FF9900"/>
                          </a:solidFill>
                          <a:effectLst/>
                          <a:latin typeface="Arial" charset="0"/>
                          <a:cs typeface="Arial" charset="0"/>
                        </a:rPr>
                        <a:t>اليوم الثلاثون</a:t>
                      </a:r>
                      <a:r>
                        <a:rPr kumimoji="0" lang="ar-KW" sz="3600" b="0" i="0" u="none" strike="noStrike" cap="none" normalizeH="0" baseline="0" smtClean="0">
                          <a:ln>
                            <a:noFill/>
                          </a:ln>
                          <a:solidFill>
                            <a:srgbClr val="FF9900"/>
                          </a:solidFill>
                          <a:effectLst/>
                          <a:latin typeface="Arial" charset="0"/>
                          <a:cs typeface="Arial" charset="0"/>
                        </a:rPr>
                        <a:t> من</a:t>
                      </a:r>
                      <a:r>
                        <a:rPr kumimoji="0" lang="ar-EG" sz="3600" b="0" i="0" u="none" strike="noStrike" cap="none" normalizeH="0" baseline="0" smtClean="0">
                          <a:ln>
                            <a:noFill/>
                          </a:ln>
                          <a:solidFill>
                            <a:srgbClr val="FF9900"/>
                          </a:solidFill>
                          <a:effectLst/>
                          <a:latin typeface="Arial" charset="0"/>
                          <a:cs typeface="Arial" charset="0"/>
                        </a:rPr>
                        <a:t> </a:t>
                      </a:r>
                      <a:r>
                        <a:rPr kumimoji="0" lang="ar-KW" sz="3600" b="0" i="0" u="none" strike="noStrike" cap="none" normalizeH="0" baseline="0" smtClean="0">
                          <a:ln>
                            <a:noFill/>
                          </a:ln>
                          <a:solidFill>
                            <a:srgbClr val="FF9900"/>
                          </a:solidFill>
                          <a:effectLst/>
                          <a:latin typeface="Arial" charset="0"/>
                          <a:cs typeface="Arial" charset="0"/>
                        </a:rPr>
                        <a:t>شهر </a:t>
                      </a:r>
                      <a:r>
                        <a:rPr kumimoji="0" lang="ar-EG" sz="3600" b="0" i="0" u="none" strike="noStrike" cap="none" normalizeH="0" baseline="0" smtClean="0">
                          <a:ln>
                            <a:noFill/>
                          </a:ln>
                          <a:solidFill>
                            <a:srgbClr val="FF9900"/>
                          </a:solidFill>
                          <a:effectLst/>
                          <a:latin typeface="Arial" charset="0"/>
                          <a:cs typeface="Arial" charset="0"/>
                        </a:rPr>
                        <a:t>برمودة</a:t>
                      </a:r>
                      <a:endParaRPr kumimoji="0" lang="en-CA" sz="36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36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3600" b="1" i="0" u="none" strike="noStrike" cap="none" normalizeH="0" baseline="0" smtClean="0">
                          <a:ln>
                            <a:noFill/>
                          </a:ln>
                          <a:solidFill>
                            <a:srgbClr val="FF9900"/>
                          </a:solidFill>
                          <a:effectLst/>
                          <a:latin typeface="Arial" charset="0"/>
                          <a:cs typeface="Arial" charset="0"/>
                        </a:rPr>
                        <a:t> </a:t>
                      </a:r>
                      <a:r>
                        <a:rPr kumimoji="0" lang="fr-CA" sz="3600" b="1" i="0" u="none" strike="noStrike" cap="none" normalizeH="0" baseline="0" smtClean="0">
                          <a:ln>
                            <a:noFill/>
                          </a:ln>
                          <a:solidFill>
                            <a:srgbClr val="FF9900"/>
                          </a:solidFill>
                          <a:effectLst/>
                          <a:latin typeface="Arial" charset="0"/>
                          <a:cs typeface="Arial" charset="0"/>
                        </a:rPr>
                        <a:t>Vingt Septième du mois du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3600" b="0" i="0" u="none" strike="noStrike" cap="none" normalizeH="0" baseline="0" smtClean="0">
                          <a:ln>
                            <a:noFill/>
                          </a:ln>
                          <a:solidFill>
                            <a:srgbClr val="FF9900"/>
                          </a:solidFill>
                          <a:effectLst/>
                          <a:latin typeface="Arial" charset="0"/>
                          <a:cs typeface="Arial" charset="0"/>
                        </a:rPr>
                        <a:t>Trentième  jour du mois de </a:t>
                      </a:r>
                      <a:r>
                        <a:rPr kumimoji="0" lang="en-US" sz="3600" b="0" i="0" u="none" strike="noStrike" cap="none" normalizeH="0" baseline="0" smtClean="0">
                          <a:ln>
                            <a:noFill/>
                          </a:ln>
                          <a:solidFill>
                            <a:srgbClr val="FF9900"/>
                          </a:solidFill>
                          <a:effectLst/>
                          <a:latin typeface="Arial" charset="0"/>
                          <a:cs typeface="Arial" charset="0"/>
                        </a:rPr>
                        <a:t>Baramudah</a:t>
                      </a:r>
                      <a:endParaRPr kumimoji="0" lang="fr-CA" sz="36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21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01216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3197" name="Group 13"/>
          <p:cNvGraphicFramePr>
            <a:graphicFrameLocks noGrp="1"/>
          </p:cNvGraphicFramePr>
          <p:nvPr/>
        </p:nvGraphicFramePr>
        <p:xfrm>
          <a:off x="107950" y="76200"/>
          <a:ext cx="8928100" cy="6224970"/>
        </p:xfrm>
        <a:graphic>
          <a:graphicData uri="http://schemas.openxmlformats.org/drawingml/2006/table">
            <a:tbl>
              <a:tblPr rtl="1"/>
              <a:tblGrid>
                <a:gridCol w="4083050"/>
                <a:gridCol w="4845050"/>
              </a:tblGrid>
              <a:tr h="19129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عشية </a:t>
                      </a:r>
                      <a:r>
                        <a:rPr kumimoji="0" lang="en-US" sz="3600" b="0" i="0" u="sng" strike="noStrike" cap="none" normalizeH="0" baseline="0" dirty="0" smtClean="0">
                          <a:ln>
                            <a:noFill/>
                          </a:ln>
                          <a:solidFill>
                            <a:srgbClr val="FF9933"/>
                          </a:solidFill>
                          <a:effectLst/>
                          <a:latin typeface="Arial" charset="0"/>
                          <a:cs typeface="Times New Roman" pitchFamily="18" charset="0"/>
                        </a:rPr>
                        <a:t>40 : 9 , 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بشَّرتُ بعدلِكَ في جماعةٍ عظيمةٍ. هوذا لا أمنعُ شفتيَّ. وأقامَ على الصَّخرة رجليَّ. وسهَّل خطواتي.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Times New Roman" pitchFamily="18" charset="0"/>
                        </a:rPr>
                        <a:t>Psalms 40:9,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9 Dans la grande assemblée, j'ai annoncé ta justice; non je ne retiens pas mes lèvres.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 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40:9,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I have proclaimed the good news of righteousness In the great assembly; Indeed, I do not restrain my lips.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And set my feet upon a rock, And established my steps.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013198" name="Rectangle 14"/>
          <p:cNvSpPr>
            <a:spLocks noGrp="1" noChangeArrowheads="1"/>
          </p:cNvSpPr>
          <p:nvPr>
            <p:ph type="ctrTitle"/>
          </p:nvPr>
        </p:nvSpPr>
        <p:spPr/>
        <p:txBody>
          <a:bodyPr/>
          <a:lstStyle/>
          <a:p>
            <a:r>
              <a:rPr lang="en-US"/>
              <a:t>27pv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4223" name="Group 15"/>
          <p:cNvGraphicFramePr>
            <a:graphicFrameLocks noGrp="1"/>
          </p:cNvGraphicFramePr>
          <p:nvPr/>
        </p:nvGraphicFramePr>
        <p:xfrm>
          <a:off x="107950" y="44450"/>
          <a:ext cx="8928100" cy="6550025"/>
        </p:xfrm>
        <a:graphic>
          <a:graphicData uri="http://schemas.openxmlformats.org/drawingml/2006/table">
            <a:tbl>
              <a:tblPr rtl="1"/>
              <a:tblGrid>
                <a:gridCol w="4464050"/>
                <a:gridCol w="4464050"/>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 ( 6 : 6 : 13 )</a:t>
                      </a:r>
                      <a:endParaRPr kumimoji="0" lang="en-US"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يطوفُ القُرى المُحيطة يُعلِّمُ. ودعا الاثنى عشر وابتدأ يُرسلهم اثنين اثنين، وأعطاهم سُلطاناً على الأرواح النَّجسة،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533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Arial" charset="0"/>
                        </a:rPr>
                        <a:t>Marc 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Il parcourait les villages des environs en enseignant.7 Il fait venir les Douze. Et il commença à les envoyer deux par deux, leur donnant autorité sur les esprits impurs.</a:t>
                      </a:r>
                      <a:r>
                        <a:rPr kumimoji="0" lang="fr-FR"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Mark 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Then He went about the villages in a circuit, teaching 7 And He called the twelve to Himself, and began to send them out two by two, and gave them power over unclean spirits.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014224" name="Rectangle 16"/>
          <p:cNvSpPr>
            <a:spLocks noGrp="1" noChangeArrowheads="1"/>
          </p:cNvSpPr>
          <p:nvPr>
            <p:ph type="ctrTitle"/>
          </p:nvPr>
        </p:nvSpPr>
        <p:spPr/>
        <p:txBody>
          <a:bodyPr/>
          <a:lstStyle/>
          <a:p>
            <a:r>
              <a:rPr lang="en-US"/>
              <a:t>27v</a:t>
            </a:r>
          </a:p>
        </p:txBody>
      </p:sp>
    </p:spTree>
  </p:cSld>
  <p:clrMapOvr>
    <a:masterClrMapping/>
  </p:clrMapOvr>
  <p:timing>
    <p:tnLst>
      <p:par>
        <p:cTn id="1" dur="indefinite" restart="never" nodeType="tmRoot"/>
      </p:par>
    </p:tnLst>
  </p:timing>
</p:sld>
</file>

<file path=ppt/slides/slide1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5253" name="Group 21"/>
          <p:cNvGraphicFramePr>
            <a:graphicFrameLocks noGrp="1"/>
          </p:cNvGraphicFramePr>
          <p:nvPr/>
        </p:nvGraphicFramePr>
        <p:xfrm>
          <a:off x="34925" y="44450"/>
          <a:ext cx="9001125" cy="6657023"/>
        </p:xfrm>
        <a:graphic>
          <a:graphicData uri="http://schemas.openxmlformats.org/drawingml/2006/table">
            <a:tbl>
              <a:tblPr rtl="1"/>
              <a:tblGrid>
                <a:gridCol w="4824412"/>
                <a:gridCol w="41767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وأوصاهم أن لا يحملوا شيئاً معهُم في الطَّريق غير عصاً فقط، ولا خُبزاً ولا مزوداً ولا نُحاساً في مناطقهم. بل يكونوا مشدودين بنعالٍ، ولا يلبسوا ثوبين. وقال لهم: " حيثما دخلتُم بيتاً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Times New Roman" pitchFamily="18" charset="0"/>
                        </a:rPr>
                        <a:t>8 Il leur ordonna de ne rien prendre pour la route, sauf un bâton: pas de pain, pas de sac, pas de monnaie dans la ceinture, 9 mais pour chaussures des sandales, "et ne mettez pas deux tuniques".10 Il leur disait: "Si, quelque part, vous entrez dans une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8 He commanded them to take nothing for the journey except a staff--no bag, no bread, no copper in their money belts-- 9 but to wear sandals, and not to put on two tunics. 10 Also He said to them, In whatever place you enter a house,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6269" name="Group 13"/>
          <p:cNvGraphicFramePr>
            <a:graphicFrameLocks noGrp="1"/>
          </p:cNvGraphicFramePr>
          <p:nvPr/>
        </p:nvGraphicFramePr>
        <p:xfrm>
          <a:off x="34925" y="0"/>
          <a:ext cx="9074150" cy="6827520"/>
        </p:xfrm>
        <a:graphic>
          <a:graphicData uri="http://schemas.openxmlformats.org/drawingml/2006/table">
            <a:tbl>
              <a:tblPr rtl="1"/>
              <a:tblGrid>
                <a:gridCol w="4003675"/>
                <a:gridCol w="5070475"/>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فأقيموا فيه حتَّى تخرجوا من هناك. وكل موضع لا يقبلكم ولا يَسـمعُ لكم، فبينما أنتم خارجون منه انفُضوا الغبـار الذي تحت أرجـلكم شهادةً عليهم. الحقَّ أقول لكم: ستكون لسدوم وعمورة يوم الدِّين راحة أكثر ممَّا لتلك المدينة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demeurez-y jusqu'à ce que vous quittiez l'endroit. 11Si une localité ne vous accueille pas et si l'on ne vous écoute pas, en partant de là, secouez la poussière de vos pieds: ils auront là un témoignage."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stay there till you depart from that place. 11 And whoever will not receive you nor hear you, when you depart from there, shake off the dust under your feet as a testimony against them. Assuredly, I say to you, it will be more tolerable for Sodom and Gomorrah in the day of judgment than for that city!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7282" name="Group 2"/>
          <p:cNvGraphicFramePr>
            <a:graphicFrameLocks noGrp="1"/>
          </p:cNvGraphicFramePr>
          <p:nvPr/>
        </p:nvGraphicFramePr>
        <p:xfrm>
          <a:off x="34925" y="44450"/>
          <a:ext cx="9145588" cy="5729288"/>
        </p:xfrm>
        <a:graphic>
          <a:graphicData uri="http://schemas.openxmlformats.org/drawingml/2006/table">
            <a:tbl>
              <a:tblPr rtl="1"/>
              <a:tblGrid>
                <a:gridCol w="4895850"/>
                <a:gridCol w="4249738"/>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فخرجوا وصاروا يكرزون أن يتوبوا. وأخرجوا شياطين كثيرةً، ودهنوا بزيتٍ مرضى كثيرين فشفوهُم.</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Ils partirent et ils proclamèrent qu'il fallait se convertir. Ils chassaient beaucoup de démons, ils faisaient des onctions d'huile à beaucoup de malades et ils les guérissaient.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So they went out and preached that people should repent. 13 And they cast out many demons, and anointed with oil many who were sick, and healed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83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01830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9330" name="Group 2"/>
          <p:cNvGraphicFramePr>
            <a:graphicFrameLocks noGrp="1"/>
          </p:cNvGraphicFramePr>
          <p:nvPr/>
        </p:nvGraphicFramePr>
        <p:xfrm>
          <a:off x="0" y="44450"/>
          <a:ext cx="9180513" cy="6108192"/>
        </p:xfrm>
        <a:graphic>
          <a:graphicData uri="http://schemas.openxmlformats.org/drawingml/2006/table">
            <a:tbl>
              <a:tblPr rtl="1"/>
              <a:tblGrid>
                <a:gridCol w="4456113"/>
                <a:gridCol w="472440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باكر</a:t>
                      </a:r>
                      <a:r>
                        <a:rPr kumimoji="0" lang="ar-SA" sz="3600" b="0" i="0" u="sng" strike="noStrike" cap="none" normalizeH="0" baseline="0" dirty="0" smtClean="0">
                          <a:ln>
                            <a:noFill/>
                          </a:ln>
                          <a:solidFill>
                            <a:srgbClr val="FF9933"/>
                          </a:solidFill>
                          <a:effectLst/>
                          <a:latin typeface="Arial" charset="0"/>
                          <a:cs typeface="Arial" charset="0"/>
                        </a:rPr>
                        <a:t> </a:t>
                      </a:r>
                      <a:r>
                        <a:rPr kumimoji="0" lang="en-US" sz="3200" b="0" i="0" u="sng" strike="noStrike" cap="none" normalizeH="0" baseline="0" dirty="0" smtClean="0">
                          <a:ln>
                            <a:noFill/>
                          </a:ln>
                          <a:solidFill>
                            <a:srgbClr val="FF9933"/>
                          </a:solidFill>
                          <a:effectLst/>
                          <a:latin typeface="Arial" charset="0"/>
                          <a:cs typeface="Times New Roman" pitchFamily="18" charset="0"/>
                        </a:rPr>
                        <a:t>105:1, 2-3</a:t>
                      </a:r>
                      <a:r>
                        <a:rPr kumimoji="0" lang="ar-SA" sz="3200" b="0" i="0" u="none" strike="noStrike" cap="none" normalizeH="0" baseline="0" dirty="0" smtClean="0">
                          <a:ln>
                            <a:noFill/>
                          </a:ln>
                          <a:solidFill>
                            <a:schemeClr val="bg1"/>
                          </a:solidFill>
                          <a:effectLst/>
                          <a:latin typeface="Arial" charset="0"/>
                          <a:cs typeface="Arial" charset="0"/>
                        </a:rPr>
                        <a:t> </a:t>
                      </a:r>
                      <a:endParaRPr kumimoji="0" lang="ar-EG" sz="32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اعترفوا للربِّ وادعوا بِاسمه. نادوا في الأُمَم بأعمالِه. حدِّثوا بجميع عجائبه. افتخروا بِاسمه القُدوس.</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600" b="1" i="0" u="none" strike="noStrike" cap="none" normalizeH="0" baseline="0" dirty="0"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 </a:t>
                      </a:r>
                      <a:r>
                        <a:rPr kumimoji="0" lang="en-US" sz="3200" b="0" i="0" u="sng" strike="noStrike" cap="none" normalizeH="0" baseline="0" dirty="0" smtClean="0">
                          <a:ln>
                            <a:noFill/>
                          </a:ln>
                          <a:solidFill>
                            <a:srgbClr val="FF9933"/>
                          </a:solidFill>
                          <a:effectLst/>
                          <a:latin typeface="Arial" charset="0"/>
                          <a:cs typeface="Times New Roman" pitchFamily="18" charset="0"/>
                        </a:rPr>
                        <a:t>105:1,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 Célébrez le Seigneur, proclamez son nom, faites connaître ses exploits parmi les peuples.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 Réfléchissez à toutes ses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Soyez fiers de son saint nom,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105:1,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Oh, give thanks to the Lord! Call upon His name; Make known His deeds among the peoples!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Talk of all His wondrous works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Glory in His holy name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019341" name="Rectangle 13"/>
          <p:cNvSpPr>
            <a:spLocks noGrp="1" noChangeArrowheads="1"/>
          </p:cNvSpPr>
          <p:nvPr>
            <p:ph type="ctrTitle"/>
          </p:nvPr>
        </p:nvSpPr>
        <p:spPr/>
        <p:txBody>
          <a:bodyPr/>
          <a:lstStyle/>
          <a:p>
            <a:r>
              <a:rPr lang="en-US"/>
              <a:t>27pm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0366" name="Group 14"/>
          <p:cNvGraphicFramePr>
            <a:graphicFrameLocks noGrp="1"/>
          </p:cNvGraphicFramePr>
          <p:nvPr/>
        </p:nvGraphicFramePr>
        <p:xfrm>
          <a:off x="0" y="44450"/>
          <a:ext cx="9180513" cy="6840347"/>
        </p:xfrm>
        <a:graphic>
          <a:graphicData uri="http://schemas.openxmlformats.org/drawingml/2006/table">
            <a:tbl>
              <a:tblPr rtl="1"/>
              <a:tblGrid>
                <a:gridCol w="4537075"/>
                <a:gridCol w="4643438"/>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 ( 10 : 17 – 30 )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وفيما هو خارجٌ على الطَّريق، أسرع واحدٌ وجثا على ركبتيهِ وسأله: " أيُّها المُعلِّم الصَّالح، ماذا أعمل لأرثَ الحياة الأبديَّة؟ " فقال له يسوعُ:    " لماذا تدعوني صالِحاً؟ ليسَ أحدٌ صالِحاً إلاَّ واحدٌ وهو الله.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Mark 10:17-30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Comme il se mettait en route, quelqu'un vint en courant et se jeta à genoux devant lui; il lui demandait: "Bon Maître, que dois-je faire pour recevoir la vie éternelle en partage?" 18 Jésus lui dit: "Pourquoi m'appelles-tu bon? Nul n'est bon que Dieu seul.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Mark 10:17-30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Now as He was going out on the road, one came running, knelt before Him, and asked Him, Good Teacher, what shall I do that I may inherit eternal life? 18 So Jesus said to him, Why do you call Me good? No one is good but One, that is,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020367" name="Rectangle 15"/>
          <p:cNvSpPr>
            <a:spLocks noGrp="1" noChangeArrowheads="1"/>
          </p:cNvSpPr>
          <p:nvPr>
            <p:ph type="ctrTitle"/>
          </p:nvPr>
        </p:nvSpPr>
        <p:spPr/>
        <p:txBody>
          <a:bodyPr/>
          <a:lstStyle/>
          <a:p>
            <a:r>
              <a:rPr lang="en-US"/>
              <a:t>27m</a:t>
            </a:r>
          </a:p>
        </p:txBody>
      </p:sp>
    </p:spTree>
  </p:cSld>
  <p:clrMapOvr>
    <a:masterClrMapping/>
  </p:clrMapOvr>
  <p:timing>
    <p:tnLst>
      <p:par>
        <p:cTn id="1" dur="indefinite" restart="never" nodeType="tmRoot"/>
      </p:par>
    </p:tnLst>
  </p:timing>
</p:sld>
</file>

<file path=ppt/slides/slide1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1390" name="Group 14"/>
          <p:cNvGraphicFramePr>
            <a:graphicFrameLocks noGrp="1"/>
          </p:cNvGraphicFramePr>
          <p:nvPr/>
        </p:nvGraphicFramePr>
        <p:xfrm>
          <a:off x="0" y="115888"/>
          <a:ext cx="9109075" cy="6766560"/>
        </p:xfrm>
        <a:graphic>
          <a:graphicData uri="http://schemas.openxmlformats.org/drawingml/2006/table">
            <a:tbl>
              <a:tblPr rtl="1"/>
              <a:tblGrid>
                <a:gridCol w="4765675"/>
                <a:gridCol w="4343400"/>
              </a:tblGrid>
              <a:tr h="1255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أنت تعرف الوصايا: لا تقتُل. لا تزن. لا تسرق. لا تشهد بالزُّور. لا تظلم. أَكرم أباك وأُمَّك ". فقال له:" يا مُعلِّم هذه كلُّها حفظتُها مُنذ حداثتى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Tu connais les commandements: Tu ne commettras pas de meurtre, tu ne commettras pas d'adultère, tu ne voleras pas, tu  ne porteras pas de faux témoignage, tu ne feras de tort à personne, honore ton père et ta mère. 20 L'homme lui dit: "Maître, tout cela, je l'ai observé dès ma jeunesse."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You know the commandments: `Do not commit adultery,' `Do not murder,' `Do not steal,' `Do not bear false witness,' `Do not defraud,' `Honor your father and your mother.' 20 And he answered and said to Him, Teacher, all these things I have kept from my youth.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2415" name="Group 15"/>
          <p:cNvGraphicFramePr>
            <a:graphicFrameLocks noGrp="1"/>
          </p:cNvGraphicFramePr>
          <p:nvPr/>
        </p:nvGraphicFramePr>
        <p:xfrm>
          <a:off x="107950" y="115888"/>
          <a:ext cx="9001125" cy="6827520"/>
        </p:xfrm>
        <a:graphic>
          <a:graphicData uri="http://schemas.openxmlformats.org/drawingml/2006/table">
            <a:tbl>
              <a:tblPr rtl="1"/>
              <a:tblGrid>
                <a:gridCol w="4156075"/>
                <a:gridCol w="4845050"/>
              </a:tblGrid>
              <a:tr h="1636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فنظر إليه يسوع وأَحبَّه، وقال له: " أتُريد أن تكون كاملاً يعوزك شيءٌ واحدٌ. اذهب وبع كل مـالك وأعطه للمسـاكين، فتربح لك كنزٌاً في السَّـماء، وتعالَ اتبعني حاملاً الصَّليب ". أمَّا هو فاغتمَّ على القول ومضى حزيناً لأنَّه كان ذا أموالٍ كثيرةٍ.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Jésus lui dit: "Une seule chose te manque: va, ce que tu as vends-le, donne-le aux pauvres et tu auras un trésor dans le ciel; puis viens, suis-moi. 22 Mais à cette parole, il s'assombrit et il s'en alla tout triste, car il avait de grands biens.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Then Jesus, looking at him, loved him, and said to him, One thing you lack: Go your way, sell whatever you have and give to the poor, and you will have treasure in heaven; and come, take up the cross, and follow Me. 22 But he was sad at this word, and went away sorrowful, for he had great possessions.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3426" name="Group 2"/>
          <p:cNvGraphicFramePr>
            <a:graphicFrameLocks noGrp="1"/>
          </p:cNvGraphicFramePr>
          <p:nvPr/>
        </p:nvGraphicFramePr>
        <p:xfrm>
          <a:off x="107950" y="76200"/>
          <a:ext cx="8928100" cy="6620256"/>
        </p:xfrm>
        <a:graphic>
          <a:graphicData uri="http://schemas.openxmlformats.org/drawingml/2006/table">
            <a:tbl>
              <a:tblPr rtl="1"/>
              <a:tblGrid>
                <a:gridCol w="4387850"/>
                <a:gridCol w="4540250"/>
              </a:tblGrid>
              <a:tr h="1295400">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فنظر يسوع وقال لتلاميذه: " ما أعسر دخول ذوي الأموال إلى ملكوت الله! " فخاف التَّلاميذ من الكلام. فأجابهم يسوع أيضاً وقال: " يا بَنيَّ، ما أعسر دخول المُتَّكلين على الأموال إلى ملكوت الله!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23 Regardant autour de lui, Jésus dit à ses disciples: "Qu'il sera difficile à ceux qui ont les richesses d'entrer dans le Royaume de Dieu!24 Les disciples étaient déconcertés par ces paroles. Mais Jésus leur répète: "Mes enfants, qu'il est difficile d'entrer dans le Royaume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Then Jesus looked around and said to His disciples, How hard it is for those who have riches to enter the kingdom of God! 24 And the disciples were astonished at His words. But Jesus answered again and said to them, Children, how hard it is for those who trust in riches to enter the kingdom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4461" name="Group 13"/>
          <p:cNvGraphicFramePr>
            <a:graphicFrameLocks noGrp="1"/>
          </p:cNvGraphicFramePr>
          <p:nvPr/>
        </p:nvGraphicFramePr>
        <p:xfrm>
          <a:off x="107950" y="115888"/>
          <a:ext cx="8928100" cy="6620256"/>
        </p:xfrm>
        <a:graphic>
          <a:graphicData uri="http://schemas.openxmlformats.org/drawingml/2006/table">
            <a:tbl>
              <a:tblPr rtl="1"/>
              <a:tblGrid>
                <a:gridCol w="4616450"/>
                <a:gridCol w="4311650"/>
              </a:tblGrid>
              <a:tr h="125571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مرور جمل من ثَقب إبرةٍ أيسر من أن يدخل غنيٌّ إلى ملكوت الله! " فبُهتوا إلى الغاية قائلين له : " مَن يستطيع أن يَخلُص؟ " فنظر إليهم يسوع وقال: " عند النَّاس غير مُستطاع،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Il est plus facile à un chameau de passer par le trou d'une aiguille qu'à un riche d'entrer dans le Royaume de Dieu. 26 Ils étaient de plus en plus impressionnés; ils se disaient entre eux: "Alors qui peut être sauvé? 27 Fixant sur eux son regard, Jésus dit: "Aux hommes, c'est impossible,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It is easier for a camel to go through the eye of a needle than for a rich man to enter the kingdom of God. 26 And they were greatly astonished, saying among themselves, Who then can be saved? 27 But Jesus looked at them and said, With men it is impossible,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5474" name="Group 2"/>
          <p:cNvGraphicFramePr>
            <a:graphicFrameLocks noGrp="1"/>
          </p:cNvGraphicFramePr>
          <p:nvPr/>
        </p:nvGraphicFramePr>
        <p:xfrm>
          <a:off x="0" y="76200"/>
          <a:ext cx="9067800" cy="6717792"/>
        </p:xfrm>
        <a:graphic>
          <a:graphicData uri="http://schemas.openxmlformats.org/drawingml/2006/table">
            <a:tbl>
              <a:tblPr rtl="1"/>
              <a:tblGrid>
                <a:gridCol w="4222750"/>
                <a:gridCol w="4845050"/>
              </a:tblGrid>
              <a:tr h="16398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ليس عند الله، لأنَّ كلَّ شىءٍ مستطاعٌ عند الله ". وابتدأ بُطرس يقول له: " ها نحنُ قد تركنا كلَّ شىءٍ وتبعناك ". فأجاب يسوع وقال: " الحقَّ أقولُ لكُم: ليس أحدٌ ترك بيتاً أو إخوةً أو أخواتٍ أو أباً أو أُمَّاً أو امرأةً أو أولاداً أو حقولاً،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pas à Dieu, car tout est possible à Dieu. 28 Pierre se mit à lui dire: "Eh bien! nous, nous avons tout laissé pour te suivre. 29 Jésus lui dit: "En vérité, je vous le déclare, personne n'aura laissé maison, frères, soeurs, mère, père, enfants ou champs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not with God; for with God all things are possible.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Then Peter began to say to Him, See, we have left all and followed You. 29 So Jesus answered and said, Assuredly, I say to you, there is no one who has left house or brothers or sisters or father or mother or wife or children or lands,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6498" name="Group 2"/>
          <p:cNvGraphicFramePr>
            <a:graphicFrameLocks noGrp="1"/>
          </p:cNvGraphicFramePr>
          <p:nvPr/>
        </p:nvGraphicFramePr>
        <p:xfrm>
          <a:off x="0" y="115888"/>
          <a:ext cx="9036050" cy="6028182"/>
        </p:xfrm>
        <a:graphic>
          <a:graphicData uri="http://schemas.openxmlformats.org/drawingml/2006/table">
            <a:tbl>
              <a:tblPr rtl="1"/>
              <a:tblGrid>
                <a:gridCol w="4751387"/>
                <a:gridCol w="4284663"/>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لأجلي ولأجل الإنجيل، إلاَّ ويأخُذ مئَة ضعفٍ الآن في هذا الزَّمان، بيوتاً وإخوةً وأخواتٍ وأُمَّهاتٍ وأولاداً وحقولاً، مع اضطهاداتٍ، وفي الدَّهر الآتي الحياة الأبديَّة ".</a:t>
                      </a:r>
                      <a:r>
                        <a:rPr kumimoji="0" lang="ar-EG" sz="3200" b="0" i="0" u="none" strike="noStrike" cap="none" normalizeH="0" baseline="0" smtClean="0">
                          <a:ln>
                            <a:noFill/>
                          </a:ln>
                          <a:solidFill>
                            <a:schemeClr val="bg1"/>
                          </a:solidFill>
                          <a:effectLst/>
                          <a:latin typeface="Arial" charset="0"/>
                          <a:cs typeface="Arial" charset="0"/>
                        </a:rPr>
                        <a:t>                </a:t>
                      </a: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à cause de moi et à cause de l'Évangile, 30 sans recevoir au centuple maintenant, en ce temps-ci, maisons, frères, soeurs, mères, enfants, et champs, avec des persécutions, et dans le monde à venir la vie éternelle.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for My sake and the gospel's, 30 who shall not receive a hundredfold now in this time--houses and brothers and sisters and mothers and children and lands, with persecutions--and in the age to come, eternal life.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0275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0275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02752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9587" name="Group 19"/>
          <p:cNvGraphicFramePr>
            <a:graphicFrameLocks noGrp="1"/>
          </p:cNvGraphicFramePr>
          <p:nvPr/>
        </p:nvGraphicFramePr>
        <p:xfrm>
          <a:off x="34925" y="44450"/>
          <a:ext cx="9145588" cy="6289675"/>
        </p:xfrm>
        <a:graphic>
          <a:graphicData uri="http://schemas.openxmlformats.org/drawingml/2006/table">
            <a:tbl>
              <a:tblPr rtl="1"/>
              <a:tblGrid>
                <a:gridCol w="4824413"/>
                <a:gridCol w="43211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الثانية إلى تلميذه تيموثاوس</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33"/>
                          </a:solidFill>
                          <a:effectLst/>
                          <a:latin typeface="Arial" charset="0"/>
                          <a:cs typeface="Times New Roman" pitchFamily="18" charset="0"/>
                        </a:rPr>
                        <a:t>3:10-4:18</a:t>
                      </a:r>
                      <a:r>
                        <a:rPr kumimoji="0" lang="ar-SA" sz="3200" b="0" i="0" u="sng" strike="noStrike" cap="none" normalizeH="0" baseline="0" smtClean="0">
                          <a:ln>
                            <a:noFill/>
                          </a:ln>
                          <a:solidFill>
                            <a:srgbClr val="FF9933"/>
                          </a:solidFill>
                          <a:effectLst/>
                          <a:latin typeface="Arial" charset="0"/>
                          <a:cs typeface="Arial" charset="0"/>
                        </a:rPr>
                        <a:t>)</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أنتَ فقد اتبعت تعليمي، ومثالي، ورسمي الأول، وإيماني، وأناتي، ومحبَّتي، وصبري، والاضطهادات، والآلام، التي أصابتني في أنطاكية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2 Timothée </a:t>
                      </a:r>
                      <a:r>
                        <a:rPr kumimoji="0" lang="en-US" sz="3200" b="0" i="0" u="sng" strike="noStrike" cap="none" normalizeH="0" baseline="0" smtClean="0">
                          <a:ln>
                            <a:noFill/>
                          </a:ln>
                          <a:solidFill>
                            <a:srgbClr val="FF9933"/>
                          </a:solidFill>
                          <a:effectLst/>
                          <a:latin typeface="Arial" charset="0"/>
                          <a:cs typeface="Times New Roman" pitchFamily="18" charset="0"/>
                        </a:rPr>
                        <a:t>3:10-4:18</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2 Timothy 3:10-4:18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029588" name="Rectangle 20"/>
          <p:cNvSpPr>
            <a:spLocks noGrp="1" noChangeArrowheads="1"/>
          </p:cNvSpPr>
          <p:nvPr>
            <p:ph type="ctrTitle"/>
          </p:nvPr>
        </p:nvSpPr>
        <p:spPr/>
        <p:txBody>
          <a:bodyPr/>
          <a:lstStyle/>
          <a:p>
            <a:r>
              <a:rPr lang="en-US"/>
              <a:t>27p</a:t>
            </a:r>
          </a:p>
        </p:txBody>
      </p:sp>
    </p:spTree>
  </p:cSld>
  <p:clrMapOvr>
    <a:masterClrMapping/>
  </p:clrMapOvr>
  <p:timing>
    <p:tnLst>
      <p:par>
        <p:cTn id="1" dur="indefinite" restart="never" nodeType="tmRoot"/>
      </p:par>
    </p:tnLst>
  </p:timing>
</p:sld>
</file>

<file path=ppt/slides/slide1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0606" name="Group 14"/>
          <p:cNvGraphicFramePr>
            <a:graphicFrameLocks noGrp="1"/>
          </p:cNvGraphicFramePr>
          <p:nvPr/>
        </p:nvGraphicFramePr>
        <p:xfrm>
          <a:off x="34925" y="44450"/>
          <a:ext cx="9145588" cy="6900672"/>
        </p:xfrm>
        <a:graphic>
          <a:graphicData uri="http://schemas.openxmlformats.org/drawingml/2006/table">
            <a:tbl>
              <a:tblPr rtl="1"/>
              <a:tblGrid>
                <a:gridCol w="4837113"/>
                <a:gridCol w="4308475"/>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وإيقونيَّة ولسترة. وجميع الاضطهادات قد احتملتها! ومن جميعها أنقذني الربُّ. وجميع الذينَ يريدون أن يعيشوا بالتَّقوى في المسيح يسوع يضطهـدون. ولكن النَّاس الأشرار الخدَّاعين سيتقدَّمون في الشَّر، بالأكثر ضالِّين ومُضِلِّينَ.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à Iconium, à Lystres. Quelles persécutions j'ai subies! Et de toutes le Seigneur m'a délivré! 12 D'ailleurs tous ceux qui veulent vivre avec piété dans le Christ Jésus seront persécutés.13 Quant aux hommes mauvais et aux imposteurs, ils progresseront dans le mal, trompant les autres et trompés eux-mêmes.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at Iconium, at Lystra--what persecutions I endured. And out of them all the Lord delivered me. 12 Yes, and all who desire to live godly in Christ Jesus will suffer persecution. 13 But evil men and impostors will grow worse and worse, deceiving and being deceived.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1630" name="Group 14"/>
          <p:cNvGraphicFramePr>
            <a:graphicFrameLocks noGrp="1"/>
          </p:cNvGraphicFramePr>
          <p:nvPr/>
        </p:nvGraphicFramePr>
        <p:xfrm>
          <a:off x="34925" y="44450"/>
          <a:ext cx="9074150" cy="6585585"/>
        </p:xfrm>
        <a:graphic>
          <a:graphicData uri="http://schemas.openxmlformats.org/drawingml/2006/table">
            <a:tbl>
              <a:tblPr rtl="1"/>
              <a:tblGrid>
                <a:gridCol w="4608512"/>
                <a:gridCol w="44656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أنتَ فاثبت على ما تعلَّمته وأيقنته، عارفاً ممَّن تعلَّمت. وأنكَ مُنذ الطُّفوليَّة تعرف الكُتب المُقدَّسة، القادرة أن تُحكِّمكَ للخلاص، بالإيمان الذي في المسيح يسوع.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Mais toi, demeure ferme dans ce que tu as appris et accepté comme certain: tu sais de qui tu l'as appris.15 Depuis ta tendre enfance tu connais les Saintes Écritures; elles ont le pouvoir de te communiquer la sagesse qui conduit au salut par la foi qui est dans le Christ Jésus.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But you must continue in the things which you have learned and been assured of, knowing from whom you have learned them, 15 and that from childhood you have known the Holy Scriptures, which are able to make you wise for salvation through faith which is in Christ Jesus.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2642" name="Group 2"/>
          <p:cNvGraphicFramePr>
            <a:graphicFrameLocks noGrp="1"/>
          </p:cNvGraphicFramePr>
          <p:nvPr/>
        </p:nvGraphicFramePr>
        <p:xfrm>
          <a:off x="34925" y="44450"/>
          <a:ext cx="9145588" cy="6152134"/>
        </p:xfrm>
        <a:graphic>
          <a:graphicData uri="http://schemas.openxmlformats.org/drawingml/2006/table">
            <a:tbl>
              <a:tblPr rtl="1"/>
              <a:tblGrid>
                <a:gridCol w="4456113"/>
                <a:gridCol w="4689475"/>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جميع الكتب المُوحى بها من الله، نافعة للتَّعليم والتَّوبيخ، للتَّقويم والتَّأديب الذي في البرِّ، لكي يكون رجل الله مُستعدَّاً، ثابتاً في كل عمل صالح.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Toute Écriture est inspirée de Dieu et utile pour enseigner, pour réfuter, pour redresser, pour éduquer dans la justice,17 afin que l'homme de Dieu soit accompli, équipé pour toute oeuvre bonne.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All Scripture is given by inspiration of God, and is profitable for doctrine, for reproof, for correction, for instruction in righteousness, 17 that the man of God may be complete, thoroughly equipped for every good work.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3680" name="Group 16"/>
          <p:cNvGraphicFramePr>
            <a:graphicFrameLocks noGrp="1"/>
          </p:cNvGraphicFramePr>
          <p:nvPr/>
        </p:nvGraphicFramePr>
        <p:xfrm>
          <a:off x="34925" y="44450"/>
          <a:ext cx="9074150" cy="6441123"/>
        </p:xfrm>
        <a:graphic>
          <a:graphicData uri="http://schemas.openxmlformats.org/drawingml/2006/table">
            <a:tbl>
              <a:tblPr rtl="1"/>
              <a:tblGrid>
                <a:gridCol w="4608512"/>
                <a:gridCol w="44656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أنا أشهد أمام الله والمسيح يسوع، الذي يَدين الأحياء والأموات، عند ظهوره وملكوته : اكرز بالكلمة. اعكف على ذلك في وقـتٍ مناسـبٍ وغيـر مناسبٍ. وبِّخ، عظ. انتهر بكل أناةٍ وتعليم.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Je t'adjure en présence de Dieu et du Christ Jésus, qui viendra juger les vivants et les morts, au nom de sa manifestation et de son Règne: 2 proclame la Parole, insiste à temps et à contretemps, reprends, menace, exhorte, toujours avec patience et souci d'enseigner.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I charge you therefore before God and the Lord Jesus Christ, who will judge the living and the dead at His appearing and His kingdom: 2 Preach the word! Be ready in season and out of season. Convince, rebuke, exhort, with all longsuffering and teaching.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4701" name="Group 13"/>
          <p:cNvGraphicFramePr>
            <a:graphicFrameLocks noGrp="1"/>
          </p:cNvGraphicFramePr>
          <p:nvPr/>
        </p:nvGraphicFramePr>
        <p:xfrm>
          <a:off x="34925" y="44450"/>
          <a:ext cx="9074150" cy="6339840"/>
        </p:xfrm>
        <a:graphic>
          <a:graphicData uri="http://schemas.openxmlformats.org/drawingml/2006/table">
            <a:tbl>
              <a:tblPr rtl="1"/>
              <a:tblGrid>
                <a:gridCol w="4613275"/>
                <a:gridCol w="4460875"/>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سيكون وقتٌ لا يقبلون فيه التَّعليم الصَّحيح، بل حسب شهواتهم الخاصَّة يجمعون لهم مُعلِّمين ويسدُّون آذانهم، فيصرفون مسمعهم عن الحقِّ، ويميلون إلى الخُرافات.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Viendra un temps, en effet, où certains ne supporteront plus la saine doctrine, mais, au gré de leurs propres désirs et l'oreille leur démangeant, s'entoureront de quantité de maîtres. 4 Ils détourneront leurs oreilles de la vérité, vers les fables ils se retourneront.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4 and they will turn their ears away from the truth, and be turned aside to fables.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5727" name="Group 15"/>
          <p:cNvGraphicFramePr>
            <a:graphicFrameLocks noGrp="1"/>
          </p:cNvGraphicFramePr>
          <p:nvPr/>
        </p:nvGraphicFramePr>
        <p:xfrm>
          <a:off x="34925" y="44450"/>
          <a:ext cx="9001125" cy="6766560"/>
        </p:xfrm>
        <a:graphic>
          <a:graphicData uri="http://schemas.openxmlformats.org/drawingml/2006/table">
            <a:tbl>
              <a:tblPr rtl="1"/>
              <a:tblGrid>
                <a:gridCol w="4535487"/>
                <a:gridCol w="4465638"/>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أنتَ فاستيقظ في كل شيءٍ. واقبل الآلام. واعمل عمل المُبشِّر. تمِّم خدمتكَ. فإنِّى أنا أيضاً سوف أنتقل، ووقت انحلالي قد حضر. قد جاهدتُ الجهاد الحَسن، وأكملت السَّعي، وحفظت الإيمان،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Mais toi cependant, sois sobre en toutes choses, supporte la souffrance, fais oeuvre d'évangéliste, remplis ton ministère.6 Pour moi, voici que je suis déjà offert en libation et le temps de mon départ est arrivé. 7 J'ai combattu le beau combat, j'ai achevé ma course, j'ai gardé la foi.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But you be watchful in all things, endure afflictions, do the work of an evangelist, fulfill your ministry. 6 For I am already being poured out as a drink offering, and the time of my departure is at hand. 7 I have fought the good fight, I have finished the race, I have kept the faith.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6755" name="Group 19"/>
          <p:cNvGraphicFramePr>
            <a:graphicFrameLocks noGrp="1"/>
          </p:cNvGraphicFramePr>
          <p:nvPr/>
        </p:nvGraphicFramePr>
        <p:xfrm>
          <a:off x="34925" y="44450"/>
          <a:ext cx="9074150" cy="6087428"/>
        </p:xfrm>
        <a:graphic>
          <a:graphicData uri="http://schemas.openxmlformats.org/drawingml/2006/table">
            <a:tbl>
              <a:tblPr rtl="1"/>
              <a:tblGrid>
                <a:gridCol w="4681537"/>
                <a:gridCol w="43926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وأخيراً قد وضِعَ لي إكليل البرِّ، الذي يهبه لي في ذلك اليوم، الربُّ الحاكم العادل، وليس لي وحدي فقط، بل ولجميع الذين يحبُّون ظهوره أيضاً. أسرع أن تأتى إلىَّ عاجلاً،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Dès maintenant m'est réservée la couronne de justice qu'en retour me donnera le Seigneur, en ce Jour-là, lui le juste juge; et non seulement à moi,9 mais à tous ceux qui auront aimé sa manifestation. Efforce-toi de venir me rejoindre au plus vite.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Finally, there is laid up for me the crown of righteousness, which the Lord, the righteous Judge, will give to me on that Day, and not to me only but also to all who have loved His appearing. 9 Be diligent to come to me quickly;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7775" name="Group 15"/>
          <p:cNvGraphicFramePr>
            <a:graphicFrameLocks noGrp="1"/>
          </p:cNvGraphicFramePr>
          <p:nvPr/>
        </p:nvGraphicFramePr>
        <p:xfrm>
          <a:off x="34925" y="115888"/>
          <a:ext cx="9145588" cy="6547104"/>
        </p:xfrm>
        <a:graphic>
          <a:graphicData uri="http://schemas.openxmlformats.org/drawingml/2006/table">
            <a:tbl>
              <a:tblPr rtl="1"/>
              <a:tblGrid>
                <a:gridCol w="4679950"/>
                <a:gridCol w="4465638"/>
              </a:tblGrid>
              <a:tr h="133191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ديماس قد تركني إذ أحبَّ العالم الحاضر وذهب إلى تَسَالُونيكي، وكريسكيس إلى غلاطيَّة، وتيطس إلى دلماطيَّة. ولوقا وحده معي. خُذ مَرقُس وأحضره معك لأنه نافعٌ لي للخدمة. أمَّا تيخيكس فقد أرسلْته إلى أفسس.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Car Démas m'a abandonné par amour pour le monde présent. Il est parti pour Thessalonique, Crescens pour la Galatie, Tite pour la Dalmatie. 11 Luc seul est avec moi. Prends Marc et amène-le avec toi, car il m'est précieux pour le ministère.12 J'ai envoyé Tychique à Ephèse.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for Demas has forsaken me, having loved this present world, and has departed for Thessalonica--Crescens for Galatia, Titus for Dalmatia. 11 Only Luke is with me. Get Mark and bring him with you, for he is useful to me for ministry. 12 And Tychicus I have sent to Ephesus.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8786" name="Group 2"/>
          <p:cNvGraphicFramePr>
            <a:graphicFrameLocks noGrp="1"/>
          </p:cNvGraphicFramePr>
          <p:nvPr/>
        </p:nvGraphicFramePr>
        <p:xfrm>
          <a:off x="34925" y="44450"/>
          <a:ext cx="9145588" cy="6900672"/>
        </p:xfrm>
        <a:graphic>
          <a:graphicData uri="http://schemas.openxmlformats.org/drawingml/2006/table">
            <a:tbl>
              <a:tblPr rtl="1"/>
              <a:tblGrid>
                <a:gridCol w="4760913"/>
                <a:gridCol w="4384675"/>
              </a:tblGrid>
              <a:tr h="14033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والعباءة التي تركتها في تَرُواس عند كاربُس، أحضرها متى جئتَ، مع الكُتب أيضاً ولا سيَّما الرُّقوق. إسكندر الحدَّاد فعل بي شروراً كثيرة. ليُجازيهِ الربُّ حسب أعماله. فهذا احتفظ منه أنتَ أيضاً لأنه قاوم أقوالي جـدّاً.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Le manteau que j'ai laissé à Troas chez Carpos, apporte-le en venant, ainsi que les livres, surtout les parchemins.14 Alexandre le fondeur a fait preuve de beaucoup de méchanceté à mon égard. Le Seigneur lui rendra selon ses oeuvres.15 Toi aussi, prends garde à lui, car il s'est violemment opposé à nos paroles.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Bring the cloak that I left with Carpus at Troas when you come--and the books, especially the parchments. 14 Alexander the coppersmith did me much harm. May the Lord repay him according to his works. 15 You also must beware of him, for he has greatly resisted our words.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9810" name="Group 2"/>
          <p:cNvGraphicFramePr>
            <a:graphicFrameLocks noGrp="1"/>
          </p:cNvGraphicFramePr>
          <p:nvPr/>
        </p:nvGraphicFramePr>
        <p:xfrm>
          <a:off x="34925" y="44450"/>
          <a:ext cx="9145588" cy="6766560"/>
        </p:xfrm>
        <a:graphic>
          <a:graphicData uri="http://schemas.openxmlformats.org/drawingml/2006/table">
            <a:tbl>
              <a:tblPr rtl="1"/>
              <a:tblGrid>
                <a:gridCol w="4760913"/>
                <a:gridCol w="4384675"/>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في احتجاجي الأول لم يأتي إليَّ أحـدٌ، بل الجميع تركوني. لا يُحسب عليهم. ولكن الربَّ وقفَ معي وقوَّاني، لكي تتمَّ بي الكرازة، ويسمع جميع الأمم، فأُنقِذتُ مِن فم الأسد.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La première fois que j'ai présenté ma défense, personne ne m'a assisté, tous m'ont abandonné. Qu'il ne leur en soit pas tenu rigueur.17 Le Seigneur, lui, m'a assisté; il m'a revêtu de force, afin que par moi le message fût pleinement proclamé et qu'il fût entendu de tous les païens. Et j'ai été délivré de la gueule du lion!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At my first defense no one stood with me, but all forsook me. May it not be charged against them. 17 But the Lord stood with me and strengthened me, so that the message might be preached fully through me, and that all the Gentiles might hear. And I was delivered out of the mouth of the lion.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0834" name="Group 2"/>
          <p:cNvGraphicFramePr>
            <a:graphicFrameLocks noGrp="1"/>
          </p:cNvGraphicFramePr>
          <p:nvPr/>
        </p:nvGraphicFramePr>
        <p:xfrm>
          <a:off x="34925" y="44450"/>
          <a:ext cx="9145588" cy="5653088"/>
        </p:xfrm>
        <a:graphic>
          <a:graphicData uri="http://schemas.openxmlformats.org/drawingml/2006/table">
            <a:tbl>
              <a:tblPr rtl="1"/>
              <a:tblGrid>
                <a:gridCol w="4684713"/>
                <a:gridCol w="4460875"/>
              </a:tblGrid>
              <a:tr h="1403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وسيُنجِّيني الربُّ من كل عمل رديءٍ ويُخلِّصني لِملكوته السَّماويِّ. هذا الذي له المجد إلى دهر الدُّهور. آمين.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And the Lord will deliver me from every evil work and preserve me for His heavenly kingdom. To Him be glory forever and ever. Amen!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185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288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0428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04288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4944" name="Group 16"/>
          <p:cNvGraphicFramePr>
            <a:graphicFrameLocks noGrp="1"/>
          </p:cNvGraphicFramePr>
          <p:nvPr/>
        </p:nvGraphicFramePr>
        <p:xfrm>
          <a:off x="34925" y="44450"/>
          <a:ext cx="9074150" cy="6644640"/>
        </p:xfrm>
        <a:graphic>
          <a:graphicData uri="http://schemas.openxmlformats.org/drawingml/2006/table">
            <a:tbl>
              <a:tblPr rtl="1"/>
              <a:tblGrid>
                <a:gridCol w="4321175"/>
                <a:gridCol w="4752975"/>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بطرس الرسول الأولى </a:t>
                      </a:r>
                      <a:r>
                        <a:rPr kumimoji="0" lang="ar-EG" sz="3200" b="0" i="0" u="sng" strike="noStrike" cap="none" normalizeH="0" baseline="0" smtClean="0">
                          <a:ln>
                            <a:noFill/>
                          </a:ln>
                          <a:solidFill>
                            <a:srgbClr val="FF9933"/>
                          </a:solidFill>
                          <a:effectLst/>
                          <a:latin typeface="Arial" charset="0"/>
                          <a:cs typeface="Arial" charset="0"/>
                        </a:rPr>
                        <a:t>( </a:t>
                      </a:r>
                      <a:r>
                        <a:rPr kumimoji="0" lang="ar-SA" sz="3200" b="0" i="0" u="sng" strike="noStrike" cap="none" normalizeH="0" baseline="0" smtClean="0">
                          <a:ln>
                            <a:noFill/>
                          </a:ln>
                          <a:solidFill>
                            <a:srgbClr val="FF9933"/>
                          </a:solidFill>
                          <a:effectLst/>
                          <a:latin typeface="Arial" charset="0"/>
                          <a:cs typeface="Arial" charset="0"/>
                        </a:rPr>
                        <a:t>5 : 1 ـ 14 )</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أطلب إلى الشُّيوخ الذين بينكُم، أنا الشَّيخ شريككُم، والشَّاهِد لآلام المسيح، وشَريك المجد العتيد أن يُستَعلن، ارعوا رَعيَّة الله التي بينكُم وتعاهدوها،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Pierre 5:1-14</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t>
                      </a:r>
                      <a:r>
                        <a:rPr kumimoji="0" lang="fr-FR" sz="2800" b="0" i="0" u="none" strike="noStrike" cap="none" normalizeH="0" baseline="0" smtClean="0">
                          <a:ln>
                            <a:noFill/>
                          </a:ln>
                          <a:solidFill>
                            <a:schemeClr val="bg1"/>
                          </a:solidFill>
                          <a:effectLst/>
                          <a:latin typeface="Arial" charset="0"/>
                          <a:cs typeface="Arial" charset="0"/>
                        </a:rPr>
                        <a:t>J'exhorte donc les anciens qui sont parmi vous, moi qui suis ancien avec eux et témoin des souffrances du Christ, moi qui ai part à la gloire qui va être révélée:2 paissez le troupeau de Dieu qui vous est confié,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 Peter 5:1-14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5:1 The elders who are among you I exhort, I who am a fellow elder and a witness of the sufferings of Christ, and also a partaker of the glory that will be revealed: 2 Shepherd the flock of God which is among you, serving as overseers,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044945" name="Rectangle 17"/>
          <p:cNvSpPr>
            <a:spLocks noGrp="1" noChangeArrowheads="1"/>
          </p:cNvSpPr>
          <p:nvPr>
            <p:ph type="ctrTitle"/>
          </p:nvPr>
        </p:nvSpPr>
        <p:spPr/>
        <p:txBody>
          <a:bodyPr/>
          <a:lstStyle/>
          <a:p>
            <a:r>
              <a:rPr lang="en-US"/>
              <a:t>27c</a:t>
            </a:r>
          </a:p>
        </p:txBody>
      </p:sp>
    </p:spTree>
  </p:cSld>
  <p:clrMapOvr>
    <a:masterClrMapping/>
  </p:clrMapOvr>
  <p:timing>
    <p:tnLst>
      <p:par>
        <p:cTn id="1" dur="indefinite" restart="never" nodeType="tmRoot"/>
      </p:par>
    </p:tnLst>
  </p:timing>
</p:sld>
</file>

<file path=ppt/slides/slide1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5969" name="Group 17"/>
          <p:cNvGraphicFramePr>
            <a:graphicFrameLocks noGrp="1"/>
          </p:cNvGraphicFramePr>
          <p:nvPr/>
        </p:nvGraphicFramePr>
        <p:xfrm>
          <a:off x="34925" y="44450"/>
          <a:ext cx="9145588" cy="6766560"/>
        </p:xfrm>
        <a:graphic>
          <a:graphicData uri="http://schemas.openxmlformats.org/drawingml/2006/table">
            <a:tbl>
              <a:tblPr rtl="1"/>
              <a:tblGrid>
                <a:gridCol w="4968875"/>
                <a:gridCol w="41767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 بالقهر بل الاختيار، كمثل الله ولا ببخل بل بنشاط، ولا كمَن يتسلَّط على المَواريث، بل صائرينَ أمثلةً للرَّعيَّة. ومتى ظهر رئيس الرُّعاة تنالون إكليل المجد الذي لا يضمحل.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en veillant sur lui non par contrainte, mais de bon gré, selon Dieu; non par cupidité, mais par dévouement. 3 N'exercez pas un pouvoir autoritaire sur ceux qui vous sont échus en partage, mais devenez les modèles du troupeau. 4 Et quand paraîtra le souverain berger, vous recevrez la couronne de gloire qui ne se flétrit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not by compulsion but willingly, not for dishonest gain but eagerly; 3 nor as being lords over those entrusted to you, but being examples to the flock; 4 and when the Chief Shepherd appears, you will receive the crown of glory that does not fade away.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6993" name="Group 17"/>
          <p:cNvGraphicFramePr>
            <a:graphicFrameLocks noGrp="1"/>
          </p:cNvGraphicFramePr>
          <p:nvPr/>
        </p:nvGraphicFramePr>
        <p:xfrm>
          <a:off x="0" y="44450"/>
          <a:ext cx="9109075" cy="6900672"/>
        </p:xfrm>
        <a:graphic>
          <a:graphicData uri="http://schemas.openxmlformats.org/drawingml/2006/table">
            <a:tbl>
              <a:tblPr rtl="1"/>
              <a:tblGrid>
                <a:gridCol w="4392612"/>
                <a:gridCol w="4716463"/>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فتواضعوا تحت يد الله القويَّة لكي يرفعكُم في زمان الافتقاد،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Humiliez-vous donc sous la main puissante de Dieu,6 afin qu'il vous élève au moment fixé;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6 Therefore humble yourselves under the mighty hand of God, that He may exalt you in due time,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8002" name="Group 2"/>
          <p:cNvGraphicFramePr>
            <a:graphicFrameLocks noGrp="1"/>
          </p:cNvGraphicFramePr>
          <p:nvPr/>
        </p:nvGraphicFramePr>
        <p:xfrm>
          <a:off x="107950" y="44450"/>
          <a:ext cx="9072563" cy="6931152"/>
        </p:xfrm>
        <a:graphic>
          <a:graphicData uri="http://schemas.openxmlformats.org/drawingml/2006/table">
            <a:tbl>
              <a:tblPr rtl="1"/>
              <a:tblGrid>
                <a:gridCol w="4532313"/>
                <a:gridCol w="4540250"/>
              </a:tblGrid>
              <a:tr h="1584325">
                <a:tc gridSpan="2">
                  <a:txBody>
                    <a:bodyPr/>
                    <a:lstStyle/>
                    <a:p>
                      <a:pPr marL="0" marR="0" lvl="0" indent="0" algn="r" defTabSz="914400" rtl="1" eaLnBrk="1" fontAlgn="base" latinLnBrk="0" hangingPunct="1">
                        <a:lnSpc>
                          <a:spcPct val="90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مُلقينَ كلَّ همِّكُم عليه، لأنه هو يعتني بكم. كونوا مُتيقِّظينَ واسهروا. لأن إبليس عدوكم يجول كأسدٍ زائر، يلتمس مَن يبتلعه. فقاوموه، راسخينَ في الإيمان، عالمين أن نفس هذه الآلام تُجرَى على إخوتكم الذين في العالم.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déchargez-vous sur lui de tous vos soucis, car il prend soin de vous. 8 Soyez sobres, veillez! Votre adversaire, le diable, comme un lion rugissant, rôde, cherchant qui dévorer. 9 Résistez-lui, fermes dans la foi, sachant que les mêmes souffrances sont réservées à vos frères, dans le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casting all your care upon Him, for He cares for you. 8 Be sober, be vigilant; because your adversary the devil walks about like a roaring lion, seeking whom he may devour. 9 Resist him, steadfast in the faith, knowing that the same sufferings are experienced by your brotherhood in the world.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9026" name="Group 2"/>
          <p:cNvGraphicFramePr>
            <a:graphicFrameLocks noGrp="1"/>
          </p:cNvGraphicFramePr>
          <p:nvPr/>
        </p:nvGraphicFramePr>
        <p:xfrm>
          <a:off x="0" y="44450"/>
          <a:ext cx="9180513" cy="6842760"/>
        </p:xfrm>
        <a:graphic>
          <a:graphicData uri="http://schemas.openxmlformats.org/drawingml/2006/table">
            <a:tbl>
              <a:tblPr rtl="1"/>
              <a:tblGrid>
                <a:gridCol w="4913313"/>
                <a:gridCol w="4267200"/>
              </a:tblGrid>
              <a:tr h="14033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وإله كل نعمةٍ الذي دعاكُم إلى مجدهِ الأبديِّ في المسيح يسوع، بعدما تألَّمتُم يسيراً، هو يهيئكُم، ويثبِّتكُم، ويقوِّيكُم، ويمكِّنكُم. له السُّلطان والمجد إلى الأبد. آمين. بيد سلوانس الأخ الأمين،ـ كما أظُنُّ ـ</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Le Dieu de toute grâce, qui vous a appelés à sa gloire éternelle en Christ, vous rétablira lui-même après que vous aurez souffert un peu de temps; il vous affermira, vous fortifiera, vous rendra inébranlables.11 A lui la domination pour les siècles! Amen.12 Je vous ai écrit ces quelques mots par Silvain, que je considère comme un frère fidèle,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But may the God of all grace, who called us to His eternal glory by Christ Jesus, after you have suffered a while, perfect, establish, strengthen, and settle you. 11 To Him be the glory and the dominion forever and ever. Amen. 12 By Silvanus, our faithful brother as I consider him,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050" name="Group 2"/>
          <p:cNvGraphicFramePr>
            <a:graphicFrameLocks noGrp="1"/>
          </p:cNvGraphicFramePr>
          <p:nvPr/>
        </p:nvGraphicFramePr>
        <p:xfrm>
          <a:off x="107950" y="44450"/>
          <a:ext cx="9072563" cy="7254240"/>
        </p:xfrm>
        <a:graphic>
          <a:graphicData uri="http://schemas.openxmlformats.org/drawingml/2006/table">
            <a:tbl>
              <a:tblPr rtl="1"/>
              <a:tblGrid>
                <a:gridCol w="4456113"/>
                <a:gridCol w="4616450"/>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كتبتُ إليكُم بكلماتٍ قليلةٍ واعظاً وشاهداً، أن هذه هيَ نعمة الله بالحق التي فيها تَقُومُونَ.تُسلِّم عليكُم الصِّديقة المُختارة التي في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بابلون</a:t>
                      </a:r>
                      <a:r>
                        <a:rPr kumimoji="0" lang="ar-SA" sz="2800" b="0" i="0" u="none" strike="noStrike" cap="none" normalizeH="0" baseline="0" smtClean="0">
                          <a:ln>
                            <a:noFill/>
                          </a:ln>
                          <a:solidFill>
                            <a:schemeClr val="bg1"/>
                          </a:solidFill>
                          <a:effectLst/>
                          <a:latin typeface="Arial" charset="0"/>
                          <a:cs typeface="Arial" charset="0"/>
                        </a:rPr>
                        <a:t>(مصر)</a:t>
                      </a:r>
                      <a:r>
                        <a:rPr kumimoji="0" lang="ar-SA" sz="3200" b="0" i="0" u="none" strike="noStrike" cap="none" normalizeH="0" baseline="0" smtClean="0">
                          <a:ln>
                            <a:noFill/>
                          </a:ln>
                          <a:solidFill>
                            <a:schemeClr val="bg1"/>
                          </a:solidFill>
                          <a:effectLst/>
                          <a:latin typeface="Arial" charset="0"/>
                          <a:cs typeface="Arial" charset="0"/>
                        </a:rPr>
                        <a:t>، ومرقس ابني. سلِّموا بعضُكُم على بعض بقبلة المحبَّة. السَّلامُ لكُم جميعاً أيُّها الذينَ في المسيح يسوع.</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pour vous exhorter et vous attester que c'est à la véritable grâce de Dieu que vous êtes attachés.13 La communauté des élus qui est à Babylone vous salue, ainsi que Marc, mon fils.14Saluez-vous les uns les autres d'un baiser fraternel. Paix à vous tous qui êtes en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 have written to you briefly, exhorting and testifying that this is the true grace of God in which you stand. 13 She who is in Babylon, elect together with you, greets you; and so does Mark my son. 14 Greet one another with a kiss of love. Peace to you all who are in Christ Jesus. Amen.</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07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09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0520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05210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05210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4157" name="Group 13"/>
          <p:cNvGraphicFramePr>
            <a:graphicFrameLocks noGrp="1"/>
          </p:cNvGraphicFramePr>
          <p:nvPr/>
        </p:nvGraphicFramePr>
        <p:xfrm>
          <a:off x="0" y="44450"/>
          <a:ext cx="9180513" cy="6949440"/>
        </p:xfrm>
        <a:graphic>
          <a:graphicData uri="http://schemas.openxmlformats.org/drawingml/2006/table">
            <a:tbl>
              <a:tblPr rtl="1"/>
              <a:tblGrid>
                <a:gridCol w="4760913"/>
                <a:gridCol w="4419600"/>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smtClean="0">
                          <a:ln>
                            <a:noFill/>
                          </a:ln>
                          <a:solidFill>
                            <a:srgbClr val="FF9933"/>
                          </a:solidFill>
                          <a:effectLst/>
                          <a:latin typeface="Arial" charset="0"/>
                          <a:cs typeface="Arial" charset="0"/>
                        </a:rPr>
                        <a:t>(</a:t>
                      </a:r>
                      <a:r>
                        <a:rPr kumimoji="0" lang="ar-EG" sz="2800" b="0" i="0" u="sng" strike="noStrike" cap="none" normalizeH="0" baseline="0" smtClean="0">
                          <a:ln>
                            <a:noFill/>
                          </a:ln>
                          <a:solidFill>
                            <a:srgbClr val="FF9900"/>
                          </a:solidFill>
                          <a:effectLst/>
                          <a:latin typeface="Arial" charset="0"/>
                          <a:cs typeface="Arial" charset="0"/>
                        </a:rPr>
                        <a:t> </a:t>
                      </a:r>
                      <a:r>
                        <a:rPr kumimoji="0" lang="ar-SA" sz="2800" b="0" i="0" u="sng" strike="noStrike" cap="none" normalizeH="0" baseline="0" smtClean="0">
                          <a:ln>
                            <a:noFill/>
                          </a:ln>
                          <a:solidFill>
                            <a:srgbClr val="FF9900"/>
                          </a:solidFill>
                          <a:effectLst/>
                          <a:latin typeface="Arial" charset="0"/>
                          <a:cs typeface="Arial" charset="0"/>
                        </a:rPr>
                        <a:t>15 : 36 ـ 16 : 1 ـ 5 )   </a:t>
                      </a:r>
                      <a:endParaRPr kumimoji="0" lang="en-US" sz="28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بعد أيَّام قالَ بولسُ لبرنابا: لنرجِع ونفتقد الإخوَةَ في كلِّ مدينةٍ بَشَّرنا فيها بكلِمةِ الربِّ وكيف حالَهم. وكان برنابا يُريدُ أَنْ يأخُذ معهما يوحنا الذي يُدعَى مَرقُس. </a:t>
                      </a:r>
                      <a:endParaRPr kumimoji="0" lang="ar-EG" sz="36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15:36-16:5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36 Après un certain temps, Paul dit à Barnabas: "Retournons donc visiter les frères dans chacune des villes où nous avons annoncé la parole du Seigneur. Nous verrons où ils en sont. 37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15:36-16:5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054158" name="Rectangle 14"/>
          <p:cNvSpPr>
            <a:spLocks noGrp="1" noChangeArrowheads="1"/>
          </p:cNvSpPr>
          <p:nvPr>
            <p:ph type="ctrTitle"/>
          </p:nvPr>
        </p:nvSpPr>
        <p:spPr/>
        <p:txBody>
          <a:bodyPr/>
          <a:lstStyle/>
          <a:p>
            <a:r>
              <a:rPr lang="en-US"/>
              <a:t>27a</a:t>
            </a:r>
          </a:p>
        </p:txBody>
      </p:sp>
    </p:spTree>
  </p:cSld>
  <p:clrMapOvr>
    <a:masterClrMapping/>
  </p:clrMapOvr>
  <p:timing>
    <p:tnLst>
      <p:par>
        <p:cTn id="1" dur="indefinite" restart="never" nodeType="tmRoot"/>
      </p:par>
    </p:tnLst>
  </p:timing>
</p:sld>
</file>

<file path=ppt/slides/slide1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5170" name="Group 2"/>
          <p:cNvGraphicFramePr>
            <a:graphicFrameLocks noGrp="1"/>
          </p:cNvGraphicFramePr>
          <p:nvPr/>
        </p:nvGraphicFramePr>
        <p:xfrm>
          <a:off x="34925" y="44450"/>
          <a:ext cx="9145588" cy="6766560"/>
        </p:xfrm>
        <a:graphic>
          <a:graphicData uri="http://schemas.openxmlformats.org/drawingml/2006/table">
            <a:tbl>
              <a:tblPr rtl="1"/>
              <a:tblGrid>
                <a:gridCol w="4608513"/>
                <a:gridCol w="4537075"/>
              </a:tblGrid>
              <a:tr h="1479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وأمَّا بولسُ فكان يُريدُ أَنَّ الذي فارقهُما من بمفيليَّةَ ولمْ يأتِ معهُما للعملِ لا يَأخُذانه معهما. فَحَصَلَ بينهُما مُغَاضبةٌ حتى فارقَ أَحدهُما الآخَرَ، وبرنابا أخذ مرقس وأقلعَ إلى قُبرصَ.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6194" name="Group 2"/>
          <p:cNvGraphicFramePr>
            <a:graphicFrameLocks noGrp="1"/>
          </p:cNvGraphicFramePr>
          <p:nvPr/>
        </p:nvGraphicFramePr>
        <p:xfrm>
          <a:off x="0" y="44450"/>
          <a:ext cx="9180513" cy="5957888"/>
        </p:xfrm>
        <a:graphic>
          <a:graphicData uri="http://schemas.openxmlformats.org/drawingml/2006/table">
            <a:tbl>
              <a:tblPr rtl="1"/>
              <a:tblGrid>
                <a:gridCol w="4303713"/>
                <a:gridCol w="4876800"/>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أمَّا بُولسُ فاختارَ سِيلا وخَرجَ وقد أُستودِعَ مِنْ الإخوةِ إلى نعمةِ اللّهِ. فاجتازَ في الشام وكليكيَّةَ يُثبِّتُ الكنائِسَ. ثُمَّ وصلَ دَربةَ ولِسترَةَ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40 tandis que Paul s'adjoignait Silas et s'en allait, remis par les frères à la grâce du Seigneur.41 Parcourant la Syrie et la Cilicie, Paul affermissait les Églises et il parvint ainsi à Derbé et à Lystre.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16:1 Then he came to Derbe and Lystra.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7218" name="Group 2"/>
          <p:cNvGraphicFramePr>
            <a:graphicFrameLocks noGrp="1"/>
          </p:cNvGraphicFramePr>
          <p:nvPr/>
        </p:nvGraphicFramePr>
        <p:xfrm>
          <a:off x="34925" y="44450"/>
          <a:ext cx="9145588" cy="5957888"/>
        </p:xfrm>
        <a:graphic>
          <a:graphicData uri="http://schemas.openxmlformats.org/drawingml/2006/table">
            <a:tbl>
              <a:tblPr rtl="1"/>
              <a:tblGrid>
                <a:gridCol w="4227513"/>
                <a:gridCol w="4918075"/>
              </a:tblGrid>
              <a:tr h="1708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وإذا تلميذٌ كانَ هُناكَ اسمُهُ تيموثاوسُ ابنُ امرأةٍ يهوديَّةٍ مؤمنةٍ وكان أَبوه يونانياً، وكان مَشهوداً لهُ مِن الإخوة الذينَ في لِسترَةَ وإيقُونيةَ.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8242" name="Group 2"/>
          <p:cNvGraphicFramePr>
            <a:graphicFrameLocks noGrp="1"/>
          </p:cNvGraphicFramePr>
          <p:nvPr/>
        </p:nvGraphicFramePr>
        <p:xfrm>
          <a:off x="34925" y="44450"/>
          <a:ext cx="9145588" cy="6186488"/>
        </p:xfrm>
        <a:graphic>
          <a:graphicData uri="http://schemas.openxmlformats.org/drawingml/2006/table">
            <a:tbl>
              <a:tblPr rtl="1"/>
              <a:tblGrid>
                <a:gridCol w="4532313"/>
                <a:gridCol w="4613275"/>
              </a:tblGrid>
              <a:tr h="1936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فأرادَ بولسُ أنْ يَخْرُجَ هذا مَعهُ فَأَخَذَهُ وخَتَنَهُ من أجْلِ اليهودِ الذينَ كانوا في ذلكَ الموضِع لأنَّ الجميعَ كانوا يَعرِفونَ أَنَّ أباهُ كانَ يونانياً.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9278" name="Group 14"/>
          <p:cNvGraphicFramePr>
            <a:graphicFrameLocks noGrp="1"/>
          </p:cNvGraphicFramePr>
          <p:nvPr/>
        </p:nvGraphicFramePr>
        <p:xfrm>
          <a:off x="34925" y="44450"/>
          <a:ext cx="9074150" cy="6425184"/>
        </p:xfrm>
        <a:graphic>
          <a:graphicData uri="http://schemas.openxmlformats.org/drawingml/2006/table">
            <a:tbl>
              <a:tblPr rtl="1"/>
              <a:tblGrid>
                <a:gridCol w="4537075"/>
                <a:gridCol w="4537075"/>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وإذ كانا يطوفان في المُدنِ كانا يشتَرِعان لهُم ناموساً بأنْ يَحفظوا الأوامرَ التي قَرَّرَها الرُّسُلُ والقُسُوسُ الذينَ بأُورشليمَ. فكانت الكنائِسُ تَتَشَدَّدُ في الإيمانِ وتزدادُ في العَددِ كُلَّ يَومٍ.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Dans les villes où ils passaient, Paul et Silas transmettaient les décisions qu'avaient prises les apôtres et les anciens de Jérusalem 5 et ils demandaient de s'y conformer.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02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1314" name="Rectangle 2"/>
          <p:cNvSpPr>
            <a:spLocks noGrp="1" noChangeArrowheads="1"/>
          </p:cNvSpPr>
          <p:nvPr>
            <p:ph type="title"/>
          </p:nvPr>
        </p:nvSpPr>
        <p:spPr>
          <a:xfrm>
            <a:off x="468313" y="981075"/>
            <a:ext cx="8229600" cy="2016125"/>
          </a:xfrm>
        </p:spPr>
        <p:txBody>
          <a:bodyPr/>
          <a:lstStyle/>
          <a:p>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23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3362" name="Group 2"/>
          <p:cNvGraphicFramePr>
            <a:graphicFrameLocks noGrp="1"/>
          </p:cNvGraphicFramePr>
          <p:nvPr/>
        </p:nvGraphicFramePr>
        <p:xfrm>
          <a:off x="107950" y="44450"/>
          <a:ext cx="9072563" cy="6022848"/>
        </p:xfrm>
        <a:graphic>
          <a:graphicData uri="http://schemas.openxmlformats.org/drawingml/2006/table">
            <a:tbl>
              <a:tblPr rtl="1"/>
              <a:tblGrid>
                <a:gridCol w="4684713"/>
                <a:gridCol w="4387850"/>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r>
                        <a:rPr kumimoji="0" lang="en-US" sz="3600" b="0" i="0" u="sng" strike="noStrike" cap="none" normalizeH="0" baseline="0" dirty="0" smtClean="0">
                          <a:ln>
                            <a:noFill/>
                          </a:ln>
                          <a:solidFill>
                            <a:srgbClr val="FF9933"/>
                          </a:solidFill>
                          <a:effectLst/>
                          <a:latin typeface="Arial" charset="0"/>
                          <a:cs typeface="Times New Roman" pitchFamily="18" charset="0"/>
                        </a:rPr>
                        <a:t>96:1-2</a:t>
                      </a:r>
                      <a:endParaRPr kumimoji="0" lang="ar-EG"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سبِّحوا الربِّ تسبيحاً جديداً. سبِّحي الربِّ يا كلّ الأرضِ. سبِّحوا الربِّ وباركوا اسمه. بَشِّروا من يوم إلى يوم بخلاصِه.</a:t>
                      </a:r>
                      <a:r>
                        <a:rPr kumimoji="0" lang="ar-EG" sz="32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هللويا.</a:t>
                      </a:r>
                      <a:endParaRPr kumimoji="0" lang="en-CA"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 </a:t>
                      </a:r>
                      <a:r>
                        <a:rPr kumimoji="0" lang="en-US" sz="3600" b="0" i="0" u="sng" strike="noStrike" cap="none" normalizeH="0" baseline="0" dirty="0" smtClean="0">
                          <a:ln>
                            <a:noFill/>
                          </a:ln>
                          <a:solidFill>
                            <a:srgbClr val="FF9933"/>
                          </a:solidFill>
                          <a:effectLst/>
                          <a:latin typeface="Arial" charset="0"/>
                          <a:cs typeface="Times New Roman" pitchFamily="18" charset="0"/>
                        </a:rPr>
                        <a:t>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1Chantez au Seigneur un chant nouveau, Chantez au Seigneur terre entière;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 Chantez au Seigneur, bénissez son nom, Proclamez son salut de jour en jour,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96:1-2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Oh, sing to the Lord a new song! Sing to the Lord, all the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Sing to the Lord, bless His name; Proclaim the good news of His salvation from day to 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063373" name="Rectangle 13"/>
          <p:cNvSpPr>
            <a:spLocks noGrp="1" noChangeArrowheads="1"/>
          </p:cNvSpPr>
          <p:nvPr>
            <p:ph type="ctrTitle"/>
          </p:nvPr>
        </p:nvSpPr>
        <p:spPr/>
        <p:txBody>
          <a:bodyPr/>
          <a:lstStyle/>
          <a:p>
            <a:r>
              <a:rPr lang="en-US"/>
              <a:t>27pg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4397" name="Group 13"/>
          <p:cNvGraphicFramePr>
            <a:graphicFrameLocks noGrp="1"/>
          </p:cNvGraphicFramePr>
          <p:nvPr/>
        </p:nvGraphicFramePr>
        <p:xfrm>
          <a:off x="34925" y="44450"/>
          <a:ext cx="9074150" cy="6049963"/>
        </p:xfrm>
        <a:graphic>
          <a:graphicData uri="http://schemas.openxmlformats.org/drawingml/2006/table">
            <a:tbl>
              <a:tblPr rtl="1"/>
              <a:tblGrid>
                <a:gridCol w="4681537"/>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مرقس ( 1 : 1 ـ 11 ) </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بدء إنجيل يسوع المسيح ابن الله: كما هو مكتوبٌ في إشعياء النَّبيِّ: " هأنذا أُرسِل ملاكي أمام وجهك، الذي يُهيِّئ طريقك قُدَّامك.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smtClean="0">
                          <a:ln>
                            <a:noFill/>
                          </a:ln>
                          <a:solidFill>
                            <a:srgbClr val="FF9933"/>
                          </a:solidFill>
                          <a:effectLst/>
                          <a:latin typeface="Arial" charset="0"/>
                          <a:cs typeface="Arial" charset="0"/>
                        </a:rPr>
                        <a:t>Marc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Commencement de l'Évangile de Jésus Christ Fils de Dieu: 2 Ainsi qu'il est écrit dans le livre du prophète Esaïe: Voici, j'envoie mon messager en avant de toi, pour préparer ton chemin.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Mark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The beginning of the gospel of Jesus Christ, the Son of God. 2 As it is written in the Prophets: Behold, I send My messenger before Your face, Who will prepare Your way before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064398" name="Rectangle 14"/>
          <p:cNvSpPr>
            <a:spLocks noGrp="1" noChangeArrowheads="1"/>
          </p:cNvSpPr>
          <p:nvPr>
            <p:ph type="ctrTitle"/>
          </p:nvPr>
        </p:nvSpPr>
        <p:spPr/>
        <p:txBody>
          <a:bodyPr/>
          <a:lstStyle/>
          <a:p>
            <a:r>
              <a:rPr lang="en-US"/>
              <a:t>27g</a:t>
            </a:r>
          </a:p>
        </p:txBody>
      </p:sp>
    </p:spTree>
  </p:cSld>
  <p:clrMapOvr>
    <a:masterClrMapping/>
  </p:clrMapOvr>
  <p:timing>
    <p:tnLst>
      <p:par>
        <p:cTn id="1" dur="indefinite" restart="never" nodeType="tmRoot"/>
      </p:par>
    </p:tnLst>
  </p:timing>
</p:sld>
</file>

<file path=ppt/slides/slide1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5410" name="Group 2"/>
          <p:cNvGraphicFramePr>
            <a:graphicFrameLocks noGrp="1"/>
          </p:cNvGraphicFramePr>
          <p:nvPr/>
        </p:nvGraphicFramePr>
        <p:xfrm>
          <a:off x="34925" y="44450"/>
          <a:ext cx="9145588" cy="6767830"/>
        </p:xfrm>
        <a:graphic>
          <a:graphicData uri="http://schemas.openxmlformats.org/drawingml/2006/table">
            <a:tbl>
              <a:tblPr rtl="1"/>
              <a:tblGrid>
                <a:gridCol w="4760913"/>
                <a:gridCol w="4384675"/>
              </a:tblGrid>
              <a:tr h="1555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صوت صارخ في البريَّة: أعِدُّوا طريق الربِّ، وسهِّلوا سُبله ". وكان يوحنَّا يُعمِّد في البريَّة ويكرِز بمعموديَّة التَّوبة لمغفرة الخطايا. وكان يخرج إليه جميع أهل كورة اليهوديَّة وكل أهل أُورشليم</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Une voix crie dans le désert: Préparez le chemin du Seigneur, rendez droits ses sentiers. 4 Jean le Baptiste parut dans le désert, proclamant un baptême de conversion en vue du pardon des péchés. Tout le pays de Judée et tous les habitants de Jérusalem se rendaient auprès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The voice of one crying in the wilderness: `Prepare the way of the Lord; Make His paths straight.' 4 John came baptizing in the wilderness and preaching a baptism of repentance for the remission of sins. 5 Then all the land of Judea, and those from Jerusalem,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6446" name="Group 14"/>
          <p:cNvGraphicFramePr>
            <a:graphicFrameLocks noGrp="1"/>
          </p:cNvGraphicFramePr>
          <p:nvPr/>
        </p:nvGraphicFramePr>
        <p:xfrm>
          <a:off x="34925" y="44450"/>
          <a:ext cx="9074150" cy="6049963"/>
        </p:xfrm>
        <a:graphic>
          <a:graphicData uri="http://schemas.openxmlformats.org/drawingml/2006/table">
            <a:tbl>
              <a:tblPr rtl="1"/>
              <a:tblGrid>
                <a:gridCol w="4608512"/>
                <a:gridCol w="4465638"/>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ويعتمدون منه في نَهر الأردُنَّ، مُعترفين بخطاياهُم. وكان يوحنَّا يلبَس وَبَر الإبِل، ومِنطقةً مِن جلدٍ على حَقوَيهِ، وكان يأكُل جراداً وعسَلاً برِّيّاً.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ils se faisaient baptiser par lui dans le Jourdain en confessant leurs péchés.6 Jean était vêtu de poil de chameau avec une ceinture de cuir autour des reins; il se nourrissait de sauterelles et de miel sauvage.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went out to him and were all baptized by him in the Jordan River, confessing their sins. 6 Now John was clothed with camel's hair and with a leather belt around his waist, and he ate locusts and wild honey.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7469" name="Group 13"/>
          <p:cNvGraphicFramePr>
            <a:graphicFrameLocks noGrp="1"/>
          </p:cNvGraphicFramePr>
          <p:nvPr/>
        </p:nvGraphicFramePr>
        <p:xfrm>
          <a:off x="34925" y="44450"/>
          <a:ext cx="9074150" cy="6049963"/>
        </p:xfrm>
        <a:graphic>
          <a:graphicData uri="http://schemas.openxmlformats.org/drawingml/2006/table">
            <a:tbl>
              <a:tblPr rtl="1"/>
              <a:tblGrid>
                <a:gridCol w="4537075"/>
                <a:gridCol w="4537075"/>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يكرز قائلاً: " يأتي بعدي من هو أقوى منِّي الذي لست أهلاً أن أنحني وأحلَّ سيور حذائه. أنا عمَّدتكم بماء وأما هو فسيُعمِّدكم بالرُّوح القدس ".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Il proclamait: "Celui qui est plus fort que moi vient après moi, et je ne suis pas digne, en me courbant, de délier la lanière de ses sandales.8 Moi, je vous ai baptisés d'eau, mais lui vous baptisera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And he preached, saying, There comes One after me who is mightier than I, whose sandal strap I am not worthy to stoop down and loose. 8 I indeed baptized you with water, but He will baptize you with the Holy Spirit.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8494" name="Group 14"/>
          <p:cNvGraphicFramePr>
            <a:graphicFrameLocks noGrp="1"/>
          </p:cNvGraphicFramePr>
          <p:nvPr/>
        </p:nvGraphicFramePr>
        <p:xfrm>
          <a:off x="34925" y="115888"/>
          <a:ext cx="9074150" cy="5978526"/>
        </p:xfrm>
        <a:graphic>
          <a:graphicData uri="http://schemas.openxmlformats.org/drawingml/2006/table">
            <a:tbl>
              <a:tblPr rtl="1"/>
              <a:tblGrid>
                <a:gridCol w="4384675"/>
                <a:gridCol w="4689475"/>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تلك الأيَّام جاء يسوع من ناصرة الجليل واعتمد من يوحنَّا في نهر الأردن. وللوقت وهو صاعِدٌ من الماء رأى السَّموات قد انشقَّت، والرُّوح مِثلَ حمامةٍ نازِلاً واستقر عليه. </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Or, en ces jours-là, Jésus vint de Nazareth en Galilée et se fit baptiser par Jean dans le Jourdain.10 A l'instant où il remontait de l'eau, il vit les cieux se déchirer et l'Esprit, comme une colombe, descendre sur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It came to pass in those days that Jesus came from Nazareth of Galilee, and was baptized by John in the Jordan. 10 And immediately, coming up from the water, He saw the heavens parting and the Spirit descending upon Him like a dove.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9517" name="Group 13"/>
          <p:cNvGraphicFramePr>
            <a:graphicFrameLocks noGrp="1"/>
          </p:cNvGraphicFramePr>
          <p:nvPr/>
        </p:nvGraphicFramePr>
        <p:xfrm>
          <a:off x="76200" y="44450"/>
          <a:ext cx="9032875" cy="5729288"/>
        </p:xfrm>
        <a:graphic>
          <a:graphicData uri="http://schemas.openxmlformats.org/drawingml/2006/table">
            <a:tbl>
              <a:tblPr rtl="1"/>
              <a:tblGrid>
                <a:gridCol w="4689475"/>
                <a:gridCol w="4343400"/>
              </a:tblGrid>
              <a:tr h="1479550">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صوتٌ مِن السَّموات: " أنتَ هو ابني الحبيب الذي به سُرِرتُ ".</a:t>
                      </a: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Et des cieux vint une voix: "Tu es mon Fils bien-aimé, il m'a plu de te choisir.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Then a voice came from heaven, You are My beloved Son, in whom I am well pleased.</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05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1569" name="Group 17"/>
          <p:cNvGraphicFramePr>
            <a:graphicFrameLocks noGrp="1"/>
          </p:cNvGraphicFramePr>
          <p:nvPr/>
        </p:nvGraphicFramePr>
        <p:xfrm>
          <a:off x="468313" y="692150"/>
          <a:ext cx="8137525" cy="5577840"/>
        </p:xfrm>
        <a:graphic>
          <a:graphicData uri="http://schemas.openxmlformats.org/drawingml/2006/table">
            <a:tbl>
              <a:tblPr rtl="1"/>
              <a:tblGrid>
                <a:gridCol w="8137525"/>
              </a:tblGrid>
              <a:tr h="55451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Eighth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smtClean="0">
                          <a:ln>
                            <a:noFill/>
                          </a:ln>
                          <a:solidFill>
                            <a:srgbClr val="FF9900"/>
                          </a:solidFill>
                          <a:effectLst/>
                          <a:latin typeface="Arial" charset="0"/>
                          <a:cs typeface="Arial" charset="0"/>
                        </a:rPr>
                        <a:t>(3</a:t>
                      </a:r>
                      <a:r>
                        <a:rPr kumimoji="0" lang="en-US" sz="4000" b="1" i="0" u="none" strike="noStrike" cap="none" normalizeH="0" baseline="30000" smtClean="0">
                          <a:ln>
                            <a:noFill/>
                          </a:ln>
                          <a:solidFill>
                            <a:srgbClr val="FF9900"/>
                          </a:solidFill>
                          <a:effectLst/>
                          <a:latin typeface="Arial" charset="0"/>
                          <a:cs typeface="Arial" charset="0"/>
                        </a:rPr>
                        <a:t>rd</a:t>
                      </a:r>
                      <a:r>
                        <a:rPr kumimoji="0" lang="en-US" sz="4000" b="1" i="0" u="none" strike="noStrike" cap="none" normalizeH="0" baseline="0" smtClean="0">
                          <a:ln>
                            <a:noFill/>
                          </a:ln>
                          <a:solidFill>
                            <a:srgbClr val="FF9900"/>
                          </a:solidFill>
                          <a:effectLst/>
                          <a:latin typeface="Arial" charset="0"/>
                          <a:cs typeface="Arial" charset="0"/>
                        </a:rPr>
                        <a:t>  of Abib)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smtClean="0">
                          <a:ln>
                            <a:noFill/>
                          </a:ln>
                          <a:solidFill>
                            <a:srgbClr val="FF9900"/>
                          </a:solidFill>
                          <a:effectLst/>
                          <a:latin typeface="Arial" charset="0"/>
                          <a:cs typeface="Arial" charset="0"/>
                        </a:rPr>
                        <a:t>اليوم الثامن والعشرون</a:t>
                      </a:r>
                      <a:r>
                        <a:rPr kumimoji="0" lang="ar-KW" sz="4000" b="0" i="0" u="none" strike="noStrike" cap="none" normalizeH="0" baseline="0" smtClean="0">
                          <a:ln>
                            <a:noFill/>
                          </a:ln>
                          <a:solidFill>
                            <a:srgbClr val="FF9900"/>
                          </a:solidFill>
                          <a:effectLst/>
                          <a:latin typeface="Arial" charset="0"/>
                          <a:cs typeface="Arial" charset="0"/>
                        </a:rPr>
                        <a:t> من</a:t>
                      </a:r>
                      <a:r>
                        <a:rPr kumimoji="0" lang="ar-EG" sz="4000" b="0" i="0" u="none" strike="noStrike" cap="none" normalizeH="0" baseline="0" smtClean="0">
                          <a:ln>
                            <a:noFill/>
                          </a:ln>
                          <a:solidFill>
                            <a:srgbClr val="FF9900"/>
                          </a:solidFill>
                          <a:effectLst/>
                          <a:latin typeface="Arial" charset="0"/>
                          <a:cs typeface="Arial" charset="0"/>
                        </a:rPr>
                        <a:t> </a:t>
                      </a:r>
                      <a:r>
                        <a:rPr kumimoji="0" lang="ar-KW" sz="4000" b="0" i="0" u="none" strike="noStrike" cap="none" normalizeH="0" baseline="0" smtClean="0">
                          <a:ln>
                            <a:noFill/>
                          </a:ln>
                          <a:solidFill>
                            <a:srgbClr val="FF9900"/>
                          </a:solidFill>
                          <a:effectLst/>
                          <a:latin typeface="Arial" charset="0"/>
                          <a:cs typeface="Arial" charset="0"/>
                        </a:rPr>
                        <a:t>شهر </a:t>
                      </a:r>
                      <a:r>
                        <a:rPr kumimoji="0" lang="ar-EG" sz="4000" b="0"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smtClean="0">
                          <a:ln>
                            <a:noFill/>
                          </a:ln>
                          <a:solidFill>
                            <a:srgbClr val="FF9900"/>
                          </a:solidFill>
                          <a:effectLst/>
                          <a:latin typeface="Arial" charset="0"/>
                          <a:cs typeface="Arial" charset="0"/>
                        </a:rPr>
                        <a:t> </a:t>
                      </a:r>
                      <a:r>
                        <a:rPr kumimoji="0" lang="ar-EG" sz="4000" b="1" i="0" u="none" strike="noStrike" cap="none" normalizeH="0" baseline="0" smtClean="0">
                          <a:ln>
                            <a:noFill/>
                          </a:ln>
                          <a:solidFill>
                            <a:srgbClr val="FF9900"/>
                          </a:solidFill>
                          <a:effectLst/>
                          <a:latin typeface="Arial" charset="0"/>
                          <a:cs typeface="Arial" charset="0"/>
                        </a:rPr>
                        <a:t>( الثالث من أبيب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 huitième jour du mois de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Troisième</a:t>
                      </a:r>
                      <a:r>
                        <a:rPr kumimoji="0" lang="fr-CA" sz="4000" b="1" i="0" u="none" strike="noStrike" cap="none" normalizeH="0" baseline="0" smtClean="0">
                          <a:ln>
                            <a:noFill/>
                          </a:ln>
                          <a:solidFill>
                            <a:srgbClr val="FF9900"/>
                          </a:solidFill>
                          <a:effectLst/>
                          <a:latin typeface="Arial" charset="0"/>
                          <a:cs typeface="Arial" charset="0"/>
                        </a:rPr>
                        <a:t> </a:t>
                      </a:r>
                      <a:r>
                        <a:rPr kumimoji="0" lang="fr-CA" sz="4000" b="0" i="0" u="none" strike="noStrike" cap="none" normalizeH="0" baseline="0" smtClean="0">
                          <a:ln>
                            <a:noFill/>
                          </a:ln>
                          <a:solidFill>
                            <a:srgbClr val="FF9900"/>
                          </a:solidFill>
                          <a:effectLst/>
                          <a:latin typeface="Arial" charset="0"/>
                          <a:cs typeface="Arial" charset="0"/>
                        </a:rPr>
                        <a:t>du </a:t>
                      </a:r>
                      <a:r>
                        <a:rPr kumimoji="0" lang="en-US" sz="4000" b="0" i="0" u="none" strike="noStrike" cap="none" normalizeH="0" baseline="0" smtClean="0">
                          <a:ln>
                            <a:noFill/>
                          </a:ln>
                          <a:solidFill>
                            <a:srgbClr val="FF9900"/>
                          </a:solidFill>
                          <a:effectLst/>
                          <a:latin typeface="Arial" charset="0"/>
                          <a:cs typeface="Arial" charset="0"/>
                        </a:rPr>
                        <a:t>Abib</a:t>
                      </a:r>
                      <a:r>
                        <a:rPr kumimoji="0" lang="fr-CA" sz="4000" b="0" i="0" u="none" strike="noStrike" cap="none" normalizeH="0" baseline="0" smtClean="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25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07257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3616" name="Group 16"/>
          <p:cNvGraphicFramePr>
            <a:graphicFrameLocks noGrp="1"/>
          </p:cNvGraphicFramePr>
          <p:nvPr/>
        </p:nvGraphicFramePr>
        <p:xfrm>
          <a:off x="34925" y="44450"/>
          <a:ext cx="9001125" cy="6194426"/>
        </p:xfrm>
        <a:graphic>
          <a:graphicData uri="http://schemas.openxmlformats.org/drawingml/2006/table">
            <a:tbl>
              <a:tblPr rtl="1"/>
              <a:tblGrid>
                <a:gridCol w="4392612"/>
                <a:gridCol w="46085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 عشية </a:t>
                      </a:r>
                      <a:r>
                        <a:rPr kumimoji="0" lang="en-US" sz="3600" b="0" i="0" u="sng" strike="noStrike" cap="none" normalizeH="0" baseline="0" dirty="0" smtClean="0">
                          <a:ln>
                            <a:noFill/>
                          </a:ln>
                          <a:solidFill>
                            <a:srgbClr val="FF9933"/>
                          </a:solidFill>
                          <a:effectLst/>
                          <a:latin typeface="Arial" charset="0"/>
                          <a:cs typeface="Times New Roman" pitchFamily="18" charset="0"/>
                        </a:rPr>
                        <a:t>110:4,7</a:t>
                      </a:r>
                      <a:endParaRPr kumimoji="0" lang="fr-FR"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اقسم الرب ولن يندم</a:t>
                      </a:r>
                      <a:r>
                        <a:rPr kumimoji="0" lang="ar-EG"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انت كاهن الى الابد على رتبة ملكي صادق.</a:t>
                      </a:r>
                      <a:endParaRPr kumimoji="0" lang="en-US" sz="3200" b="0" i="0" u="none" strike="noStrike" cap="none" normalizeH="0" baseline="0" dirty="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اعمال يديه امانة وحق.كل وصاياه امينة</a:t>
                      </a:r>
                      <a:r>
                        <a:rPr kumimoji="0" lang="en-US"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CA"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smtClean="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 Le Seigneur l'a juré, il ne s'en repentira pas, Tu es prêtre pour toujours, à la manière de Melchisédech.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The LORD has sworn and will not relent, You are a priest forever according to the order of 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073617" name="Rectangle 17"/>
          <p:cNvSpPr>
            <a:spLocks noGrp="1" noChangeArrowheads="1"/>
          </p:cNvSpPr>
          <p:nvPr>
            <p:ph type="ctrTitle"/>
          </p:nvPr>
        </p:nvSpPr>
        <p:spPr/>
        <p:txBody>
          <a:bodyPr/>
          <a:lstStyle/>
          <a:p>
            <a:r>
              <a:rPr lang="en-US"/>
              <a:t>28pv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4638" name="Group 14"/>
          <p:cNvGraphicFramePr>
            <a:graphicFrameLocks noGrp="1"/>
          </p:cNvGraphicFramePr>
          <p:nvPr/>
        </p:nvGraphicFramePr>
        <p:xfrm>
          <a:off x="34925" y="-26988"/>
          <a:ext cx="9074150" cy="6840347"/>
        </p:xfrm>
        <a:graphic>
          <a:graphicData uri="http://schemas.openxmlformats.org/drawingml/2006/table">
            <a:tbl>
              <a:tblPr rtl="1"/>
              <a:tblGrid>
                <a:gridCol w="4608512"/>
                <a:gridCol w="4465638"/>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 </a:t>
                      </a:r>
                      <a:r>
                        <a:rPr kumimoji="0" lang="fr-FR" sz="3600" b="0" i="0" u="sng" strike="noStrike" cap="none" normalizeH="0" baseline="0" smtClean="0">
                          <a:ln>
                            <a:noFill/>
                          </a:ln>
                          <a:solidFill>
                            <a:srgbClr val="FF9933"/>
                          </a:solidFill>
                          <a:effectLst/>
                          <a:latin typeface="Arial" charset="0"/>
                          <a:cs typeface="Times New Roman" pitchFamily="18" charset="0"/>
                        </a:rPr>
                        <a:t>16 : 13 - 19</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074639" name="Rectangle 15"/>
          <p:cNvSpPr>
            <a:spLocks noGrp="1" noChangeArrowheads="1"/>
          </p:cNvSpPr>
          <p:nvPr>
            <p:ph type="ctrTitle"/>
          </p:nvPr>
        </p:nvSpPr>
        <p:spPr/>
        <p:txBody>
          <a:bodyPr/>
          <a:lstStyle/>
          <a:p>
            <a:r>
              <a:rPr lang="en-US"/>
              <a:t>28v</a:t>
            </a:r>
          </a:p>
        </p:txBody>
      </p:sp>
    </p:spTree>
  </p:cSld>
  <p:clrMapOvr>
    <a:masterClrMapping/>
  </p:clrMapOvr>
  <p:timing>
    <p:tnLst>
      <p:par>
        <p:cTn id="1" dur="indefinite" restart="never" nodeType="tmRoot"/>
      </p:par>
    </p:tnLst>
  </p:timing>
</p:sld>
</file>

<file path=ppt/slides/slide1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5662" name="Group 14"/>
          <p:cNvGraphicFramePr>
            <a:graphicFrameLocks noGrp="1"/>
          </p:cNvGraphicFramePr>
          <p:nvPr/>
        </p:nvGraphicFramePr>
        <p:xfrm>
          <a:off x="34925" y="115888"/>
          <a:ext cx="9074150" cy="7193280"/>
        </p:xfrm>
        <a:graphic>
          <a:graphicData uri="http://schemas.openxmlformats.org/drawingml/2006/table">
            <a:tbl>
              <a:tblPr rtl="1"/>
              <a:tblGrid>
                <a:gridCol w="4537075"/>
                <a:gridCol w="45370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Il leur dit: "Et vous, qui dites-vous que je suis?" 16 Prenant la parole, Simon Pierre répondit: "Tu es le Christ, le Fils du Dieu vivant. 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6674" name="Group 2"/>
          <p:cNvGraphicFramePr>
            <a:graphicFrameLocks noGrp="1"/>
          </p:cNvGraphicFramePr>
          <p:nvPr/>
        </p:nvGraphicFramePr>
        <p:xfrm>
          <a:off x="34925" y="115888"/>
          <a:ext cx="9074150" cy="6210301"/>
        </p:xfrm>
        <a:graphic>
          <a:graphicData uri="http://schemas.openxmlformats.org/drawingml/2006/table">
            <a:tbl>
              <a:tblPr rtl="1"/>
              <a:tblGrid>
                <a:gridCol w="4537075"/>
                <a:gridCol w="45370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7710" name="Group 14"/>
          <p:cNvGraphicFramePr>
            <a:graphicFrameLocks noGrp="1"/>
          </p:cNvGraphicFramePr>
          <p:nvPr/>
        </p:nvGraphicFramePr>
        <p:xfrm>
          <a:off x="34925" y="44450"/>
          <a:ext cx="9145588" cy="5806378"/>
        </p:xfrm>
        <a:graphic>
          <a:graphicData uri="http://schemas.openxmlformats.org/drawingml/2006/table">
            <a:tbl>
              <a:tblPr rtl="1"/>
              <a:tblGrid>
                <a:gridCol w="4464050"/>
                <a:gridCol w="468153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smtClean="0">
                          <a:ln>
                            <a:noFill/>
                          </a:ln>
                          <a:solidFill>
                            <a:schemeClr val="bg1"/>
                          </a:solidFill>
                          <a:effectLst/>
                          <a:latin typeface="Arial" charset="0"/>
                          <a:cs typeface="Arial" charset="0"/>
                        </a:rPr>
                        <a:t>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a:t>
                      </a:r>
                      <a:r>
                        <a:rPr kumimoji="0" lang="fr-FR" sz="2800" b="0" i="0" u="none" strike="noStrike" cap="none" normalizeH="0" baseline="0" smtClean="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07872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9759" name="Group 15"/>
          <p:cNvGraphicFramePr>
            <a:graphicFrameLocks noGrp="1"/>
          </p:cNvGraphicFramePr>
          <p:nvPr/>
        </p:nvGraphicFramePr>
        <p:xfrm>
          <a:off x="34925" y="44450"/>
          <a:ext cx="9145588" cy="6827520"/>
        </p:xfrm>
        <a:graphic>
          <a:graphicData uri="http://schemas.openxmlformats.org/drawingml/2006/table">
            <a:tbl>
              <a:tblPr rtl="1"/>
              <a:tblGrid>
                <a:gridCol w="4248150"/>
                <a:gridCol w="4897438"/>
              </a:tblGrid>
              <a:tr h="18002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sng" strike="noStrike" cap="none" normalizeH="0" baseline="0" dirty="0" smtClean="0">
                          <a:ln>
                            <a:noFill/>
                          </a:ln>
                          <a:solidFill>
                            <a:srgbClr val="FF9933"/>
                          </a:solidFill>
                          <a:effectLst/>
                          <a:latin typeface="Arial" charset="0"/>
                          <a:cs typeface="Arial" charset="0"/>
                        </a:rPr>
                        <a:t>مز</a:t>
                      </a:r>
                      <a:r>
                        <a:rPr kumimoji="0" lang="ar-EG" sz="3200" b="0" i="0" u="sng" strike="noStrike" cap="none" normalizeH="0" baseline="0" dirty="0" smtClean="0">
                          <a:ln>
                            <a:noFill/>
                          </a:ln>
                          <a:solidFill>
                            <a:srgbClr val="FF9933"/>
                          </a:solidFill>
                          <a:effectLst/>
                          <a:latin typeface="Arial" charset="0"/>
                          <a:cs typeface="Arial" charset="0"/>
                        </a:rPr>
                        <a:t>مور باكر</a:t>
                      </a:r>
                      <a:r>
                        <a:rPr kumimoji="0" lang="ar-SA" sz="3200" b="0" i="0" u="sng" strike="noStrike" cap="none" normalizeH="0" baseline="0" dirty="0" smtClean="0">
                          <a:ln>
                            <a:noFill/>
                          </a:ln>
                          <a:solidFill>
                            <a:srgbClr val="FF9933"/>
                          </a:solidFill>
                          <a:effectLst/>
                          <a:latin typeface="Arial" charset="0"/>
                          <a:cs typeface="Arial" charset="0"/>
                        </a:rPr>
                        <a:t> 73:23</a:t>
                      </a:r>
                      <a:r>
                        <a:rPr kumimoji="0" lang="ar-EG" sz="3200" b="0" i="0" u="sng" strike="noStrike" cap="none" normalizeH="0" baseline="0" dirty="0" smtClean="0">
                          <a:ln>
                            <a:noFill/>
                          </a:ln>
                          <a:solidFill>
                            <a:srgbClr val="FF9933"/>
                          </a:solidFill>
                          <a:effectLst/>
                          <a:latin typeface="Arial" charset="0"/>
                          <a:cs typeface="Arial" charset="0"/>
                        </a:rPr>
                        <a:t>-24,28</a:t>
                      </a:r>
                      <a:r>
                        <a:rPr kumimoji="0" lang="ar-SA" sz="3200" b="0" i="0" u="sng" strike="noStrike" cap="none" normalizeH="0" baseline="0" dirty="0" smtClean="0">
                          <a:ln>
                            <a:noFill/>
                          </a:ln>
                          <a:solidFill>
                            <a:srgbClr val="FF9933"/>
                          </a:solidFill>
                          <a:effectLst/>
                          <a:latin typeface="Arial" charset="0"/>
                          <a:cs typeface="Arial" charset="0"/>
                        </a:rPr>
                        <a:t> &amp; 9:14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ولكني دائما معك</a:t>
                      </a:r>
                      <a:r>
                        <a:rPr kumimoji="0" lang="ar-EG" sz="3200" b="0" i="0" u="none" strike="noStrike" cap="none" normalizeH="0" baseline="0" dirty="0" smtClean="0">
                          <a:ln>
                            <a:noFill/>
                          </a:ln>
                          <a:solidFill>
                            <a:schemeClr val="bg1"/>
                          </a:solidFill>
                          <a:effectLst/>
                          <a:latin typeface="Arial" charset="0"/>
                          <a:cs typeface="Arial" charset="0"/>
                        </a:rPr>
                        <a:t>.</a:t>
                      </a:r>
                      <a:r>
                        <a:rPr kumimoji="0" lang="ar-SA" sz="3200" b="0" i="0" u="none" strike="noStrike" cap="none" normalizeH="0" baseline="0" dirty="0" smtClean="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dirty="0" smtClean="0">
                          <a:ln>
                            <a:noFill/>
                          </a:ln>
                          <a:solidFill>
                            <a:schemeClr val="bg1"/>
                          </a:solidFill>
                          <a:effectLst/>
                          <a:latin typeface="Arial" charset="0"/>
                          <a:cs typeface="Arial" charset="0"/>
                        </a:rPr>
                        <a:t>هللويا.</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400" b="0" i="0" u="sng" strike="noStrike" cap="none" normalizeH="0" baseline="0" dirty="0" smtClean="0">
                          <a:ln>
                            <a:noFill/>
                          </a:ln>
                          <a:solidFill>
                            <a:srgbClr val="FF9933"/>
                          </a:solidFill>
                          <a:effectLst/>
                          <a:latin typeface="Arial" charset="0"/>
                          <a:cs typeface="Times New Roman" pitchFamily="18" charset="0"/>
                        </a:rPr>
                        <a:t>Psaume </a:t>
                      </a:r>
                      <a:r>
                        <a:rPr kumimoji="0" lang="ar-EG" sz="2400" b="0" i="0" u="sng" strike="noStrike" cap="none" normalizeH="0" baseline="0" dirty="0" smtClean="0">
                          <a:ln>
                            <a:noFill/>
                          </a:ln>
                          <a:solidFill>
                            <a:srgbClr val="FF9933"/>
                          </a:solidFill>
                          <a:effectLst/>
                          <a:latin typeface="Arial" charset="0"/>
                          <a:cs typeface="Times New Roman" pitchFamily="18" charset="0"/>
                        </a:rPr>
                        <a:t> </a:t>
                      </a:r>
                      <a:r>
                        <a:rPr kumimoji="0" lang="en-US" sz="2400" b="0" i="0" u="sng" strike="noStrike" cap="none" normalizeH="0" baseline="0" dirty="0" smtClean="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23 Tu m'as saisi la main droite,24 tu me conduiras devant la gloire.28 Mon bonheur à moi, c'est d'être près de Dieu: j'ai pris refuge auprès du Seigneur Dieu.14 Pour que je redise toutes tes louanges, aux portes de la fille de </a:t>
                      </a:r>
                      <a:r>
                        <a:rPr kumimoji="0" lang="fr-FR" sz="2800" b="0" i="0" u="none" strike="noStrike" cap="none" normalizeH="0" baseline="0" dirty="0" err="1" smtClean="0">
                          <a:ln>
                            <a:noFill/>
                          </a:ln>
                          <a:solidFill>
                            <a:schemeClr val="bg1"/>
                          </a:solidFill>
                          <a:effectLst/>
                          <a:latin typeface="Arial" charset="0"/>
                          <a:cs typeface="Arial" charset="0"/>
                        </a:rPr>
                        <a:t>Sion,Alléluia</a:t>
                      </a:r>
                      <a:r>
                        <a:rPr kumimoji="0" lang="fr-FR" sz="2800" b="0" i="0" u="none" strike="noStrike" cap="none" normalizeH="0" baseline="0" dirty="0" smtClean="0">
                          <a:ln>
                            <a:noFill/>
                          </a:ln>
                          <a:solidFill>
                            <a:schemeClr val="bg1"/>
                          </a:solidFill>
                          <a:effectLst/>
                          <a:latin typeface="Arial" charset="0"/>
                          <a:cs typeface="Arial"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smtClean="0">
                          <a:ln>
                            <a:noFill/>
                          </a:ln>
                          <a:solidFill>
                            <a:srgbClr val="FF9933"/>
                          </a:solidFill>
                          <a:effectLst/>
                          <a:latin typeface="Arial" charset="0"/>
                          <a:cs typeface="Times New Roman" pitchFamily="18" charset="0"/>
                        </a:rPr>
                        <a:t>Psalms</a:t>
                      </a:r>
                      <a:r>
                        <a:rPr kumimoji="0" lang="ar-EG" sz="2400" b="0" i="0" u="sng" strike="noStrike" cap="none" normalizeH="0" baseline="0" smtClean="0">
                          <a:ln>
                            <a:noFill/>
                          </a:ln>
                          <a:solidFill>
                            <a:srgbClr val="FF9933"/>
                          </a:solidFill>
                          <a:effectLst/>
                          <a:latin typeface="Arial" charset="0"/>
                          <a:cs typeface="Times New Roman" pitchFamily="18" charset="0"/>
                        </a:rPr>
                        <a:t> </a:t>
                      </a:r>
                      <a:r>
                        <a:rPr kumimoji="0" lang="en-US" sz="2400" b="0" i="0" u="sng" strike="noStrike" cap="none" normalizeH="0" baseline="0" smtClean="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Alleluia</a:t>
                      </a:r>
                      <a:endParaRPr kumimoji="0" lang="en-CA" sz="28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079761" name="Rectangle 17"/>
          <p:cNvSpPr>
            <a:spLocks noGrp="1" noChangeArrowheads="1"/>
          </p:cNvSpPr>
          <p:nvPr>
            <p:ph type="ctrTitle"/>
          </p:nvPr>
        </p:nvSpPr>
        <p:spPr/>
        <p:txBody>
          <a:bodyPr/>
          <a:lstStyle/>
          <a:p>
            <a:r>
              <a:rPr lang="en-US"/>
              <a:t>28pm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0786" name="Group 18"/>
          <p:cNvGraphicFramePr>
            <a:graphicFrameLocks noGrp="1"/>
          </p:cNvGraphicFramePr>
          <p:nvPr/>
        </p:nvGraphicFramePr>
        <p:xfrm>
          <a:off x="34925" y="44450"/>
          <a:ext cx="9074150" cy="6772021"/>
        </p:xfrm>
        <a:graphic>
          <a:graphicData uri="http://schemas.openxmlformats.org/drawingml/2006/table">
            <a:tbl>
              <a:tblPr rtl="1"/>
              <a:tblGrid>
                <a:gridCol w="4537075"/>
                <a:gridCol w="45370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323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080787" name="Rectangle 19"/>
          <p:cNvSpPr>
            <a:spLocks noGrp="1" noChangeArrowheads="1"/>
          </p:cNvSpPr>
          <p:nvPr>
            <p:ph type="ctrTitle"/>
          </p:nvPr>
        </p:nvSpPr>
        <p:spPr/>
        <p:txBody>
          <a:bodyPr/>
          <a:lstStyle/>
          <a:p>
            <a:r>
              <a:rPr lang="en-US"/>
              <a:t>28m</a:t>
            </a:r>
          </a:p>
        </p:txBody>
      </p:sp>
    </p:spTree>
  </p:cSld>
  <p:clrMapOvr>
    <a:masterClrMapping/>
  </p:clrMapOvr>
  <p:timing>
    <p:tnLst>
      <p:par>
        <p:cTn id="1" dur="indefinite" restart="never" nodeType="tmRoot"/>
      </p:par>
    </p:tnLst>
  </p:timing>
</p:sld>
</file>

<file path=ppt/slides/slide1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1794" name="Group 2"/>
          <p:cNvGraphicFramePr>
            <a:graphicFrameLocks noGrp="1"/>
          </p:cNvGraphicFramePr>
          <p:nvPr/>
        </p:nvGraphicFramePr>
        <p:xfrm>
          <a:off x="107950" y="115888"/>
          <a:ext cx="9072563" cy="6335713"/>
        </p:xfrm>
        <a:graphic>
          <a:graphicData uri="http://schemas.openxmlformats.org/drawingml/2006/table">
            <a:tbl>
              <a:tblPr rtl="1"/>
              <a:tblGrid>
                <a:gridCol w="4752975"/>
                <a:gridCol w="4319588"/>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2829" name="Group 13"/>
          <p:cNvGraphicFramePr>
            <a:graphicFrameLocks noGrp="1"/>
          </p:cNvGraphicFramePr>
          <p:nvPr/>
        </p:nvGraphicFramePr>
        <p:xfrm>
          <a:off x="107950" y="115888"/>
          <a:ext cx="9001125" cy="6048375"/>
        </p:xfrm>
        <a:graphic>
          <a:graphicData uri="http://schemas.openxmlformats.org/drawingml/2006/table">
            <a:tbl>
              <a:tblPr rtl="1"/>
              <a:tblGrid>
                <a:gridCol w="4681537"/>
                <a:gridCol w="4319588"/>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s'ils m'ont persécuté, ils vous persécuteront vous aussi; s'ils ont observé ma parole, ils observeront aussi la vôtre. 21 Tout cela, ils vous le feront à cause de mon nom, parce qu'ils ne connaissent pas Celui qui m'a envoyé.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3853" name="Group 13"/>
          <p:cNvGraphicFramePr>
            <a:graphicFrameLocks noGrp="1"/>
          </p:cNvGraphicFramePr>
          <p:nvPr/>
        </p:nvGraphicFramePr>
        <p:xfrm>
          <a:off x="107950" y="115888"/>
          <a:ext cx="9072563" cy="5945505"/>
        </p:xfrm>
        <a:graphic>
          <a:graphicData uri="http://schemas.openxmlformats.org/drawingml/2006/table">
            <a:tbl>
              <a:tblPr rtl="1"/>
              <a:tblGrid>
                <a:gridCol w="4895850"/>
                <a:gridCol w="41767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يبغضني يبغض ابي ايضا.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Si je n'étais pas venu, si je ne leur avais pas adressé la parole, ils n'auraient pas de péché; mais à présent leur péché est sans excuse. 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4884" name="Group 20"/>
          <p:cNvGraphicFramePr>
            <a:graphicFrameLocks noGrp="1"/>
          </p:cNvGraphicFramePr>
          <p:nvPr/>
        </p:nvGraphicFramePr>
        <p:xfrm>
          <a:off x="34925" y="115888"/>
          <a:ext cx="9074150" cy="5901754"/>
        </p:xfrm>
        <a:graphic>
          <a:graphicData uri="http://schemas.openxmlformats.org/drawingml/2006/table">
            <a:tbl>
              <a:tblPr rtl="1"/>
              <a:tblGrid>
                <a:gridCol w="4608512"/>
                <a:gridCol w="4465638"/>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لم تكن لهم خطية.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لكن لكي تتم الكلمة المكتوبة في ناموسهم انهم ابغضوني بلا سبب</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smtClean="0">
                          <a:ln>
                            <a:noFill/>
                          </a:ln>
                          <a:solidFill>
                            <a:srgbClr val="FF9900"/>
                          </a:solidFill>
                          <a:effectLst/>
                          <a:latin typeface="Arial" charset="0"/>
                          <a:cs typeface="Arial" charset="0"/>
                        </a:rPr>
                        <a:t>( والمجد للـه دائماً )</a:t>
                      </a:r>
                      <a:endParaRPr kumimoji="0" lang="en-CA" sz="32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589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08589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0858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085893"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7951" name="Group 15"/>
          <p:cNvGraphicFramePr>
            <a:graphicFrameLocks noGrp="1"/>
          </p:cNvGraphicFramePr>
          <p:nvPr/>
        </p:nvGraphicFramePr>
        <p:xfrm>
          <a:off x="34925" y="44450"/>
          <a:ext cx="9001125" cy="6289675"/>
        </p:xfrm>
        <a:graphic>
          <a:graphicData uri="http://schemas.openxmlformats.org/drawingml/2006/table">
            <a:tbl>
              <a:tblPr rtl="1"/>
              <a:tblGrid>
                <a:gridCol w="4968875"/>
                <a:gridCol w="4032250"/>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رسالة بولس الرسول </a:t>
                      </a:r>
                      <a:r>
                        <a:rPr kumimoji="0" lang="ar-EG" sz="3200" b="0" i="0" u="sng" strike="noStrike" cap="none" normalizeH="0" baseline="0" smtClean="0">
                          <a:ln>
                            <a:noFill/>
                          </a:ln>
                          <a:solidFill>
                            <a:srgbClr val="FF9933"/>
                          </a:solidFill>
                          <a:effectLst/>
                          <a:latin typeface="Arial" charset="0"/>
                          <a:cs typeface="Arial" charset="0"/>
                        </a:rPr>
                        <a:t>الثانية </a:t>
                      </a:r>
                      <a:r>
                        <a:rPr kumimoji="0" lang="ar-SA" sz="3200" b="0" i="0" u="sng" strike="noStrike" cap="none" normalizeH="0" baseline="0" smtClean="0">
                          <a:ln>
                            <a:noFill/>
                          </a:ln>
                          <a:solidFill>
                            <a:srgbClr val="FF9933"/>
                          </a:solidFill>
                          <a:effectLst/>
                          <a:latin typeface="Arial" charset="0"/>
                          <a:cs typeface="Arial" charset="0"/>
                        </a:rPr>
                        <a:t>إلى </a:t>
                      </a:r>
                      <a:r>
                        <a:rPr kumimoji="0" lang="ar-EG" sz="3200" b="0" i="0" u="sng" strike="noStrike" cap="none" normalizeH="0" baseline="0" smtClean="0">
                          <a:ln>
                            <a:noFill/>
                          </a:ln>
                          <a:solidFill>
                            <a:srgbClr val="FF9933"/>
                          </a:solidFill>
                          <a:effectLst/>
                          <a:latin typeface="Arial" charset="0"/>
                          <a:cs typeface="Arial" charset="0"/>
                        </a:rPr>
                        <a:t>أهل</a:t>
                      </a:r>
                      <a:r>
                        <a:rPr kumimoji="0" lang="ar-SA"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كورونثوس</a:t>
                      </a:r>
                      <a:r>
                        <a:rPr kumimoji="0" lang="ar-SA" sz="3200" b="0" i="0" u="sng" strike="noStrike" cap="none" normalizeH="0" baseline="0" smtClean="0">
                          <a:ln>
                            <a:noFill/>
                          </a:ln>
                          <a:solidFill>
                            <a:srgbClr val="FF9933"/>
                          </a:solidFill>
                          <a:effectLst/>
                          <a:latin typeface="Arial" charset="0"/>
                          <a:cs typeface="Arial" charset="0"/>
                        </a:rPr>
                        <a:t> </a:t>
                      </a:r>
                      <a:r>
                        <a:rPr kumimoji="0" lang="ar-EG" sz="3200" b="0" i="0" u="sng" strike="noStrike" cap="none" normalizeH="0" baseline="0" smtClean="0">
                          <a:ln>
                            <a:noFill/>
                          </a:ln>
                          <a:solidFill>
                            <a:srgbClr val="FF9933"/>
                          </a:solidFill>
                          <a:effectLst/>
                          <a:latin typeface="Arial" charset="0"/>
                          <a:cs typeface="Arial" charset="0"/>
                        </a:rPr>
                        <a:t>( 4 :5 – 5 :11</a:t>
                      </a:r>
                      <a:r>
                        <a:rPr kumimoji="0" lang="ar-SA" sz="3200" b="0" i="0" u="sng" strike="noStrike" cap="none" normalizeH="0" baseline="0" smtClean="0">
                          <a:ln>
                            <a:noFill/>
                          </a:ln>
                          <a:solidFill>
                            <a:srgbClr val="FF9933"/>
                          </a:solidFill>
                          <a:effectLst/>
                          <a:latin typeface="Arial" charset="0"/>
                          <a:cs typeface="Arial" charset="0"/>
                        </a:rPr>
                        <a:t>)</a:t>
                      </a:r>
                      <a:endParaRPr kumimoji="0" lang="ar-EG"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smtClean="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smtClean="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smtClean="0">
                          <a:ln>
                            <a:noFill/>
                          </a:ln>
                          <a:solidFill>
                            <a:srgbClr val="FF9933"/>
                          </a:solidFill>
                          <a:effectLst/>
                          <a:latin typeface="Arial" charset="0"/>
                          <a:cs typeface="Times New Roman" pitchFamily="18" charset="0"/>
                        </a:rPr>
                        <a:t>2Corinthians4:5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087952" name="Rectangle 16"/>
          <p:cNvSpPr>
            <a:spLocks noGrp="1" noChangeArrowheads="1"/>
          </p:cNvSpPr>
          <p:nvPr>
            <p:ph type="ctrTitle"/>
          </p:nvPr>
        </p:nvSpPr>
        <p:spPr/>
        <p:txBody>
          <a:bodyPr/>
          <a:lstStyle/>
          <a:p>
            <a:r>
              <a:rPr lang="en-US"/>
              <a:t>28p</a:t>
            </a:r>
          </a:p>
        </p:txBody>
      </p:sp>
    </p:spTree>
  </p:cSld>
  <p:clrMapOvr>
    <a:masterClrMapping/>
  </p:clrMapOvr>
  <p:timing>
    <p:tnLst>
      <p:par>
        <p:cTn id="1" dur="indefinite" restart="never" nodeType="tmRoot"/>
      </p:par>
    </p:tnLst>
  </p:timing>
</p:sld>
</file>

<file path=ppt/slides/slide1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8974" name="Group 14"/>
          <p:cNvGraphicFramePr>
            <a:graphicFrameLocks noGrp="1"/>
          </p:cNvGraphicFramePr>
          <p:nvPr/>
        </p:nvGraphicFramePr>
        <p:xfrm>
          <a:off x="34925" y="44450"/>
          <a:ext cx="9074150" cy="6230303"/>
        </p:xfrm>
        <a:graphic>
          <a:graphicData uri="http://schemas.openxmlformats.org/drawingml/2006/table">
            <a:tbl>
              <a:tblPr rtl="1"/>
              <a:tblGrid>
                <a:gridCol w="4897437"/>
                <a:gridCol w="41767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هو الذي اشرق في قلوبنا لانارة معرفة مجد الله في وجه يسوع المسيح</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9998" name="Group 14"/>
          <p:cNvGraphicFramePr>
            <a:graphicFrameLocks noGrp="1"/>
          </p:cNvGraphicFramePr>
          <p:nvPr/>
        </p:nvGraphicFramePr>
        <p:xfrm>
          <a:off x="34925" y="44450"/>
          <a:ext cx="9145588" cy="6900672"/>
        </p:xfrm>
        <a:graphic>
          <a:graphicData uri="http://schemas.openxmlformats.org/drawingml/2006/table">
            <a:tbl>
              <a:tblPr rtl="1"/>
              <a:tblGrid>
                <a:gridCol w="4824413"/>
                <a:gridCol w="4321175"/>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1021" name="Group 13"/>
          <p:cNvGraphicFramePr>
            <a:graphicFrameLocks noGrp="1"/>
          </p:cNvGraphicFramePr>
          <p:nvPr/>
        </p:nvGraphicFramePr>
        <p:xfrm>
          <a:off x="34925" y="44450"/>
          <a:ext cx="9074150" cy="6369685"/>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2045" name="Group 13"/>
          <p:cNvGraphicFramePr>
            <a:graphicFrameLocks noGrp="1"/>
          </p:cNvGraphicFramePr>
          <p:nvPr/>
        </p:nvGraphicFramePr>
        <p:xfrm>
          <a:off x="34925" y="44450"/>
          <a:ext cx="9074150" cy="5901754"/>
        </p:xfrm>
        <a:graphic>
          <a:graphicData uri="http://schemas.openxmlformats.org/drawingml/2006/table">
            <a:tbl>
              <a:tblPr rtl="1"/>
              <a:tblGrid>
                <a:gridCol w="4968875"/>
                <a:gridCol w="41052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3071" name="Group 15"/>
          <p:cNvGraphicFramePr>
            <a:graphicFrameLocks noGrp="1"/>
          </p:cNvGraphicFramePr>
          <p:nvPr/>
        </p:nvGraphicFramePr>
        <p:xfrm>
          <a:off x="34925" y="44450"/>
          <a:ext cx="9074150" cy="5901754"/>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4093" name="Group 13"/>
          <p:cNvGraphicFramePr>
            <a:graphicFrameLocks noGrp="1"/>
          </p:cNvGraphicFramePr>
          <p:nvPr/>
        </p:nvGraphicFramePr>
        <p:xfrm>
          <a:off x="34925" y="44450"/>
          <a:ext cx="9001125" cy="6514148"/>
        </p:xfrm>
        <a:graphic>
          <a:graphicData uri="http://schemas.openxmlformats.org/drawingml/2006/table">
            <a:tbl>
              <a:tblPr rtl="1"/>
              <a:tblGrid>
                <a:gridCol w="4824412"/>
                <a:gridCol w="4176713"/>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5119" name="Group 15"/>
          <p:cNvGraphicFramePr>
            <a:graphicFrameLocks noGrp="1"/>
          </p:cNvGraphicFramePr>
          <p:nvPr/>
        </p:nvGraphicFramePr>
        <p:xfrm>
          <a:off x="34925" y="44450"/>
          <a:ext cx="9145588" cy="5905501"/>
        </p:xfrm>
        <a:graphic>
          <a:graphicData uri="http://schemas.openxmlformats.org/drawingml/2006/table">
            <a:tbl>
              <a:tblPr rtl="1"/>
              <a:tblGrid>
                <a:gridCol w="4248150"/>
                <a:gridCol w="48974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6130" name="Group 2"/>
          <p:cNvGraphicFramePr>
            <a:graphicFrameLocks noGrp="1"/>
          </p:cNvGraphicFramePr>
          <p:nvPr/>
        </p:nvGraphicFramePr>
        <p:xfrm>
          <a:off x="34925" y="44450"/>
          <a:ext cx="9145588" cy="6339840"/>
        </p:xfrm>
        <a:graphic>
          <a:graphicData uri="http://schemas.openxmlformats.org/drawingml/2006/table">
            <a:tbl>
              <a:tblPr rtl="1"/>
              <a:tblGrid>
                <a:gridCol w="4679950"/>
                <a:gridCol w="44656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7154" name="Group 2"/>
          <p:cNvGraphicFramePr>
            <a:graphicFrameLocks noGrp="1"/>
          </p:cNvGraphicFramePr>
          <p:nvPr/>
        </p:nvGraphicFramePr>
        <p:xfrm>
          <a:off x="34925" y="44450"/>
          <a:ext cx="9145588" cy="6010656"/>
        </p:xfrm>
        <a:graphic>
          <a:graphicData uri="http://schemas.openxmlformats.org/drawingml/2006/table">
            <a:tbl>
              <a:tblPr rtl="1"/>
              <a:tblGrid>
                <a:gridCol w="5113338"/>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وان كنا لابسين لا نوجد عراة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notre habitation céleste, pourvu que nous soyons trouvés vêtus et non pas nus.4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8196" name="Group 20"/>
          <p:cNvGraphicFramePr>
            <a:graphicFrameLocks noGrp="1"/>
          </p:cNvGraphicFramePr>
          <p:nvPr/>
        </p:nvGraphicFramePr>
        <p:xfrm>
          <a:off x="34925" y="44450"/>
          <a:ext cx="9145588" cy="6803136"/>
        </p:xfrm>
        <a:graphic>
          <a:graphicData uri="http://schemas.openxmlformats.org/drawingml/2006/table">
            <a:tbl>
              <a:tblPr rtl="1"/>
              <a:tblGrid>
                <a:gridCol w="5113338"/>
                <a:gridCol w="4032250"/>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1117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a:t>
                      </a:r>
                      <a:r>
                        <a:rPr kumimoji="0" lang="en-US" sz="2400" b="0" i="0" u="none" strike="noStrike" cap="none" normalizeH="0" baseline="0" smtClean="0">
                          <a:ln>
                            <a:noFill/>
                          </a:ln>
                          <a:solidFill>
                            <a:schemeClr val="bg1"/>
                          </a:solidFill>
                          <a:effectLst/>
                          <a:latin typeface="Arial" charset="0"/>
                          <a:cs typeface="Arial" charset="0"/>
                        </a:rPr>
                        <a:t>sight.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9202" name="Group 2"/>
          <p:cNvGraphicFramePr>
            <a:graphicFrameLocks noGrp="1"/>
          </p:cNvGraphicFramePr>
          <p:nvPr/>
        </p:nvGraphicFramePr>
        <p:xfrm>
          <a:off x="34925" y="44450"/>
          <a:ext cx="9145588" cy="6796405"/>
        </p:xfrm>
        <a:graphic>
          <a:graphicData uri="http://schemas.openxmlformats.org/drawingml/2006/table">
            <a:tbl>
              <a:tblPr rtl="1"/>
              <a:tblGrid>
                <a:gridCol w="5040313"/>
                <a:gridCol w="41052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0226" name="Group 2"/>
          <p:cNvGraphicFramePr>
            <a:graphicFrameLocks noGrp="1"/>
          </p:cNvGraphicFramePr>
          <p:nvPr/>
        </p:nvGraphicFramePr>
        <p:xfrm>
          <a:off x="34925" y="44450"/>
          <a:ext cx="9145588" cy="6796405"/>
        </p:xfrm>
        <a:graphic>
          <a:graphicData uri="http://schemas.openxmlformats.org/drawingml/2006/table">
            <a:tbl>
              <a:tblPr rtl="1"/>
              <a:tblGrid>
                <a:gridCol w="4895850"/>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125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227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1022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10227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4322" name="Group 2"/>
          <p:cNvGraphicFramePr>
            <a:graphicFrameLocks noGrp="1"/>
          </p:cNvGraphicFramePr>
          <p:nvPr/>
        </p:nvGraphicFramePr>
        <p:xfrm>
          <a:off x="34925" y="-26988"/>
          <a:ext cx="9074150" cy="6644640"/>
        </p:xfrm>
        <a:graphic>
          <a:graphicData uri="http://schemas.openxmlformats.org/drawingml/2006/table">
            <a:tbl>
              <a:tblPr rtl="1"/>
              <a:tblGrid>
                <a:gridCol w="4681537"/>
                <a:gridCol w="4392613"/>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الكاثوليكون من رسالة </a:t>
                      </a:r>
                      <a:r>
                        <a:rPr kumimoji="0" lang="ar-EG" sz="3200" b="0" i="0" u="sng" strike="noStrike" cap="none" normalizeH="0" baseline="0" smtClean="0">
                          <a:ln>
                            <a:noFill/>
                          </a:ln>
                          <a:solidFill>
                            <a:srgbClr val="FF9933"/>
                          </a:solidFill>
                          <a:effectLst/>
                          <a:latin typeface="Arial" charset="0"/>
                          <a:cs typeface="Arial" charset="0"/>
                        </a:rPr>
                        <a:t>بطرس</a:t>
                      </a:r>
                      <a:r>
                        <a:rPr kumimoji="0" lang="ar-SA" sz="3200" b="0" i="0" u="sng" strike="noStrike" cap="none" normalizeH="0" baseline="0" smtClean="0">
                          <a:ln>
                            <a:noFill/>
                          </a:ln>
                          <a:solidFill>
                            <a:srgbClr val="FF9933"/>
                          </a:solidFill>
                          <a:effectLst/>
                          <a:latin typeface="Arial" charset="0"/>
                          <a:cs typeface="Arial" charset="0"/>
                        </a:rPr>
                        <a:t> الرسول </a:t>
                      </a:r>
                      <a:r>
                        <a:rPr kumimoji="0" lang="ar-EG" sz="3200" b="0" i="0" u="sng" strike="noStrike" cap="none" normalizeH="0" baseline="0" smtClean="0">
                          <a:ln>
                            <a:noFill/>
                          </a:ln>
                          <a:solidFill>
                            <a:srgbClr val="FF9933"/>
                          </a:solidFill>
                          <a:effectLst/>
                          <a:latin typeface="Arial" charset="0"/>
                          <a:cs typeface="Arial" charset="0"/>
                        </a:rPr>
                        <a:t>الأولى (</a:t>
                      </a:r>
                      <a:r>
                        <a:rPr kumimoji="0" lang="en-US" sz="3200" b="0" i="0" u="sng" strike="noStrike" cap="none" normalizeH="0" baseline="0" smtClean="0">
                          <a:ln>
                            <a:noFill/>
                          </a:ln>
                          <a:solidFill>
                            <a:srgbClr val="FF9933"/>
                          </a:solidFill>
                          <a:effectLst/>
                          <a:latin typeface="Arial" charset="0"/>
                          <a:cs typeface="Arial" charset="0"/>
                        </a:rPr>
                        <a:t>2 :18 -3 : 1- 7 </a:t>
                      </a:r>
                      <a:r>
                        <a:rPr kumimoji="0" lang="ar-EG"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Times New Roman" pitchFamily="18" charset="0"/>
                        </a:rPr>
                        <a:t>1 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1Peter 2:18-25 &amp; 3:1-7</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104333" name="Rectangle 13"/>
          <p:cNvSpPr>
            <a:spLocks noGrp="1" noChangeArrowheads="1"/>
          </p:cNvSpPr>
          <p:nvPr>
            <p:ph type="ctrTitle"/>
          </p:nvPr>
        </p:nvSpPr>
        <p:spPr/>
        <p:txBody>
          <a:bodyPr/>
          <a:lstStyle/>
          <a:p>
            <a:r>
              <a:rPr lang="en-US"/>
              <a:t>28c</a:t>
            </a:r>
          </a:p>
        </p:txBody>
      </p:sp>
    </p:spTree>
  </p:cSld>
  <p:clrMapOvr>
    <a:masterClrMapping/>
  </p:clrMapOvr>
  <p:timing>
    <p:tnLst>
      <p:par>
        <p:cTn id="1" dur="indefinite" restart="never" nodeType="tmRoot"/>
      </p:par>
    </p:tnLst>
  </p:timing>
</p:sld>
</file>

<file path=ppt/slides/slide1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5346" name="Group 2"/>
          <p:cNvGraphicFramePr>
            <a:graphicFrameLocks noGrp="1"/>
          </p:cNvGraphicFramePr>
          <p:nvPr/>
        </p:nvGraphicFramePr>
        <p:xfrm>
          <a:off x="34925" y="-26988"/>
          <a:ext cx="9074150" cy="6842760"/>
        </p:xfrm>
        <a:graphic>
          <a:graphicData uri="http://schemas.openxmlformats.org/drawingml/2006/table">
            <a:tbl>
              <a:tblPr rtl="1"/>
              <a:tblGrid>
                <a:gridCol w="4608512"/>
                <a:gridCol w="4465638"/>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smtClean="0">
                          <a:ln>
                            <a:noFill/>
                          </a:ln>
                          <a:solidFill>
                            <a:schemeClr val="bg1"/>
                          </a:solidFill>
                          <a:effectLst/>
                          <a:latin typeface="Arial" charset="0"/>
                          <a:cs typeface="Arial" charset="0"/>
                        </a:rPr>
                        <a:t>.</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6370" name="Group 2"/>
          <p:cNvGraphicFramePr>
            <a:graphicFrameLocks noGrp="1"/>
          </p:cNvGraphicFramePr>
          <p:nvPr/>
        </p:nvGraphicFramePr>
        <p:xfrm>
          <a:off x="34925" y="115888"/>
          <a:ext cx="9074150" cy="5978526"/>
        </p:xfrm>
        <a:graphic>
          <a:graphicData uri="http://schemas.openxmlformats.org/drawingml/2006/table">
            <a:tbl>
              <a:tblPr rtl="1"/>
              <a:tblGrid>
                <a:gridCol w="4608512"/>
                <a:gridCol w="44656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7394" name="Group 2"/>
          <p:cNvGraphicFramePr>
            <a:graphicFrameLocks noGrp="1"/>
          </p:cNvGraphicFramePr>
          <p:nvPr/>
        </p:nvGraphicFramePr>
        <p:xfrm>
          <a:off x="34925" y="115888"/>
          <a:ext cx="9074150" cy="6585585"/>
        </p:xfrm>
        <a:graphic>
          <a:graphicData uri="http://schemas.openxmlformats.org/drawingml/2006/table">
            <a:tbl>
              <a:tblPr rtl="1"/>
              <a:tblGrid>
                <a:gridCol w="4537075"/>
                <a:gridCol w="45370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8430" name="Group 14"/>
          <p:cNvGraphicFramePr>
            <a:graphicFrameLocks noGrp="1"/>
          </p:cNvGraphicFramePr>
          <p:nvPr/>
        </p:nvGraphicFramePr>
        <p:xfrm>
          <a:off x="34925" y="115888"/>
          <a:ext cx="9074150" cy="6087428"/>
        </p:xfrm>
        <a:graphic>
          <a:graphicData uri="http://schemas.openxmlformats.org/drawingml/2006/table">
            <a:tbl>
              <a:tblPr rtl="1"/>
              <a:tblGrid>
                <a:gridCol w="4537075"/>
                <a:gridCol w="4537075"/>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9454" name="Group 14"/>
          <p:cNvGraphicFramePr>
            <a:graphicFrameLocks noGrp="1"/>
          </p:cNvGraphicFramePr>
          <p:nvPr/>
        </p:nvGraphicFramePr>
        <p:xfrm>
          <a:off x="34925" y="115888"/>
          <a:ext cx="9074150" cy="6158865"/>
        </p:xfrm>
        <a:graphic>
          <a:graphicData uri="http://schemas.openxmlformats.org/drawingml/2006/table">
            <a:tbl>
              <a:tblPr rtl="1"/>
              <a:tblGrid>
                <a:gridCol w="4392612"/>
                <a:gridCol w="46815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بل انسان القلب الخفي في العديمة الفساد زينة الروح الوديع الهادئ الذي هو قدام الله كثير الثمن.</a:t>
                      </a:r>
                      <a:r>
                        <a:rPr kumimoji="0" lang="ar-EG"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0488" name="Group 24"/>
          <p:cNvGraphicFramePr>
            <a:graphicFrameLocks noGrp="1"/>
          </p:cNvGraphicFramePr>
          <p:nvPr/>
        </p:nvGraphicFramePr>
        <p:xfrm>
          <a:off x="34925" y="115888"/>
          <a:ext cx="9001125" cy="6766560"/>
        </p:xfrm>
        <a:graphic>
          <a:graphicData uri="http://schemas.openxmlformats.org/drawingml/2006/table">
            <a:tbl>
              <a:tblPr rtl="1"/>
              <a:tblGrid>
                <a:gridCol w="4608512"/>
                <a:gridCol w="4392613"/>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1490" name="Group 2"/>
          <p:cNvGraphicFramePr>
            <a:graphicFrameLocks noGrp="1"/>
          </p:cNvGraphicFramePr>
          <p:nvPr/>
        </p:nvGraphicFramePr>
        <p:xfrm>
          <a:off x="34925" y="115888"/>
          <a:ext cx="9074150" cy="6613398"/>
        </p:xfrm>
        <a:graphic>
          <a:graphicData uri="http://schemas.openxmlformats.org/drawingml/2006/table">
            <a:tbl>
              <a:tblPr rtl="1"/>
              <a:tblGrid>
                <a:gridCol w="4752975"/>
                <a:gridCol w="4321175"/>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251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353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1135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113540"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113541"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5598" name="Group 14"/>
          <p:cNvGraphicFramePr>
            <a:graphicFrameLocks noGrp="1"/>
          </p:cNvGraphicFramePr>
          <p:nvPr/>
        </p:nvGraphicFramePr>
        <p:xfrm>
          <a:off x="107950" y="115888"/>
          <a:ext cx="9036050" cy="6759194"/>
        </p:xfrm>
        <a:graphic>
          <a:graphicData uri="http://schemas.openxmlformats.org/drawingml/2006/table">
            <a:tbl>
              <a:tblPr rtl="1"/>
              <a:tblGrid>
                <a:gridCol w="4500562"/>
                <a:gridCol w="4535488"/>
              </a:tblGrid>
              <a:tr h="1512888">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sng" strike="noStrike" cap="none" normalizeH="0" baseline="0" smtClean="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smtClean="0">
                          <a:ln>
                            <a:noFill/>
                          </a:ln>
                          <a:solidFill>
                            <a:srgbClr val="FF9933"/>
                          </a:solidFill>
                          <a:effectLst/>
                          <a:latin typeface="Arial" charset="0"/>
                          <a:cs typeface="Arial" charset="0"/>
                        </a:rPr>
                        <a:t> (</a:t>
                      </a:r>
                      <a:r>
                        <a:rPr kumimoji="0" lang="en-US" sz="3200" b="0" i="0" u="sng" strike="noStrike" cap="none" normalizeH="0" baseline="0" smtClean="0">
                          <a:ln>
                            <a:noFill/>
                          </a:ln>
                          <a:solidFill>
                            <a:srgbClr val="FF9900"/>
                          </a:solidFill>
                          <a:effectLst/>
                          <a:latin typeface="Arial" charset="0"/>
                          <a:cs typeface="Arial" charset="0"/>
                        </a:rPr>
                        <a:t>20 :17 - 38 </a:t>
                      </a:r>
                      <a:r>
                        <a:rPr kumimoji="0" lang="ar-SA" sz="3200" b="0" i="0" u="sng" strike="noStrike" cap="none" normalizeH="0" baseline="0" smtClean="0">
                          <a:ln>
                            <a:noFill/>
                          </a:ln>
                          <a:solidFill>
                            <a:srgbClr val="FF9933"/>
                          </a:solidFill>
                          <a:effectLst/>
                          <a:latin typeface="Arial" charset="0"/>
                          <a:cs typeface="Arial" charset="0"/>
                        </a:rPr>
                        <a:t>)</a:t>
                      </a:r>
                      <a:endParaRPr kumimoji="0" lang="en-US" sz="32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a:t>
                      </a:r>
                      <a:r>
                        <a:rPr kumimoji="0" lang="fr-CA" sz="2800" b="0" i="0" u="sng" strike="noStrike" cap="none" normalizeH="0" baseline="0" smtClean="0">
                          <a:ln>
                            <a:noFill/>
                          </a:ln>
                          <a:solidFill>
                            <a:srgbClr val="FF9900"/>
                          </a:solidFill>
                          <a:effectLst/>
                          <a:latin typeface="Arial" charset="0"/>
                          <a:cs typeface="Arial" charset="0"/>
                        </a:rPr>
                        <a:t>e</a:t>
                      </a:r>
                      <a:r>
                        <a:rPr kumimoji="0" lang="en-US" sz="2800" b="0" i="0" u="sng" strike="noStrike" cap="none" normalizeH="0" baseline="0" smtClean="0">
                          <a:ln>
                            <a:noFill/>
                          </a:ln>
                          <a:solidFill>
                            <a:srgbClr val="FF9900"/>
                          </a:solidFill>
                          <a:effectLst/>
                          <a:latin typeface="Arial" charset="0"/>
                          <a:cs typeface="Arial" charset="0"/>
                        </a:rPr>
                        <a:t>s</a:t>
                      </a:r>
                      <a:r>
                        <a:rPr kumimoji="0" lang="en-US" sz="2400" b="0" i="0" u="sng" strike="noStrike" cap="none" normalizeH="0" baseline="0" smtClean="0">
                          <a:ln>
                            <a:noFill/>
                          </a:ln>
                          <a:solidFill>
                            <a:srgbClr val="FF9933"/>
                          </a:solidFill>
                          <a:effectLst/>
                          <a:latin typeface="Arial" charset="0"/>
                          <a:cs typeface="Times New Roman" pitchFamily="18" charset="0"/>
                        </a:rPr>
                        <a:t> </a:t>
                      </a:r>
                      <a:r>
                        <a:rPr kumimoji="0" lang="en-US" sz="2800" b="0" i="0" u="sng" strike="noStrike" cap="none" normalizeH="0" baseline="0" smtClean="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a:t>
                      </a:r>
                      <a:r>
                        <a:rPr kumimoji="0" lang="fr-FR" sz="2800" b="0" i="0" u="none" strike="noStrike" cap="none" normalizeH="0" baseline="0" smtClean="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115599" name="Rectangle 15"/>
          <p:cNvSpPr>
            <a:spLocks noGrp="1" noChangeArrowheads="1"/>
          </p:cNvSpPr>
          <p:nvPr>
            <p:ph type="ctrTitle"/>
          </p:nvPr>
        </p:nvSpPr>
        <p:spPr/>
        <p:txBody>
          <a:bodyPr/>
          <a:lstStyle/>
          <a:p>
            <a:r>
              <a:rPr lang="en-US"/>
              <a:t>28a</a:t>
            </a:r>
          </a:p>
        </p:txBody>
      </p:sp>
    </p:spTree>
  </p:cSld>
  <p:clrMapOvr>
    <a:masterClrMapping/>
  </p:clrMapOvr>
  <p:timing>
    <p:tnLst>
      <p:par>
        <p:cTn id="1" dur="indefinite" restart="never" nodeType="tmRoot"/>
      </p:par>
    </p:tnLst>
  </p:timing>
</p:sld>
</file>

<file path=ppt/slides/slide1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6622" name="Group 14"/>
          <p:cNvGraphicFramePr>
            <a:graphicFrameLocks noGrp="1"/>
          </p:cNvGraphicFramePr>
          <p:nvPr/>
        </p:nvGraphicFramePr>
        <p:xfrm>
          <a:off x="34925" y="44450"/>
          <a:ext cx="9145588" cy="6014403"/>
        </p:xfrm>
        <a:graphic>
          <a:graphicData uri="http://schemas.openxmlformats.org/drawingml/2006/table">
            <a:tbl>
              <a:tblPr rtl="1"/>
              <a:tblGrid>
                <a:gridCol w="4824413"/>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7649" name="Group 17"/>
          <p:cNvGraphicFramePr>
            <a:graphicFrameLocks noGrp="1"/>
          </p:cNvGraphicFramePr>
          <p:nvPr/>
        </p:nvGraphicFramePr>
        <p:xfrm>
          <a:off x="34925" y="115888"/>
          <a:ext cx="9001125" cy="6158865"/>
        </p:xfrm>
        <a:graphic>
          <a:graphicData uri="http://schemas.openxmlformats.org/drawingml/2006/table">
            <a:tbl>
              <a:tblPr rtl="1"/>
              <a:tblGrid>
                <a:gridCol w="4751387"/>
                <a:gridCol w="42497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8670" name="Group 14"/>
          <p:cNvGraphicFramePr>
            <a:graphicFrameLocks noGrp="1"/>
          </p:cNvGraphicFramePr>
          <p:nvPr/>
        </p:nvGraphicFramePr>
        <p:xfrm>
          <a:off x="34925" y="115888"/>
          <a:ext cx="9074150" cy="5618163"/>
        </p:xfrm>
        <a:graphic>
          <a:graphicData uri="http://schemas.openxmlformats.org/drawingml/2006/table">
            <a:tbl>
              <a:tblPr rtl="1"/>
              <a:tblGrid>
                <a:gridCol w="4465637"/>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9693" name="Group 13"/>
          <p:cNvGraphicFramePr>
            <a:graphicFrameLocks noGrp="1"/>
          </p:cNvGraphicFramePr>
          <p:nvPr/>
        </p:nvGraphicFramePr>
        <p:xfrm>
          <a:off x="34925" y="44450"/>
          <a:ext cx="9001125" cy="6121401"/>
        </p:xfrm>
        <a:graphic>
          <a:graphicData uri="http://schemas.openxmlformats.org/drawingml/2006/table">
            <a:tbl>
              <a:tblPr rtl="1"/>
              <a:tblGrid>
                <a:gridCol w="4464050"/>
                <a:gridCol w="45370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0717" name="Group 13"/>
          <p:cNvGraphicFramePr>
            <a:graphicFrameLocks noGrp="1"/>
          </p:cNvGraphicFramePr>
          <p:nvPr/>
        </p:nvGraphicFramePr>
        <p:xfrm>
          <a:off x="34925" y="44450"/>
          <a:ext cx="9145588" cy="6766560"/>
        </p:xfrm>
        <a:graphic>
          <a:graphicData uri="http://schemas.openxmlformats.org/drawingml/2006/table">
            <a:tbl>
              <a:tblPr rtl="1"/>
              <a:tblGrid>
                <a:gridCol w="4895850"/>
                <a:gridCol w="4249738"/>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1742" name="Group 14"/>
          <p:cNvGraphicFramePr>
            <a:graphicFrameLocks noGrp="1"/>
          </p:cNvGraphicFramePr>
          <p:nvPr/>
        </p:nvGraphicFramePr>
        <p:xfrm>
          <a:off x="34925" y="44450"/>
          <a:ext cx="9145588" cy="6766560"/>
        </p:xfrm>
        <a:graphic>
          <a:graphicData uri="http://schemas.openxmlformats.org/drawingml/2006/table">
            <a:tbl>
              <a:tblPr rtl="1"/>
              <a:tblGrid>
                <a:gridCol w="4752975"/>
                <a:gridCol w="43926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2765" name="Group 13"/>
          <p:cNvGraphicFramePr>
            <a:graphicFrameLocks noGrp="1"/>
          </p:cNvGraphicFramePr>
          <p:nvPr/>
        </p:nvGraphicFramePr>
        <p:xfrm>
          <a:off x="34925" y="44450"/>
          <a:ext cx="9145588" cy="6441123"/>
        </p:xfrm>
        <a:graphic>
          <a:graphicData uri="http://schemas.openxmlformats.org/drawingml/2006/table">
            <a:tbl>
              <a:tblPr rtl="1"/>
              <a:tblGrid>
                <a:gridCol w="4824413"/>
                <a:gridCol w="43211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smtClean="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3790" name="Group 14"/>
          <p:cNvGraphicFramePr>
            <a:graphicFrameLocks noGrp="1"/>
          </p:cNvGraphicFramePr>
          <p:nvPr/>
        </p:nvGraphicFramePr>
        <p:xfrm>
          <a:off x="34925" y="44450"/>
          <a:ext cx="9145588" cy="6014403"/>
        </p:xfrm>
        <a:graphic>
          <a:graphicData uri="http://schemas.openxmlformats.org/drawingml/2006/table">
            <a:tbl>
              <a:tblPr rtl="1"/>
              <a:tblGrid>
                <a:gridCol w="5113338"/>
                <a:gridCol w="4032250"/>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4802" name="Group 2"/>
          <p:cNvGraphicFramePr>
            <a:graphicFrameLocks noGrp="1"/>
          </p:cNvGraphicFramePr>
          <p:nvPr/>
        </p:nvGraphicFramePr>
        <p:xfrm>
          <a:off x="34925" y="44450"/>
          <a:ext cx="9145588" cy="5618163"/>
        </p:xfrm>
        <a:graphic>
          <a:graphicData uri="http://schemas.openxmlformats.org/drawingml/2006/table">
            <a:tbl>
              <a:tblPr rtl="1"/>
              <a:tblGrid>
                <a:gridCol w="4752975"/>
                <a:gridCol w="43926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34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5837" name="Group 13"/>
          <p:cNvGraphicFramePr>
            <a:graphicFrameLocks noGrp="1"/>
          </p:cNvGraphicFramePr>
          <p:nvPr/>
        </p:nvGraphicFramePr>
        <p:xfrm>
          <a:off x="34925" y="44450"/>
          <a:ext cx="9145588" cy="5834063"/>
        </p:xfrm>
        <a:graphic>
          <a:graphicData uri="http://schemas.openxmlformats.org/drawingml/2006/table">
            <a:tbl>
              <a:tblPr rtl="1"/>
              <a:tblGrid>
                <a:gridCol w="4679950"/>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6850" name="Group 2"/>
          <p:cNvGraphicFramePr>
            <a:graphicFrameLocks noGrp="1"/>
          </p:cNvGraphicFramePr>
          <p:nvPr/>
        </p:nvGraphicFramePr>
        <p:xfrm>
          <a:off x="34925" y="44450"/>
          <a:ext cx="9145588" cy="6766560"/>
        </p:xfrm>
        <a:graphic>
          <a:graphicData uri="http://schemas.openxmlformats.org/drawingml/2006/table">
            <a:tbl>
              <a:tblPr rtl="1"/>
              <a:tblGrid>
                <a:gridCol w="4608513"/>
                <a:gridCol w="45370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787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889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9" name="Picture 8"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10"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2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0975" name="Group 31"/>
          <p:cNvGraphicFramePr>
            <a:graphicFrameLocks noGrp="1"/>
          </p:cNvGraphicFramePr>
          <p:nvPr/>
        </p:nvGraphicFramePr>
        <p:xfrm>
          <a:off x="34925" y="44450"/>
          <a:ext cx="9145588" cy="6473952"/>
        </p:xfrm>
        <a:graphic>
          <a:graphicData uri="http://schemas.openxmlformats.org/drawingml/2006/table">
            <a:tbl>
              <a:tblPr rtl="1"/>
              <a:tblGrid>
                <a:gridCol w="4537075"/>
                <a:gridCol w="46085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00"/>
                          </a:solidFill>
                          <a:effectLst/>
                          <a:latin typeface="Arial" charset="0"/>
                          <a:cs typeface="Arial" charset="0"/>
                        </a:rPr>
                        <a:t>مزمور(</a:t>
                      </a:r>
                      <a:r>
                        <a:rPr kumimoji="0" lang="en-US" sz="3600" b="0" i="0" u="sng" strike="noStrike" cap="none" normalizeH="0" baseline="0" dirty="0" smtClean="0">
                          <a:ln>
                            <a:noFill/>
                          </a:ln>
                          <a:solidFill>
                            <a:srgbClr val="FF9900"/>
                          </a:solidFill>
                          <a:effectLst/>
                          <a:latin typeface="Arial" charset="0"/>
                          <a:cs typeface="Arial" charset="0"/>
                        </a:rPr>
                        <a:t>107:32, 41-42</a:t>
                      </a:r>
                      <a:r>
                        <a:rPr kumimoji="0" lang="ar-EG" sz="3600" b="0" i="0" u="sng" strike="noStrike" cap="none" normalizeH="0" baseline="0" dirty="0" smtClean="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وليرفعوه في مجمع الشعب وليسبحوه في مجلس المشايخ ويجعل القبائل مثل قطعان الغنم. يرى ذلك المستقيمون فيفرحون هللويا.</a:t>
                      </a:r>
                      <a:endParaRPr kumimoji="0" lang="en-US" sz="32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 </a:t>
                      </a:r>
                      <a:r>
                        <a:rPr kumimoji="0" lang="en-US" sz="2800" b="0" i="0" u="sng" strike="noStrike" cap="none" normalizeH="0" baseline="0" dirty="0" smtClean="0">
                          <a:ln>
                            <a:noFill/>
                          </a:ln>
                          <a:solidFill>
                            <a:srgbClr val="FF9933"/>
                          </a:solidFill>
                          <a:effectLst/>
                          <a:latin typeface="Arial" charset="0"/>
                          <a:cs typeface="Times New Roman" pitchFamily="18" charset="0"/>
                        </a:rPr>
                        <a:t>107:32, 41-42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32 Qu’ils l’exaltent dans l’assemblée du peuple, Et qu’ils le louent dans la réunion des anciens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41 Il multiplie les familles comme des troupeaux.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42 Les (hommes) droits le voient et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107:32, 41-42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Let them exalt Him also in the assembly of the people, And praise Him in the company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41 And makes their families like a flock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The righteous see it and rejoice.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130976" name="Rectangle 32"/>
          <p:cNvSpPr>
            <a:spLocks noGrp="1" noChangeArrowheads="1"/>
          </p:cNvSpPr>
          <p:nvPr>
            <p:ph type="ctrTitle"/>
          </p:nvPr>
        </p:nvSpPr>
        <p:spPr/>
        <p:txBody>
          <a:bodyPr/>
          <a:lstStyle/>
          <a:p>
            <a:r>
              <a:rPr lang="en-US"/>
              <a:t>28pg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2005" name="Group 37"/>
          <p:cNvGraphicFramePr>
            <a:graphicFrameLocks noGrp="1"/>
          </p:cNvGraphicFramePr>
          <p:nvPr/>
        </p:nvGraphicFramePr>
        <p:xfrm>
          <a:off x="34925" y="44450"/>
          <a:ext cx="9074150" cy="6583680"/>
        </p:xfrm>
        <a:graphic>
          <a:graphicData uri="http://schemas.openxmlformats.org/drawingml/2006/table">
            <a:tbl>
              <a:tblPr rtl="1"/>
              <a:tblGrid>
                <a:gridCol w="4752975"/>
                <a:gridCol w="43211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smtClean="0">
                          <a:ln>
                            <a:noFill/>
                          </a:ln>
                          <a:solidFill>
                            <a:srgbClr val="FF9933"/>
                          </a:solidFill>
                          <a:effectLst/>
                          <a:latin typeface="Arial" charset="0"/>
                          <a:cs typeface="Arial" charset="0"/>
                        </a:rPr>
                        <a:t>يوحنا ( 10 : 1 -16 )</a:t>
                      </a:r>
                      <a:endParaRPr kumimoji="0" lang="en-US" sz="28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smtClean="0">
                          <a:ln>
                            <a:noFill/>
                          </a:ln>
                          <a:solidFill>
                            <a:srgbClr val="FF9933"/>
                          </a:solidFill>
                          <a:effectLst/>
                          <a:latin typeface="Arial" charset="0"/>
                          <a:cs typeface="Arial"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En vérité, en vérité, je vous le dis, celui qui n’entre point par la porte dans la bergerie, mais qui y monte par un autre côté, celui–là est un voleur et un brigand. 2  Mais celui qui entre par la porte est le berger des brebis.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10:1 Most assuredly, I say to you, he who does not enter the sheepfold by the door, but climbs up some other way, the same is a thief and a robber. 2 But he who enters by the door is the shepherd of the sheep.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132006" name="Rectangle 38"/>
          <p:cNvSpPr>
            <a:spLocks noGrp="1" noChangeArrowheads="1"/>
          </p:cNvSpPr>
          <p:nvPr>
            <p:ph type="ctrTitle"/>
          </p:nvPr>
        </p:nvSpPr>
        <p:spPr/>
        <p:txBody>
          <a:bodyPr/>
          <a:lstStyle/>
          <a:p>
            <a:r>
              <a:rPr lang="en-US"/>
              <a:t>28g</a:t>
            </a:r>
          </a:p>
        </p:txBody>
      </p:sp>
    </p:spTree>
  </p:cSld>
  <p:clrMapOvr>
    <a:masterClrMapping/>
  </p:clrMapOvr>
  <p:timing>
    <p:tnLst>
      <p:par>
        <p:cTn id="1" dur="indefinite" restart="never" nodeType="tmRoot"/>
      </p:par>
    </p:tnLst>
  </p:timing>
</p:sld>
</file>

<file path=ppt/slides/slide1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3022" name="Group 30"/>
          <p:cNvGraphicFramePr>
            <a:graphicFrameLocks noGrp="1"/>
          </p:cNvGraphicFramePr>
          <p:nvPr/>
        </p:nvGraphicFramePr>
        <p:xfrm>
          <a:off x="34925" y="44450"/>
          <a:ext cx="9145588" cy="6158865"/>
        </p:xfrm>
        <a:graphic>
          <a:graphicData uri="http://schemas.openxmlformats.org/drawingml/2006/table">
            <a:tbl>
              <a:tblPr rtl="1"/>
              <a:tblGrid>
                <a:gridCol w="4752975"/>
                <a:gridCol w="43926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Le portier lui ouvre, et les brebis entendent sa voix ; il appelle par leur nom les brebis qui lui appartiennent et les mène dehors. 4  Lorsqu’il a fait sortir toutes celles qui lui appartiennent, il marche devant elles ; et les brebis le suivent, parce qu’elles connaissent sa voix.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4044" name="Group 28"/>
          <p:cNvGraphicFramePr>
            <a:graphicFrameLocks noGrp="1"/>
          </p:cNvGraphicFramePr>
          <p:nvPr/>
        </p:nvGraphicFramePr>
        <p:xfrm>
          <a:off x="34925" y="44450"/>
          <a:ext cx="9145588" cy="5762626"/>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Elles ne suivront point un étranger ; mais elles fuiront loin de lui, parce qu’elles ne connaissent pas la voix des étrangers.6 Jésus leur dit cette parabole, mais ils ne comprirent pas ce qu’il leur disait.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a:t>
                      </a:r>
                      <a:endParaRPr kumimoji="0" lang="en-US" sz="2600" b="0" i="0" u="none" strike="noStrike" cap="none" normalizeH="0" baseline="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5067" name="Group 27"/>
          <p:cNvGraphicFramePr>
            <a:graphicFrameLocks noGrp="1"/>
          </p:cNvGraphicFramePr>
          <p:nvPr/>
        </p:nvGraphicFramePr>
        <p:xfrm>
          <a:off x="34925" y="-26988"/>
          <a:ext cx="9145588" cy="6796405"/>
        </p:xfrm>
        <a:graphic>
          <a:graphicData uri="http://schemas.openxmlformats.org/drawingml/2006/table">
            <a:tbl>
              <a:tblPr rtl="1"/>
              <a:tblGrid>
                <a:gridCol w="4752975"/>
                <a:gridCol w="4392613"/>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 يسوع ايضا الحق الحق اقول لكم اني انا باب الخراف. جميع الذين أتوا قبلي هم سراق ولصوص.ولكن الخراف لم تسمع لهم. انا هو الباب</a:t>
                      </a:r>
                      <a:r>
                        <a:rPr kumimoji="0" lang="ar-EG"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ان دخل بي احد فيخلص ويدخل ويخرج ويجد مرعى.</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Jésus leur dit encore : En vérité, en vérité, je vous le dis, moi, je suis la porte des brebis.8 Tous ceux qui sont venus avant moi sont des voleurs et des brigands ; mais les brebis ne les ont pas écoutés. 9 Moi, je suis la porte ; si quelqu’un entre par moi, il sera sauvé ; il entrera et sortira et trouvera des pâturages.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Then Jesus said to them again, Most assuredly, I say to you, I am the door of the sheep. 8 All who ever came before Me are thieves and robbers, but the sheep did not hear them. 9 I am the door. If anyone enters by Me, he will be saved, and will go in and out and find pasture.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8971" name="Group 27"/>
          <p:cNvGraphicFramePr>
            <a:graphicFrameLocks noGrp="1"/>
          </p:cNvGraphicFramePr>
          <p:nvPr/>
        </p:nvGraphicFramePr>
        <p:xfrm>
          <a:off x="34925" y="44450"/>
          <a:ext cx="9001125" cy="7033832"/>
        </p:xfrm>
        <a:graphic>
          <a:graphicData uri="http://schemas.openxmlformats.org/drawingml/2006/table">
            <a:tbl>
              <a:tblPr rtl="1"/>
              <a:tblGrid>
                <a:gridCol w="4248150"/>
                <a:gridCol w="4752975"/>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Le voleur ne vient que pour voler et tuer et détruire ; moi, je suis venu, afin que les brebis aient la vie et qu’elles l’aient en abondance. 11 Moi, je suis le bon berger. Le bon berger donne sa vie pour ses brebis.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9994" name="Group 26"/>
          <p:cNvGraphicFramePr>
            <a:graphicFrameLocks noGrp="1"/>
          </p:cNvGraphicFramePr>
          <p:nvPr/>
        </p:nvGraphicFramePr>
        <p:xfrm>
          <a:off x="34925" y="-26988"/>
          <a:ext cx="9145588" cy="6551613"/>
        </p:xfrm>
        <a:graphic>
          <a:graphicData uri="http://schemas.openxmlformats.org/drawingml/2006/table">
            <a:tbl>
              <a:tblPr rtl="1"/>
              <a:tblGrid>
                <a:gridCol w="4752975"/>
                <a:gridCol w="4392613"/>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  والاجير يهرب لانه اجير ولا يبالي بالخراف.</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Mais le mercenaire, qui n’est pas berger et à qui les brebis n’appartiennent pas, voit venir le loup, abandonne les brebis et s’enfuit. Et le loup s’en empare et les disperse. 13 C’est qu’il est mercenaire et qu’il ne se met pas en peine des brebis. Moi, je suis le bon berger.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61010" name="Group 18"/>
          <p:cNvGraphicFramePr>
            <a:graphicFrameLocks noGrp="1"/>
          </p:cNvGraphicFramePr>
          <p:nvPr/>
        </p:nvGraphicFramePr>
        <p:xfrm>
          <a:off x="34925" y="115888"/>
          <a:ext cx="9001125" cy="6408738"/>
        </p:xfrm>
        <a:graphic>
          <a:graphicData uri="http://schemas.openxmlformats.org/drawingml/2006/table">
            <a:tbl>
              <a:tblPr rtl="1"/>
              <a:tblGrid>
                <a:gridCol w="4464050"/>
                <a:gridCol w="4537075"/>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Je connais mes brebis, et mes brebis me connaissent,15  comme le Père me connaît, et comme je connais le Père ; et je donne ma vie pour mes brebis.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6079" name="Group 15"/>
          <p:cNvGraphicFramePr>
            <a:graphicFrameLocks noGrp="1"/>
          </p:cNvGraphicFramePr>
          <p:nvPr/>
        </p:nvGraphicFramePr>
        <p:xfrm>
          <a:off x="34925" y="44450"/>
          <a:ext cx="9145588" cy="5901754"/>
        </p:xfrm>
        <a:graphic>
          <a:graphicData uri="http://schemas.openxmlformats.org/drawingml/2006/table">
            <a:tbl>
              <a:tblPr rtl="1"/>
              <a:tblGrid>
                <a:gridCol w="4679950"/>
                <a:gridCol w="4465638"/>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rgbClr val="FF9933"/>
                          </a:solidFill>
                          <a:effectLst/>
                          <a:latin typeface="Arial" charset="0"/>
                          <a:cs typeface="Arial" charset="0"/>
                        </a:rPr>
                        <a:t>(والمجد للـه دائماً)</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16 J’ai encore d’autres brebis qui ne sont pas de cette bergerie ; celles–là, il faut aussi que je les amène ; elles entendront ma voix, et il y aura un seul troupeau, un seul berger.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70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8127" name="Group 15"/>
          <p:cNvGraphicFramePr>
            <a:graphicFrameLocks noGrp="1"/>
          </p:cNvGraphicFramePr>
          <p:nvPr/>
        </p:nvGraphicFramePr>
        <p:xfrm>
          <a:off x="539750" y="44450"/>
          <a:ext cx="8137525" cy="6337300"/>
        </p:xfrm>
        <a:graphic>
          <a:graphicData uri="http://schemas.openxmlformats.org/drawingml/2006/table">
            <a:tbl>
              <a:tblPr rtl="1"/>
              <a:tblGrid>
                <a:gridCol w="8137525"/>
              </a:tblGrid>
              <a:tr h="63373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Twenty ninth day of The Month of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(20</a:t>
                      </a:r>
                      <a:r>
                        <a:rPr kumimoji="0" lang="en-US" sz="4000" b="0" i="0" u="none" strike="noStrike" cap="none" normalizeH="0" baseline="30000" smtClean="0">
                          <a:ln>
                            <a:noFill/>
                          </a:ln>
                          <a:solidFill>
                            <a:srgbClr val="FF9900"/>
                          </a:solidFill>
                          <a:effectLst/>
                          <a:latin typeface="Arial" charset="0"/>
                          <a:cs typeface="Arial" charset="0"/>
                        </a:rPr>
                        <a:t>th</a:t>
                      </a:r>
                      <a:r>
                        <a:rPr kumimoji="0" lang="en-US" sz="4000" b="0" i="0" u="none" strike="noStrike" cap="none" normalizeH="0" baseline="0" smtClean="0">
                          <a:ln>
                            <a:noFill/>
                          </a:ln>
                          <a:solidFill>
                            <a:srgbClr val="FF9900"/>
                          </a:solidFill>
                          <a:effectLst/>
                          <a:latin typeface="Arial" charset="0"/>
                          <a:cs typeface="Arial" charset="0"/>
                        </a:rPr>
                        <a:t> of Bashans )</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التاسع والعشرون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بؤونة</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(العشرون من بشنس )</a:t>
                      </a:r>
                      <a:r>
                        <a:rPr kumimoji="0" lang="ar-KW" sz="4000" b="1" i="0" u="none" strike="noStrike" cap="none" normalizeH="0" baseline="0" smtClean="0">
                          <a:ln>
                            <a:noFill/>
                          </a:ln>
                          <a:solidFill>
                            <a:srgbClr val="FF9900"/>
                          </a:solidFill>
                          <a:effectLst/>
                          <a:latin typeface="Arial" charset="0"/>
                          <a:cs typeface="Arial" charset="0"/>
                        </a:rPr>
                        <a:t> </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Vingt neuvième jour du mois de Baouna</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a:t>
                      </a:r>
                      <a:r>
                        <a:rPr kumimoji="0" lang="fr-CA" sz="4000" b="0" i="0" u="none" strike="noStrike" cap="none" normalizeH="0" baseline="0" smtClean="0">
                          <a:ln>
                            <a:noFill/>
                          </a:ln>
                          <a:solidFill>
                            <a:srgbClr val="FF9900"/>
                          </a:solidFill>
                          <a:effectLst/>
                          <a:latin typeface="Arial" charset="0"/>
                          <a:cs typeface="Arial" charset="0"/>
                        </a:rPr>
                        <a:t>Vingtième </a:t>
                      </a:r>
                      <a:r>
                        <a:rPr kumimoji="0" lang="en-US" sz="4000" b="0" i="0" u="none" strike="noStrike" cap="none" normalizeH="0" baseline="0" smtClean="0">
                          <a:ln>
                            <a:noFill/>
                          </a:ln>
                          <a:solidFill>
                            <a:srgbClr val="FF9900"/>
                          </a:solidFill>
                          <a:effectLst/>
                          <a:latin typeface="Arial" charset="0"/>
                          <a:cs typeface="Arial" charset="0"/>
                        </a:rPr>
                        <a:t>de Bashans )</a:t>
                      </a:r>
                      <a:endParaRPr kumimoji="0" lang="fr-CA" sz="40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91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1391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0173" name="Group 13"/>
          <p:cNvGraphicFramePr>
            <a:graphicFrameLocks noGrp="1"/>
          </p:cNvGraphicFramePr>
          <p:nvPr/>
        </p:nvGraphicFramePr>
        <p:xfrm>
          <a:off x="34925" y="44450"/>
          <a:ext cx="9074150" cy="6491924"/>
        </p:xfrm>
        <a:graphic>
          <a:graphicData uri="http://schemas.openxmlformats.org/drawingml/2006/table">
            <a:tbl>
              <a:tblPr rtl="1"/>
              <a:tblGrid>
                <a:gridCol w="4824412"/>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عشية </a:t>
                      </a:r>
                      <a:r>
                        <a:rPr kumimoji="0" lang="en-US" sz="3600" b="0" i="0" u="sng" strike="noStrike" cap="none" normalizeH="0" baseline="0" dirty="0" smtClean="0">
                          <a:ln>
                            <a:noFill/>
                          </a:ln>
                          <a:solidFill>
                            <a:srgbClr val="FF9933"/>
                          </a:solidFill>
                          <a:effectLst/>
                          <a:latin typeface="Arial" charset="0"/>
                          <a:cs typeface="Arial" charset="0"/>
                        </a:rPr>
                        <a:t>65:4, 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طوبى لِمَن اخترته وقبلته ليسكُن في دياركَ إلى الأبد. استجب لنا يا اللـه مُخلِّصنا، يا رجاء جميع أقطار الأرض.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US"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 </a:t>
                      </a:r>
                      <a:r>
                        <a:rPr kumimoji="0" lang="en-US" sz="3200" b="0" i="0" u="sng" strike="noStrike" cap="none" normalizeH="0" baseline="0" dirty="0" smtClean="0">
                          <a:ln>
                            <a:noFill/>
                          </a:ln>
                          <a:solidFill>
                            <a:srgbClr val="FF9933"/>
                          </a:solidFill>
                          <a:effectLst/>
                          <a:latin typeface="Arial" charset="0"/>
                          <a:cs typeface="Times New Roman" pitchFamily="18" charset="0"/>
                        </a:rPr>
                        <a:t>65:4, 5</a:t>
                      </a: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smtClean="0">
                          <a:ln>
                            <a:noFill/>
                          </a:ln>
                          <a:solidFill>
                            <a:schemeClr val="bg1"/>
                          </a:solidFill>
                          <a:effectLst/>
                          <a:latin typeface="Arial" charset="0"/>
                          <a:cs typeface="Arial" charset="0"/>
                        </a:rPr>
                        <a:t>4</a:t>
                      </a:r>
                      <a:r>
                        <a:rPr kumimoji="0" lang="en-US" sz="2800" b="0" i="0" u="none" strike="noStrike" cap="none" normalizeH="0" baseline="0" dirty="0" smtClean="0">
                          <a:ln>
                            <a:noFill/>
                          </a:ln>
                          <a:solidFill>
                            <a:schemeClr val="bg1"/>
                          </a:solidFill>
                          <a:effectLst/>
                          <a:latin typeface="Arial" charset="0"/>
                          <a:cs typeface="Arial" charset="0"/>
                        </a:rPr>
                        <a:t> </a:t>
                      </a:r>
                      <a:r>
                        <a:rPr kumimoji="0" lang="fr-FR" sz="2800" b="0" i="0" u="none" strike="noStrike" cap="none" normalizeH="0" baseline="0" dirty="0" smtClean="0">
                          <a:ln>
                            <a:noFill/>
                          </a:ln>
                          <a:solidFill>
                            <a:schemeClr val="bg1"/>
                          </a:solidFill>
                          <a:effectLst/>
                          <a:latin typeface="Arial" charset="0"/>
                          <a:cs typeface="Arial" charset="0"/>
                        </a:rPr>
                        <a:t>Heureux l'invité que tu choisis, il demeurera dans tes parvis. Avec justice, tu nous réponds par des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5 Dieu notre sauveur, sécurité de la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 terre entière,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65:4, 5</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Blessed is the man You choose, And cause to approach You, That he may dwell in Your courts.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O God of our salvation, You who are the confidence of all the ends of the earth,</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140174" name="Rectangle 14"/>
          <p:cNvSpPr>
            <a:spLocks noGrp="1" noChangeArrowheads="1"/>
          </p:cNvSpPr>
          <p:nvPr>
            <p:ph type="ctrTitle"/>
          </p:nvPr>
        </p:nvSpPr>
        <p:spPr/>
        <p:txBody>
          <a:bodyPr/>
          <a:lstStyle/>
          <a:p>
            <a:r>
              <a:rPr lang="en-US"/>
              <a:t>29pv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1197" name="Group 13"/>
          <p:cNvGraphicFramePr>
            <a:graphicFrameLocks noGrp="1"/>
          </p:cNvGraphicFramePr>
          <p:nvPr/>
        </p:nvGraphicFramePr>
        <p:xfrm>
          <a:off x="-36513" y="-26988"/>
          <a:ext cx="9145588" cy="7071360"/>
        </p:xfrm>
        <a:graphic>
          <a:graphicData uri="http://schemas.openxmlformats.org/drawingml/2006/table">
            <a:tbl>
              <a:tblPr rtl="1"/>
              <a:tblGrid>
                <a:gridCol w="4752975"/>
                <a:gridCol w="4392613"/>
              </a:tblGrid>
              <a:tr h="19431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متى</a:t>
                      </a:r>
                      <a:r>
                        <a:rPr kumimoji="0" lang="ar-SA" sz="3600" b="0" i="0" u="sng" strike="noStrike" cap="none" normalizeH="0" baseline="0" smtClean="0">
                          <a:ln>
                            <a:noFill/>
                          </a:ln>
                          <a:solidFill>
                            <a:srgbClr val="FF9933"/>
                          </a:solidFill>
                          <a:effectLst/>
                          <a:latin typeface="Arial" charset="0"/>
                          <a:cs typeface="Arial" charset="0"/>
                        </a:rPr>
                        <a:t> (</a:t>
                      </a:r>
                      <a:r>
                        <a:rPr kumimoji="0" lang="fr-FR" sz="2800" b="0" i="0" u="sng" strike="noStrike" cap="none" normalizeH="0" baseline="0" smtClean="0">
                          <a:ln>
                            <a:noFill/>
                          </a:ln>
                          <a:solidFill>
                            <a:srgbClr val="FF9933"/>
                          </a:solidFill>
                          <a:effectLst/>
                          <a:latin typeface="Arial" charset="0"/>
                          <a:cs typeface="Arial" charset="0"/>
                        </a:rPr>
                        <a:t>24:42 – 47</a:t>
                      </a:r>
                      <a:r>
                        <a:rPr kumimoji="0" lang="ar-EG" sz="2800" b="0" i="0" u="sng" strike="noStrike" cap="none" normalizeH="0" baseline="0" smtClean="0">
                          <a:ln>
                            <a:noFill/>
                          </a:ln>
                          <a:solidFill>
                            <a:srgbClr val="FF9933"/>
                          </a:solidFill>
                          <a:effectLst/>
                          <a:latin typeface="Arial" charset="0"/>
                          <a:cs typeface="Arial" charset="0"/>
                        </a:rPr>
                        <a:t> </a:t>
                      </a:r>
                      <a:r>
                        <a:rPr kumimoji="0" lang="ar-SA" sz="3600" b="0" i="0" u="sng" strike="noStrike" cap="none" normalizeH="0" baseline="0" smtClean="0">
                          <a:ln>
                            <a:noFill/>
                          </a:ln>
                          <a:solidFill>
                            <a:srgbClr val="FF9933"/>
                          </a:solidFill>
                          <a:effectLst/>
                          <a:latin typeface="Arial" charset="0"/>
                          <a:cs typeface="Arial" charset="0"/>
                        </a:rPr>
                        <a:t>)</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اسهروا إذاً لأنَّكم لا تعلمون في أيَّةِ ساعةٍ يأتي ربُّكم. واعلموا هذا أنه لو كان ربُّ البيت يعلم في أيَّةِ ساعةٍ يأتى السَّارق، لسَهِر ولم يدع بيته يُنهَب.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33"/>
                          </a:solidFill>
                          <a:effectLst/>
                          <a:latin typeface="Arial" charset="0"/>
                          <a:cs typeface="Times New Roman" pitchFamily="18" charset="0"/>
                        </a:rPr>
                        <a:t>Matthieu 24:42 - 47</a:t>
                      </a: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42 Veillez donc, car vous ne savez pas quel jour votre Seigneur va venir.43 Vous le savez: si le maître de maison connaissait l'heure de la nuit à laquelle le voleur va venir, il veillerait et ne laisserait pas percer le mur de sa maison. Voilà pourquoi,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Matthew 24:42-47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141198" name="Rectangle 14"/>
          <p:cNvSpPr>
            <a:spLocks noGrp="1" noChangeArrowheads="1"/>
          </p:cNvSpPr>
          <p:nvPr>
            <p:ph type="ctrTitle"/>
          </p:nvPr>
        </p:nvSpPr>
        <p:spPr/>
        <p:txBody>
          <a:bodyPr/>
          <a:lstStyle/>
          <a:p>
            <a:r>
              <a:rPr lang="en-US"/>
              <a:t>29v</a:t>
            </a:r>
          </a:p>
        </p:txBody>
      </p:sp>
    </p:spTree>
  </p:cSld>
  <p:clrMapOvr>
    <a:masterClrMapping/>
  </p:clrMapOvr>
  <p:timing>
    <p:tnLst>
      <p:par>
        <p:cTn id="1" dur="indefinite" restart="never" nodeType="tmRoot"/>
      </p:par>
    </p:tnLst>
  </p:timing>
</p:sld>
</file>

<file path=ppt/slides/slide1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2221" name="Group 13"/>
          <p:cNvGraphicFramePr>
            <a:graphicFrameLocks noGrp="1"/>
          </p:cNvGraphicFramePr>
          <p:nvPr/>
        </p:nvGraphicFramePr>
        <p:xfrm>
          <a:off x="-36513" y="188913"/>
          <a:ext cx="9145588" cy="5834063"/>
        </p:xfrm>
        <a:graphic>
          <a:graphicData uri="http://schemas.openxmlformats.org/drawingml/2006/table">
            <a:tbl>
              <a:tblPr rtl="1"/>
              <a:tblGrid>
                <a:gridCol w="4824412"/>
                <a:gridCol w="4321176"/>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لذلك كونوا أنتُم أيضاً مُستعدِّينَ، لأنه في السَّاعة التى لا تعرفونها يأتي ابن الإنسان فيها. فَمَن هو يا تُرى العبد الأمين والحكيم الذي يُقيمه سيِّده على عبيده ليعطيهم طعامهم في حينه؟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44 vous aussi, tenez-vous prêts, car c'est à l'heure que vous ignorez que le Fils de l'homme va venir.45 Quel est donc le serviteur fidèle et avisé que le maître a établi sur les gens de sa maison pour leur donner la nourriture en temps voulu?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3246" name="Group 14"/>
          <p:cNvGraphicFramePr>
            <a:graphicFrameLocks noGrp="1"/>
          </p:cNvGraphicFramePr>
          <p:nvPr/>
        </p:nvGraphicFramePr>
        <p:xfrm>
          <a:off x="34925" y="115888"/>
          <a:ext cx="9074150" cy="5475288"/>
        </p:xfrm>
        <a:graphic>
          <a:graphicData uri="http://schemas.openxmlformats.org/drawingml/2006/table">
            <a:tbl>
              <a:tblPr rtl="1"/>
              <a:tblGrid>
                <a:gridCol w="4608512"/>
                <a:gridCol w="4465638"/>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طوبى لذلك العبد الذي إذا جاء سيِّده يجده يفعل هكذا! الحقَّ أقولُ لكُم: إنه يُقيمه على جميع أمواله. </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smtClean="0">
                          <a:ln>
                            <a:noFill/>
                          </a:ln>
                          <a:solidFill>
                            <a:schemeClr val="bg1"/>
                          </a:solidFill>
                          <a:effectLst/>
                          <a:latin typeface="Arial" charset="0"/>
                          <a:cs typeface="Arial" charset="0"/>
                        </a:rPr>
                        <a:t>46 Heureux ce serviteur que son maître en arrivant trouvera en train de faire ce travail.47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42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14425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5295" name="Group 15"/>
          <p:cNvGraphicFramePr>
            <a:graphicFrameLocks noGrp="1"/>
          </p:cNvGraphicFramePr>
          <p:nvPr/>
        </p:nvGraphicFramePr>
        <p:xfrm>
          <a:off x="34925" y="44450"/>
          <a:ext cx="9074150" cy="6880608"/>
        </p:xfrm>
        <a:graphic>
          <a:graphicData uri="http://schemas.openxmlformats.org/drawingml/2006/table">
            <a:tbl>
              <a:tblPr rtl="1"/>
              <a:tblGrid>
                <a:gridCol w="4824412"/>
                <a:gridCol w="4249738"/>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باكر (</a:t>
                      </a:r>
                      <a:r>
                        <a:rPr kumimoji="0" lang="en-US" sz="3200" b="0" i="0" u="sng" strike="noStrike" cap="none" normalizeH="0" baseline="0" dirty="0" smtClean="0">
                          <a:ln>
                            <a:noFill/>
                          </a:ln>
                          <a:solidFill>
                            <a:srgbClr val="FF9933"/>
                          </a:solidFill>
                          <a:effectLst/>
                          <a:latin typeface="Arial" charset="0"/>
                          <a:cs typeface="Times New Roman" pitchFamily="18" charset="0"/>
                        </a:rPr>
                        <a:t>37:17-18, 29</a:t>
                      </a:r>
                      <a:r>
                        <a:rPr kumimoji="0" lang="ar-EG" sz="3600" b="0" i="0" u="sng" strike="noStrike" cap="none" normalizeH="0" baseline="0" dirty="0" smtClean="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والربُّ يعضدُ الصِّديقينَ، يعرفُ الربُّ طريقَ الذينَ لا عيبَ فيهم، ويكون ميراثهم إلى الأبدِ، والصِّدِّيقونَ يَرِثونَ الأرضَ، ويسكنونَ فيها إلى دهرِ الدُّهورِ. 	</a:t>
                      </a:r>
                      <a:r>
                        <a:rPr kumimoji="0" lang="ar-SA" sz="2800" b="1" i="0" u="none" strike="noStrike" cap="none" normalizeH="0" baseline="0" dirty="0" smtClean="0">
                          <a:ln>
                            <a:noFill/>
                          </a:ln>
                          <a:solidFill>
                            <a:schemeClr val="bg1"/>
                          </a:solidFill>
                          <a:effectLst/>
                          <a:latin typeface="Arial" charset="0"/>
                          <a:cs typeface="Arial" charset="0"/>
                        </a:rPr>
                        <a:t>هللويا.</a:t>
                      </a:r>
                      <a:endParaRPr kumimoji="0" lang="en-US" sz="28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67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a:t>
                      </a:r>
                      <a:r>
                        <a:rPr kumimoji="0" lang="en-US" sz="3200" b="0" i="0" u="sng" strike="noStrike" cap="none" normalizeH="0" baseline="0" dirty="0" smtClean="0">
                          <a:ln>
                            <a:noFill/>
                          </a:ln>
                          <a:solidFill>
                            <a:srgbClr val="FF9933"/>
                          </a:solidFill>
                          <a:effectLst/>
                          <a:latin typeface="Arial" charset="0"/>
                          <a:cs typeface="Times New Roman" pitchFamily="18" charset="0"/>
                        </a:rPr>
                        <a:t> 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17 Le Seigneur soutient les justes.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18 Le Seigneur connaît les jours des hommes intègres, et leur patrimoine subsistera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29 Les justes possèdent le </a:t>
                      </a:r>
                      <a:r>
                        <a:rPr kumimoji="0" lang="fr-FR" sz="2800" b="0" i="0" u="none" strike="noStrike" cap="none" normalizeH="0" baseline="0" dirty="0" err="1" smtClean="0">
                          <a:ln>
                            <a:noFill/>
                          </a:ln>
                          <a:solidFill>
                            <a:schemeClr val="bg1"/>
                          </a:solidFill>
                          <a:effectLst/>
                          <a:latin typeface="Arial" charset="0"/>
                          <a:cs typeface="Arial" charset="0"/>
                        </a:rPr>
                        <a:t>pays,ils</a:t>
                      </a:r>
                      <a:r>
                        <a:rPr kumimoji="0" lang="fr-FR" sz="2800" b="0" i="0" u="none" strike="noStrike" cap="none" normalizeH="0" baseline="0" dirty="0" smtClean="0">
                          <a:ln>
                            <a:noFill/>
                          </a:ln>
                          <a:solidFill>
                            <a:schemeClr val="bg1"/>
                          </a:solidFill>
                          <a:effectLst/>
                          <a:latin typeface="Arial" charset="0"/>
                          <a:cs typeface="Arial" charset="0"/>
                        </a:rPr>
                        <a:t> y demeurent toujours, Alléluia.</a:t>
                      </a: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a:t>
                      </a:r>
                      <a:r>
                        <a:rPr kumimoji="0" lang="ar-EG" sz="3200" b="0" i="0" u="sng" strike="noStrike" cap="none" normalizeH="0" baseline="0" smtClean="0">
                          <a:ln>
                            <a:noFill/>
                          </a:ln>
                          <a:solidFill>
                            <a:srgbClr val="FF9933"/>
                          </a:solidFill>
                          <a:effectLst/>
                          <a:latin typeface="Arial" charset="0"/>
                          <a:cs typeface="Times New Roman" pitchFamily="18" charset="0"/>
                        </a:rPr>
                        <a:t> </a:t>
                      </a:r>
                      <a:r>
                        <a:rPr kumimoji="0" lang="en-US" sz="3200" b="0" i="0" u="sng" strike="noStrike" cap="none" normalizeH="0" baseline="0" smtClean="0">
                          <a:ln>
                            <a:noFill/>
                          </a:ln>
                          <a:solidFill>
                            <a:srgbClr val="FF9933"/>
                          </a:solidFill>
                          <a:effectLst/>
                          <a:latin typeface="Arial" charset="0"/>
                          <a:cs typeface="Times New Roman" pitchFamily="18" charset="0"/>
                        </a:rPr>
                        <a:t>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But the Lord upholds the righteous</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The Lord knows the days of the upright, And their inheritance shall be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29 The righteous shall inherit the land, And dwell in it forever. 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145296" name="Rectangle 16"/>
          <p:cNvSpPr>
            <a:spLocks noGrp="1" noChangeArrowheads="1"/>
          </p:cNvSpPr>
          <p:nvPr>
            <p:ph type="ctrTitle"/>
          </p:nvPr>
        </p:nvSpPr>
        <p:spPr/>
        <p:txBody>
          <a:bodyPr/>
          <a:lstStyle/>
          <a:p>
            <a:r>
              <a:rPr lang="en-US"/>
              <a:t>29pm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6321" name="Group 17"/>
          <p:cNvGraphicFramePr>
            <a:graphicFrameLocks noGrp="1"/>
          </p:cNvGraphicFramePr>
          <p:nvPr/>
        </p:nvGraphicFramePr>
        <p:xfrm>
          <a:off x="34925" y="-26988"/>
          <a:ext cx="9074150" cy="6798312"/>
        </p:xfrm>
        <a:graphic>
          <a:graphicData uri="http://schemas.openxmlformats.org/drawingml/2006/table">
            <a:tbl>
              <a:tblPr rtl="1"/>
              <a:tblGrid>
                <a:gridCol w="4681537"/>
                <a:gridCol w="4392613"/>
              </a:tblGrid>
              <a:tr h="20875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مرقس (</a:t>
                      </a:r>
                      <a:r>
                        <a:rPr kumimoji="0" lang="en-US" sz="3200" b="0" i="0" u="sng" strike="noStrike" cap="none" normalizeH="0" baseline="0" smtClean="0">
                          <a:ln>
                            <a:noFill/>
                          </a:ln>
                          <a:solidFill>
                            <a:srgbClr val="FF9933"/>
                          </a:solidFill>
                          <a:effectLst/>
                          <a:latin typeface="Arial" charset="0"/>
                          <a:cs typeface="Arial" charset="0"/>
                        </a:rPr>
                        <a:t>13:33-37</a:t>
                      </a:r>
                      <a:r>
                        <a:rPr kumimoji="0" lang="ar-EG" sz="3600" b="0" i="0" u="sng" strike="noStrike" cap="none" normalizeH="0" baseline="0" smtClean="0">
                          <a:ln>
                            <a:noFill/>
                          </a:ln>
                          <a:solidFill>
                            <a:srgbClr val="FF9933"/>
                          </a:solidFill>
                          <a:effectLst/>
                          <a:latin typeface="Arial" charset="0"/>
                          <a:cs typeface="Arial" charset="0"/>
                        </a:rPr>
                        <a:t>)</a:t>
                      </a: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انظروا ! واِسهروا وصلُّوا، لأنَّكم لا تعرفون متى يكون الوقت. كأنَّما إنسانٌ سافر وترك بيته، وأعطى عبيده السُّلطان، ولكلِّ واحدٍ عملهُ، وأوصى البوَّاب أن يسهر.</a:t>
                      </a:r>
                      <a:r>
                        <a:rPr kumimoji="0" lang="ar-SA" sz="2800" b="0" i="0" u="none" strike="noStrike" cap="none" normalizeH="0" baseline="0" smtClean="0">
                          <a:ln>
                            <a:noFill/>
                          </a:ln>
                          <a:solidFill>
                            <a:schemeClr val="bg1"/>
                          </a:solidFill>
                          <a:effectLst/>
                          <a:latin typeface="Arial" charset="0"/>
                          <a:cs typeface="Arial" charset="0"/>
                        </a:rPr>
                        <a:t> </a:t>
                      </a: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smtClean="0">
                          <a:ln>
                            <a:noFill/>
                          </a:ln>
                          <a:solidFill>
                            <a:srgbClr val="FF9933"/>
                          </a:solidFill>
                          <a:effectLst/>
                          <a:latin typeface="Arial" charset="0"/>
                          <a:cs typeface="Arial" charset="0"/>
                        </a:rPr>
                        <a:t>Marc </a:t>
                      </a:r>
                      <a:r>
                        <a:rPr kumimoji="0" lang="en-US" sz="3200" b="0" i="0" u="sng" strike="noStrike" cap="none" normalizeH="0" baseline="0" smtClean="0">
                          <a:ln>
                            <a:noFill/>
                          </a:ln>
                          <a:solidFill>
                            <a:srgbClr val="FF9933"/>
                          </a:solidFill>
                          <a:effectLst/>
                          <a:latin typeface="Arial" charset="0"/>
                          <a:cs typeface="Arial" charset="0"/>
                        </a:rPr>
                        <a:t>13:33-37</a:t>
                      </a:r>
                      <a:endParaRPr kumimoji="0" lang="fr-CA" sz="3200" b="0" i="0" u="sng" strike="noStrike" cap="none" normalizeH="0" baseline="0" smtClean="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33 Prenez garde, restez éveillés, car vous ne savez pas quand ce sera le moment. C'est comme un homme qui part en voyage: il a laissé sa maison, confié à ses serviteurs l'autorité, à chacun sa tâche, et il a donné au portier l'ordre de veiller.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Mark 13:33-37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33 Take heed, watch and pray; for you do not know when the time is. 34 It is like a man going to a far country, who left his house and gave authority to his servants, and to each his work, and commanded the doorkeeper to watch.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146322" name="Rectangle 18"/>
          <p:cNvSpPr>
            <a:spLocks noGrp="1" noChangeArrowheads="1"/>
          </p:cNvSpPr>
          <p:nvPr>
            <p:ph type="ctrTitle"/>
          </p:nvPr>
        </p:nvSpPr>
        <p:spPr/>
        <p:txBody>
          <a:bodyPr/>
          <a:lstStyle/>
          <a:p>
            <a:r>
              <a:rPr lang="en-US"/>
              <a:t>29m</a:t>
            </a:r>
          </a:p>
        </p:txBody>
      </p:sp>
    </p:spTree>
  </p:cSld>
  <p:clrMapOvr>
    <a:masterClrMapping/>
  </p:clrMapOvr>
  <p:timing>
    <p:tnLst>
      <p:par>
        <p:cTn id="1" dur="indefinite" restart="never" nodeType="tmRoot"/>
      </p:par>
    </p:tnLst>
  </p:timing>
</p:sld>
</file>

<file path=ppt/slides/slide1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7350" name="Group 22"/>
          <p:cNvGraphicFramePr>
            <a:graphicFrameLocks noGrp="1"/>
          </p:cNvGraphicFramePr>
          <p:nvPr/>
        </p:nvGraphicFramePr>
        <p:xfrm>
          <a:off x="34925" y="44450"/>
          <a:ext cx="9001125" cy="6778752"/>
        </p:xfrm>
        <a:graphic>
          <a:graphicData uri="http://schemas.openxmlformats.org/drawingml/2006/table">
            <a:tbl>
              <a:tblPr rtl="1"/>
              <a:tblGrid>
                <a:gridCol w="4464050"/>
                <a:gridCol w="4537075"/>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اِسهروا إذاً فانَّكم لا تعرفون متى يأتي ربُّ البيتِ، أمساءً، أم نصف اللَّيل، أم صياح الدِّيك، أم صباحاً. لئلاَّ يأتي بغتةً فيجدكم نياماً! وما أقوله لكم أقوله للجميع: اسهَرُوا.</a:t>
                      </a:r>
                      <a:r>
                        <a:rPr kumimoji="0" lang="en-US" sz="2800" b="0" i="0" u="none" strike="noStrike" cap="none" normalizeH="0" baseline="0" smtClean="0">
                          <a:ln>
                            <a:noFill/>
                          </a:ln>
                          <a:solidFill>
                            <a:schemeClr val="bg1"/>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35 Veillez donc, car vous ne savez pas quand le maître de la maison va venir, le soir ou au milieu de la nuit, au chant du coq ou le matin,36 de peur qu'il n'arrive à l'improviste et ne vous trouve en train de dormir. 37 Ce que je vous dis je le dis à tous: veillez.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35 Watch therefore, for you do not know when the master of the house is coming--in the evening, at midnight, at the crowing of the rooster, or in the morning 36 lest, coming suddenly, he find you sleeping. 37 And what I say to you, I say to all: Watch!.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835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14835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14835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148357"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0402" name="Group 2"/>
          <p:cNvGraphicFramePr>
            <a:graphicFrameLocks noGrp="1"/>
          </p:cNvGraphicFramePr>
          <p:nvPr/>
        </p:nvGraphicFramePr>
        <p:xfrm>
          <a:off x="34925" y="44450"/>
          <a:ext cx="9074150" cy="6121401"/>
        </p:xfrm>
        <a:graphic>
          <a:graphicData uri="http://schemas.openxmlformats.org/drawingml/2006/table">
            <a:tbl>
              <a:tblPr rtl="1"/>
              <a:tblGrid>
                <a:gridCol w="5041900"/>
                <a:gridCol w="4032250"/>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رسالة بولس الرسول</a:t>
                      </a:r>
                      <a:r>
                        <a:rPr kumimoji="0" lang="ar-EG" sz="3200" b="0" i="0" u="sng" strike="noStrike" cap="none" normalizeH="0" baseline="0" smtClean="0">
                          <a:ln>
                            <a:noFill/>
                          </a:ln>
                          <a:solidFill>
                            <a:srgbClr val="FF9900"/>
                          </a:solidFill>
                          <a:effectLst/>
                          <a:latin typeface="Arial" charset="0"/>
                          <a:cs typeface="Arial" charset="0"/>
                        </a:rPr>
                        <a:t> الأولى</a:t>
                      </a:r>
                      <a:r>
                        <a:rPr kumimoji="0" lang="ar-SA" sz="3200" b="0" i="0" u="sng" strike="noStrike" cap="none" normalizeH="0" baseline="0" smtClean="0">
                          <a:ln>
                            <a:noFill/>
                          </a:ln>
                          <a:solidFill>
                            <a:srgbClr val="FF9900"/>
                          </a:solidFill>
                          <a:effectLst/>
                          <a:latin typeface="Arial" charset="0"/>
                          <a:cs typeface="Arial" charset="0"/>
                        </a:rPr>
                        <a:t> إلى أهل كورنثوس </a:t>
                      </a:r>
                      <a:r>
                        <a:rPr kumimoji="0" lang="ar-EG" sz="3200" b="0" i="0" u="sng" strike="noStrike" cap="none" normalizeH="0" baseline="0" smtClean="0">
                          <a:ln>
                            <a:noFill/>
                          </a:ln>
                          <a:solidFill>
                            <a:srgbClr val="FF9900"/>
                          </a:solidFill>
                          <a:effectLst/>
                          <a:latin typeface="Arial" charset="0"/>
                          <a:cs typeface="Arial" charset="0"/>
                        </a:rPr>
                        <a:t>( </a:t>
                      </a:r>
                      <a:r>
                        <a:rPr kumimoji="0" lang="ar-SA" sz="3200" b="0" i="0" u="sng" strike="noStrike" cap="none" normalizeH="0" baseline="0" smtClean="0">
                          <a:ln>
                            <a:noFill/>
                          </a:ln>
                          <a:solidFill>
                            <a:srgbClr val="FF9900"/>
                          </a:solidFill>
                          <a:effectLst/>
                          <a:latin typeface="Arial" charset="0"/>
                          <a:cs typeface="Arial" charset="0"/>
                        </a:rPr>
                        <a:t>3 : 4 ـ 23 ) </a:t>
                      </a:r>
                      <a:endParaRPr kumimoji="0" lang="ar-EG" sz="3200" b="0" i="0" u="sng" strike="noStrike" cap="none" normalizeH="0" baseline="0" smtClean="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إذا قال </a:t>
                      </a:r>
                      <a:r>
                        <a:rPr kumimoji="0" lang="en-US" sz="3200" b="0" i="0" u="none" strike="noStrike" cap="none" normalizeH="0" baseline="0" smtClean="0">
                          <a:ln>
                            <a:noFill/>
                          </a:ln>
                          <a:solidFill>
                            <a:schemeClr val="bg1"/>
                          </a:solidFill>
                          <a:effectLst/>
                          <a:latin typeface="Arial" charset="0"/>
                          <a:cs typeface="Arial" charset="0"/>
                        </a:rPr>
                        <a:t>‎‎‎‎‎‎‎‎</a:t>
                      </a:r>
                      <a:r>
                        <a:rPr kumimoji="0" lang="ar-SA" sz="3200" b="0" i="0" u="none" strike="noStrike" cap="none" normalizeH="0" baseline="0" smtClean="0">
                          <a:ln>
                            <a:noFill/>
                          </a:ln>
                          <a:solidFill>
                            <a:schemeClr val="bg1"/>
                          </a:solidFill>
                          <a:effectLst/>
                          <a:latin typeface="Arial" charset="0"/>
                          <a:cs typeface="Arial" charset="0"/>
                        </a:rPr>
                        <a:t>واحدٌ: " أنا لبُولُس " وآخر</a:t>
                      </a:r>
                      <a:r>
                        <a:rPr kumimoji="0" lang="ar-EG" sz="3200" b="0" i="0" u="none" strike="noStrike" cap="none" normalizeH="0" baseline="0" smtClean="0">
                          <a:ln>
                            <a:noFill/>
                          </a:ln>
                          <a:solidFill>
                            <a:schemeClr val="bg1"/>
                          </a:solidFill>
                          <a:effectLst/>
                          <a:latin typeface="Arial" charset="0"/>
                          <a:cs typeface="Arial" charset="0"/>
                        </a:rPr>
                        <a:t>: " </a:t>
                      </a:r>
                      <a:r>
                        <a:rPr kumimoji="0" lang="ar-SA" sz="3200" b="0" i="0" u="none" strike="noStrike" cap="none" normalizeH="0" baseline="0" smtClean="0">
                          <a:ln>
                            <a:noFill/>
                          </a:ln>
                          <a:solidFill>
                            <a:schemeClr val="bg1"/>
                          </a:solidFill>
                          <a:effectLst/>
                          <a:latin typeface="Arial" charset="0"/>
                          <a:cs typeface="Arial" charset="0"/>
                        </a:rPr>
                        <a:t>أنا لأبُلُّوس " أفلستُم جسديِّين؟ فمَن هو بولُس، ومن هو أبُلُّوس؟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smtClean="0">
                          <a:ln>
                            <a:noFill/>
                          </a:ln>
                          <a:solidFill>
                            <a:srgbClr val="FF9900"/>
                          </a:solidFill>
                          <a:effectLst/>
                          <a:latin typeface="Arial" charset="0"/>
                          <a:cs typeface="Arial" charset="0"/>
                        </a:rPr>
                        <a:t>1 Corinthiens 3 : 4 - 23</a:t>
                      </a: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Quand l'un déclare: "Moi, j'appartiens à Paul", l'autre: "Moi à Apollos", n'agissez-vous pas de manière tout humaine?5 Qu'est-ce donc qu'Apollos? Qu'est-ce que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00"/>
                          </a:solidFill>
                          <a:effectLst/>
                          <a:latin typeface="Arial" charset="0"/>
                          <a:cs typeface="Arial" charset="0"/>
                        </a:rPr>
                        <a:t>1 Corinthians 3:4-23</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For when one says, I am of Paul, and another, I am of Apollos, are you not carnal? 5 Who then is Paul, and who is Apollos,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150413" name="Rectangle 13"/>
          <p:cNvSpPr>
            <a:spLocks noGrp="1" noChangeArrowheads="1"/>
          </p:cNvSpPr>
          <p:nvPr>
            <p:ph type="ctrTitle"/>
          </p:nvPr>
        </p:nvSpPr>
        <p:spPr/>
        <p:txBody>
          <a:bodyPr/>
          <a:lstStyle/>
          <a:p>
            <a:r>
              <a:rPr lang="en-US"/>
              <a:t>29p</a:t>
            </a:r>
          </a:p>
        </p:txBody>
      </p:sp>
    </p:spTree>
  </p:cSld>
  <p:clrMapOvr>
    <a:masterClrMapping/>
  </p:clrMapOvr>
  <p:timing>
    <p:tnLst>
      <p:par>
        <p:cTn id="1" dur="indefinite" restart="never" nodeType="tmRoot"/>
      </p:par>
    </p:tnLst>
  </p:timing>
</p:sld>
</file>

<file path=ppt/slides/slide1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1426" name="Group 2"/>
          <p:cNvGraphicFramePr>
            <a:graphicFrameLocks noGrp="1"/>
          </p:cNvGraphicFramePr>
          <p:nvPr/>
        </p:nvGraphicFramePr>
        <p:xfrm>
          <a:off x="34925" y="44450"/>
          <a:ext cx="9074150" cy="6121401"/>
        </p:xfrm>
        <a:graphic>
          <a:graphicData uri="http://schemas.openxmlformats.org/drawingml/2006/table">
            <a:tbl>
              <a:tblPr rtl="1"/>
              <a:tblGrid>
                <a:gridCol w="5184775"/>
                <a:gridCol w="3889375"/>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بل خادمان آمنتُم بواسطتهما، وكما أعطى الربُّ لكلِّ واحدٍ: أنا غرستُ وأبُلُّوس سقى، لكن الله كان يُنْمِي،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Des serviteurs par qui vous avez été amenés à la foi; chacun d'eux a agi selon les dons que le Seigneur lui a accordés. Moi, j'ai planté, Apollos a arrosé, mais c'est Dieu qui fait croître.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but ministers through whom you believed, as the Lord gave to each one? 6 I planted, Apollos watered, but God gave the increase.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2464" name="Group 16"/>
          <p:cNvGraphicFramePr>
            <a:graphicFrameLocks noGrp="1"/>
          </p:cNvGraphicFramePr>
          <p:nvPr/>
        </p:nvGraphicFramePr>
        <p:xfrm>
          <a:off x="34925" y="44450"/>
          <a:ext cx="9074150" cy="6770880"/>
        </p:xfrm>
        <a:graphic>
          <a:graphicData uri="http://schemas.openxmlformats.org/drawingml/2006/table">
            <a:tbl>
              <a:tblPr rtl="1"/>
              <a:tblGrid>
                <a:gridCol w="4465637"/>
                <a:gridCol w="4608513"/>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إذاً ليس الغارسُ شيئاً ولا السَّاقي، بل الله الذي يُنْمِي، والغارس والسَّاقي هما واحدٌ، ولكن كل واحد سيأخُذُ أُجرته بحسب تعبِهِ. فإنَّنا نحن شركاء عاملان للـه، وأنتم فلاحة اللـه، بناء اللـه.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 Ainsi celui qui plante n'est rien, celui qui arrose n'est rien: Dieu seul compte, lui qui fait croître. 8 Celui qui plante et celui qui arrose, c'est tout un, et chacun recevra son salaire à la mesure de son propre travail. 9 Car nous travaillons ensemble à l'oeuvre de Dieu, la construction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 So then neither he who plants is anything, nor he who waters, but God who gives the increase. 8 Now he who plants and he who waters are one, and each one will receive his own reward according to his own labor. 9 For we are God's fellow workers; you are God's field, you are God's building.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3485" name="Group 13"/>
          <p:cNvGraphicFramePr>
            <a:graphicFrameLocks noGrp="1"/>
          </p:cNvGraphicFramePr>
          <p:nvPr/>
        </p:nvGraphicFramePr>
        <p:xfrm>
          <a:off x="34925" y="115888"/>
          <a:ext cx="9074150" cy="6499608"/>
        </p:xfrm>
        <a:graphic>
          <a:graphicData uri="http://schemas.openxmlformats.org/drawingml/2006/table">
            <a:tbl>
              <a:tblPr rtl="1"/>
              <a:tblGrid>
                <a:gridCol w="4465637"/>
                <a:gridCol w="4608513"/>
              </a:tblGrid>
              <a:tr h="1873250">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حسب نعمة اللـه المُعطاة لي كبنَّاءٍ حكيم ماهر قد وضعت أساساً، وآخر يبني عليه. ولكن فلينظر كل واحدٍ كيف يبني عليه. فإنه لا يستطيع أحدٌ أن يضع أساساً آخر غير الذي وُضِعَ،  الذي هو يسوع المسيح.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10 Selon la grâce que Dieu m'a donnée, comme un bon architecte, j'ai posé le fondement, un autre bâtit dessus. Mais que chacun prenne garde à la manière dont il bâtit. 11 Quant au fondement, nul ne peut en poser un autre que celui qui est en place: Jésus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According to the grace of God which was given to me, as a wise master builder I have laid the foundation, and another builds on it. But let each one take heed how he builds on it. 11 For no other foundation can anyone lay than that which is laid, which is Jesus Christ.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4498" name="Group 2"/>
          <p:cNvGraphicFramePr>
            <a:graphicFrameLocks noGrp="1"/>
          </p:cNvGraphicFramePr>
          <p:nvPr/>
        </p:nvGraphicFramePr>
        <p:xfrm>
          <a:off x="34925" y="115888"/>
          <a:ext cx="9074150" cy="6444870"/>
        </p:xfrm>
        <a:graphic>
          <a:graphicData uri="http://schemas.openxmlformats.org/drawingml/2006/table">
            <a:tbl>
              <a:tblPr rtl="1"/>
              <a:tblGrid>
                <a:gridCol w="4968875"/>
                <a:gridCol w="4105275"/>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وإن كان واحدٌ يبني على هذا الأساس: ذهباً فضَّةً حجارةً كريمةً حطباً عُشباً قشاً، فسيُعلَن عمل كل واحدٍ لأن اليوم سيُظهِرهُ. لأنه بنارٍ يُستعلَن، وستمتحن النار عمل كل واحدٍ كيف ما هو.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Que l'on bâtisse sur ce fondement avec de l'or, de l'argent, des pierres précieuses, du bois, du foin ou de la paille,13 l'oeuvre de chacun sera mise en évidence. Le jour du jugement la fera connaître, car il se manifeste par le feu, et le feu éprouvera ce que vaut l'oeuvre de chacun.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Now if anyone builds on this foundation with gold, silver, precious stones, wood, hay, straw, 13 each one's work will become clear; for the Day will declare it, because it will be revealed by fire; and the fire will test each one's work, of what sort it is.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5522" name="Group 2"/>
          <p:cNvGraphicFramePr>
            <a:graphicFrameLocks noGrp="1"/>
          </p:cNvGraphicFramePr>
          <p:nvPr/>
        </p:nvGraphicFramePr>
        <p:xfrm>
          <a:off x="34925" y="115888"/>
          <a:ext cx="9074150" cy="6444870"/>
        </p:xfrm>
        <a:graphic>
          <a:graphicData uri="http://schemas.openxmlformats.org/drawingml/2006/table">
            <a:tbl>
              <a:tblPr rtl="1"/>
              <a:tblGrid>
                <a:gridCol w="4537075"/>
                <a:gridCol w="4537075"/>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بقيَ عمله الذي بناه ثابت سينال أجرته. ومَن احترق عمله فسيخسر، وأمَّا هو فسيخلُص، ولكن كما بنارٍ. أمَا تعلمون أنَّكم هيكل اللـه، وروح اللـه ساكن فيكم؟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14 Celui dont l'oeuvre subsistera recevra un salaire.15 Celui dont l'oeuvre sera consumée en sera privé; lui-même sera sauvé, mais comme on l'est à travers le feu.16 Ne savez-vous pas que vous êtes le temple de Dieu, et que l'Esprit de Dieu habite en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If anyone's work which he has built on it endures, he will receive a reward. 15 If anyone's work is burned, he will suffer loss; but he himself will be saved, yet so as through fire. 16 Do you not know that you are the temple of God and that the Spirit of God dwells in you?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6557" name="Group 13"/>
          <p:cNvGraphicFramePr>
            <a:graphicFrameLocks noGrp="1"/>
          </p:cNvGraphicFramePr>
          <p:nvPr/>
        </p:nvGraphicFramePr>
        <p:xfrm>
          <a:off x="34925" y="115888"/>
          <a:ext cx="9074150" cy="6499608"/>
        </p:xfrm>
        <a:graphic>
          <a:graphicData uri="http://schemas.openxmlformats.org/drawingml/2006/table">
            <a:tbl>
              <a:tblPr rtl="1"/>
              <a:tblGrid>
                <a:gridCol w="4752975"/>
                <a:gridCol w="4321175"/>
              </a:tblGrid>
              <a:tr h="1657350">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فمَن يُنجَّس هيكل اللـه فسيُفسِده اللـه، لأن هيكل اللـه مُقدَّسٌ الذي أنتم هو. لا يغرنَّ أحدٌ نفسه. إن كان أحدٌ يظنُّ أنه حكيمٌ بينكم في هذا الدَّهر، فَليَصر جاهلاً لكي يصير حكيماً! لأن حكمة هذا العالم جهالةٌ عند الله،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Si quelqu'un détruit le temple de Dieu, Dieu le détruira. Car le temple de Dieu est saint et ce temple, c'est vous.18 Que personne ne s'abuse; si quelqu'un parmi vous se croit sage à la manière de ce monde, qu'il devienne fou pour être sage; car la sagesse de ce monde est folie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If anyone defiles the temple of God, God will destroy him. For the temple of God is holy, which temple you are. 18 Let no one deceive himself. If anyone among you seems to be wise in this age, let him become a fool that he may become wise.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7583" name="Group 15"/>
          <p:cNvGraphicFramePr>
            <a:graphicFrameLocks noGrp="1"/>
          </p:cNvGraphicFramePr>
          <p:nvPr/>
        </p:nvGraphicFramePr>
        <p:xfrm>
          <a:off x="34925" y="115888"/>
          <a:ext cx="9074150" cy="6018150"/>
        </p:xfrm>
        <a:graphic>
          <a:graphicData uri="http://schemas.openxmlformats.org/drawingml/2006/table">
            <a:tbl>
              <a:tblPr rtl="1"/>
              <a:tblGrid>
                <a:gridCol w="4392612"/>
                <a:gridCol w="4681538"/>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مكتوبٌ: " الآخذ الحُكماء بمكرهم ". وأيضاً: " الربُّ يعلم أفكار الحُكماء أنَّها باطلةٌ ". فلا يفتخرنَّ أحدٌ بالناس، فإن كل شىءٍ لكم:</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Il est écrit en effet: "Il prend les sages à leur propre ruse, et encore: Le Seigneur connaît les pensées des sages. Il sait qu'elles sont vaines.</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20 Ainsi, que personne ne fonde son orgueil sur des hommes, car tout est à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For the wisdom of this world is foolishness with God. For it is written, He catches the wise in their own craftiness; 20 and again, The Lord knows the thoughts of the wise, that they are futile. 21 Therefore let no one boast in men. For all things are yours:</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8594" name="Group 2"/>
          <p:cNvGraphicFramePr>
            <a:graphicFrameLocks noGrp="1"/>
          </p:cNvGraphicFramePr>
          <p:nvPr/>
        </p:nvGraphicFramePr>
        <p:xfrm>
          <a:off x="34925" y="115888"/>
          <a:ext cx="9074150" cy="5907088"/>
        </p:xfrm>
        <a:graphic>
          <a:graphicData uri="http://schemas.openxmlformats.org/drawingml/2006/table">
            <a:tbl>
              <a:tblPr rtl="1"/>
              <a:tblGrid>
                <a:gridCol w="4249737"/>
                <a:gridCol w="4824413"/>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إن كان بولس، أو أبلُّوس، أو كيفا ( الصفا )، أو العالم، أو الحياة، أو الموت، أو الأشياء الحاضرة، أو المستقبلة. جميعها هى لكم. وأنتم للمسيح، والمسيح لله.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22 Paul, Apollos, ou Céphas, le monde, la vie ou la mort, le présent ou l'avenir, tout est à vous, mais vous êtes à Christ, et Christ est à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22 whether Paul or Apollos or Cephas, or the world or life or death, or things present or things to come--all are yours. 23 And you are Christ's, and Christ is God's.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961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4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1606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16064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2703" name="Group 15"/>
          <p:cNvGraphicFramePr>
            <a:graphicFrameLocks noGrp="1"/>
          </p:cNvGraphicFramePr>
          <p:nvPr/>
        </p:nvGraphicFramePr>
        <p:xfrm>
          <a:off x="34925" y="44450"/>
          <a:ext cx="9074150" cy="6330634"/>
        </p:xfrm>
        <a:graphic>
          <a:graphicData uri="http://schemas.openxmlformats.org/drawingml/2006/table">
            <a:tbl>
              <a:tblPr rtl="1"/>
              <a:tblGrid>
                <a:gridCol w="4537075"/>
                <a:gridCol w="45370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smtClean="0">
                          <a:ln>
                            <a:noFill/>
                          </a:ln>
                          <a:solidFill>
                            <a:srgbClr val="FF9900"/>
                          </a:solidFill>
                          <a:effectLst/>
                          <a:latin typeface="Arial" charset="0"/>
                          <a:cs typeface="Arial" charset="0"/>
                        </a:rPr>
                        <a:t>الكاثوليكون من رسالة</a:t>
                      </a:r>
                      <a:r>
                        <a:rPr kumimoji="0" lang="ar-SA" sz="2800" b="0" i="0" u="sng" strike="noStrike" cap="none" normalizeH="0" baseline="0" smtClean="0">
                          <a:ln>
                            <a:noFill/>
                          </a:ln>
                          <a:solidFill>
                            <a:srgbClr val="FF9900"/>
                          </a:solidFill>
                          <a:effectLst/>
                          <a:latin typeface="Arial" charset="0"/>
                          <a:cs typeface="Arial" charset="0"/>
                        </a:rPr>
                        <a:t> بطرس الرسول الأولى</a:t>
                      </a:r>
                      <a:r>
                        <a:rPr kumimoji="0" lang="en-US" sz="2800" b="0" i="0" u="sng" strike="noStrike" cap="none" normalizeH="0" baseline="0" smtClean="0">
                          <a:ln>
                            <a:noFill/>
                          </a:ln>
                          <a:solidFill>
                            <a:srgbClr val="FF9900"/>
                          </a:solidFill>
                          <a:effectLst/>
                          <a:latin typeface="Arial" charset="0"/>
                          <a:cs typeface="Arial" charset="0"/>
                        </a:rPr>
                        <a:t> </a:t>
                      </a:r>
                      <a:r>
                        <a:rPr kumimoji="0" lang="ar-EG" sz="2800" b="0" i="0" u="sng" strike="noStrike" cap="none" normalizeH="0" baseline="0" smtClean="0">
                          <a:ln>
                            <a:noFill/>
                          </a:ln>
                          <a:solidFill>
                            <a:srgbClr val="FF9900"/>
                          </a:solidFill>
                          <a:effectLst/>
                          <a:latin typeface="Arial" charset="0"/>
                          <a:cs typeface="Arial" charset="0"/>
                        </a:rPr>
                        <a:t>  ( 5 : 5</a:t>
                      </a:r>
                      <a:r>
                        <a:rPr kumimoji="0" lang="ar-SA" sz="2800" b="0" i="0" u="sng" strike="noStrike" cap="none" normalizeH="0" baseline="0" smtClean="0">
                          <a:ln>
                            <a:noFill/>
                          </a:ln>
                          <a:solidFill>
                            <a:srgbClr val="FF9900"/>
                          </a:solidFill>
                          <a:effectLst/>
                          <a:latin typeface="Arial" charset="0"/>
                          <a:cs typeface="Arial" charset="0"/>
                        </a:rPr>
                        <a:t> ـ </a:t>
                      </a:r>
                      <a:r>
                        <a:rPr kumimoji="0" lang="ar-EG" sz="2800" b="0" i="0" u="sng" strike="noStrike" cap="none" normalizeH="0" baseline="0" smtClean="0">
                          <a:ln>
                            <a:noFill/>
                          </a:ln>
                          <a:solidFill>
                            <a:srgbClr val="FF9900"/>
                          </a:solidFill>
                          <a:effectLst/>
                          <a:latin typeface="Arial" charset="0"/>
                          <a:cs typeface="Arial" charset="0"/>
                        </a:rPr>
                        <a:t>14 ) </a:t>
                      </a:r>
                      <a:endParaRPr kumimoji="0" lang="en-US" sz="28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1" i="0" u="sng" strike="noStrike" cap="none" normalizeH="0" baseline="0" smtClean="0">
                          <a:ln>
                            <a:noFill/>
                          </a:ln>
                          <a:solidFill>
                            <a:srgbClr val="FF9900"/>
                          </a:solidFill>
                          <a:effectLst/>
                          <a:latin typeface="Arial" charset="0"/>
                          <a:cs typeface="Arial" charset="0"/>
                        </a:rPr>
                        <a:t>1 Pierre 5:5 - 14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smtClean="0">
                          <a:ln>
                            <a:noFill/>
                          </a:ln>
                          <a:solidFill>
                            <a:srgbClr val="FF9900"/>
                          </a:solidFill>
                          <a:effectLst/>
                          <a:latin typeface="Arial" charset="0"/>
                          <a:cs typeface="Arial" charset="0"/>
                        </a:rPr>
                        <a:t>1 Peter 5:5-14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162704" name="Rectangle 16"/>
          <p:cNvSpPr>
            <a:spLocks noGrp="1" noChangeArrowheads="1"/>
          </p:cNvSpPr>
          <p:nvPr>
            <p:ph type="ctrTitle"/>
          </p:nvPr>
        </p:nvSpPr>
        <p:spPr/>
        <p:txBody>
          <a:bodyPr/>
          <a:lstStyle/>
          <a:p>
            <a:r>
              <a:rPr lang="en-US"/>
              <a:t>29c</a:t>
            </a:r>
          </a:p>
        </p:txBody>
      </p:sp>
    </p:spTree>
  </p:cSld>
  <p:clrMapOvr>
    <a:masterClrMapping/>
  </p:clrMapOvr>
  <p:timing>
    <p:tnLst>
      <p:par>
        <p:cTn id="1" dur="indefinite" restart="never" nodeType="tmRoot"/>
      </p:par>
    </p:tnLst>
  </p:timing>
</p:sld>
</file>

<file path=ppt/slides/slide1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3732" name="Group 20"/>
          <p:cNvGraphicFramePr>
            <a:graphicFrameLocks noGrp="1"/>
          </p:cNvGraphicFramePr>
          <p:nvPr/>
        </p:nvGraphicFramePr>
        <p:xfrm>
          <a:off x="34925" y="44450"/>
          <a:ext cx="9074150" cy="6870003"/>
        </p:xfrm>
        <a:graphic>
          <a:graphicData uri="http://schemas.openxmlformats.org/drawingml/2006/table">
            <a:tbl>
              <a:tblPr rtl="1"/>
              <a:tblGrid>
                <a:gridCol w="4465637"/>
                <a:gridCol w="46085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فتواضعوا تحت يد الله القويَّة لكي يرفعكُم في زمان الافتقاد، مُلقينَ كلَّ همِّكُم عليه، لأنه هو يعتني بكم.  كونوا مُتيقِّظينَ واسهروا. لأن إبليس عدوكم يجول كأسدٍ زائر، يلتمس مَن يبتلعه.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4751" name="Group 15"/>
          <p:cNvGraphicFramePr>
            <a:graphicFrameLocks noGrp="1"/>
          </p:cNvGraphicFramePr>
          <p:nvPr/>
        </p:nvGraphicFramePr>
        <p:xfrm>
          <a:off x="34925" y="260350"/>
          <a:ext cx="9074150" cy="5917440"/>
        </p:xfrm>
        <a:graphic>
          <a:graphicData uri="http://schemas.openxmlformats.org/drawingml/2006/table">
            <a:tbl>
              <a:tblPr rtl="1"/>
              <a:tblGrid>
                <a:gridCol w="4897437"/>
                <a:gridCol w="4176713"/>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5785" name="Group 25"/>
          <p:cNvGraphicFramePr>
            <a:graphicFrameLocks noGrp="1"/>
          </p:cNvGraphicFramePr>
          <p:nvPr/>
        </p:nvGraphicFramePr>
        <p:xfrm>
          <a:off x="34925" y="44450"/>
          <a:ext cx="9074150" cy="6770880"/>
        </p:xfrm>
        <a:graphic>
          <a:graphicData uri="http://schemas.openxmlformats.org/drawingml/2006/table">
            <a:tbl>
              <a:tblPr rtl="1"/>
              <a:tblGrid>
                <a:gridCol w="4537075"/>
                <a:gridCol w="4537075"/>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له السُّلطان والمجد إلى الأبدِ. آمين. بيد سلوانس الأخ الأمين،ـ كما أظُنُّ ـ كتبتُ إليكُم بكلماتٍ قليلةٍ واعظاً وشاهداً، أن هذه هيَ نعمة الله بالحقِّ التي فيها تَقُومُونَ. هو يهيئكُم، ويثبِّتكُم، ويقوِّيكُم، ويمكِّنكُم.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vous affermira, vous fortifiera, vous rendra inébranlables. 11 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perfect, establish, strengthen, and settle you. 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6798" name="Group 14"/>
          <p:cNvGraphicFramePr>
            <a:graphicFrameLocks noGrp="1"/>
          </p:cNvGraphicFramePr>
          <p:nvPr/>
        </p:nvGraphicFramePr>
        <p:xfrm>
          <a:off x="34925" y="44450"/>
          <a:ext cx="9074150" cy="5760531"/>
        </p:xfrm>
        <a:graphic>
          <a:graphicData uri="http://schemas.openxmlformats.org/drawingml/2006/table">
            <a:tbl>
              <a:tblPr rtl="1"/>
              <a:tblGrid>
                <a:gridCol w="4681537"/>
                <a:gridCol w="4392613"/>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تُسلِّم عليكُم الصِّدِّيقة المُختارة التي في بابلون ( مصر )، ومرقس ابني. سلِّموا بعضُكُم على بعضٍ بقبلة المحبَّة. السَّلامُ لكُم جميعاً أيُّها الذينَ في المسيح يسوع.</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La communauté des élus qui est à Babylone vous salue, ainsi que Marc, mon fils.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781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883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1688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16883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16883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0896" name="Group 16"/>
          <p:cNvGraphicFramePr>
            <a:graphicFrameLocks noGrp="1"/>
          </p:cNvGraphicFramePr>
          <p:nvPr/>
        </p:nvGraphicFramePr>
        <p:xfrm>
          <a:off x="34925" y="44450"/>
          <a:ext cx="9074150" cy="6648960"/>
        </p:xfrm>
        <a:graphic>
          <a:graphicData uri="http://schemas.openxmlformats.org/drawingml/2006/table">
            <a:tbl>
              <a:tblPr rtl="1"/>
              <a:tblGrid>
                <a:gridCol w="4392612"/>
                <a:gridCol w="4681538"/>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a:t>
                      </a:r>
                      <a:r>
                        <a:rPr kumimoji="0" lang="fr-FR" sz="3000" b="0" i="0" u="sng" strike="noStrike" cap="none" normalizeH="0" baseline="0" smtClean="0">
                          <a:ln>
                            <a:noFill/>
                          </a:ln>
                          <a:solidFill>
                            <a:srgbClr val="FF9900"/>
                          </a:solidFill>
                          <a:effectLst/>
                          <a:latin typeface="Arial" charset="0"/>
                          <a:cs typeface="Arial" charset="0"/>
                        </a:rPr>
                        <a:t>18:24 - 19:6 </a:t>
                      </a:r>
                      <a:endParaRPr kumimoji="0" lang="en-US" sz="30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وكان يوجد يهوديٌّ اسمه أبولُّوس، إسكندريُّ الجنس، رجلٌ فصيحٌ قَدُمَ إلى أفسس مُقتدرٌ في الكتب. هذا كان تلميذاً لطريقة الربِّ. وكان وهو حارٌّ بالرُّوح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smtClean="0">
                          <a:ln>
                            <a:noFill/>
                          </a:ln>
                          <a:solidFill>
                            <a:srgbClr val="FF9900"/>
                          </a:solidFill>
                          <a:effectLst/>
                          <a:latin typeface="Arial" charset="0"/>
                          <a:cs typeface="Arial" charset="0"/>
                        </a:rPr>
                        <a:t>Actes </a:t>
                      </a:r>
                      <a:r>
                        <a:rPr kumimoji="0" lang="fr-FR" sz="3400" b="0" i="0" u="sng" strike="noStrike" cap="none" normalizeH="0" baseline="0" smtClean="0">
                          <a:ln>
                            <a:noFill/>
                          </a:ln>
                          <a:solidFill>
                            <a:srgbClr val="FF9900"/>
                          </a:solidFill>
                          <a:effectLst/>
                          <a:latin typeface="Arial" charset="0"/>
                          <a:cs typeface="Arial" charset="0"/>
                        </a:rPr>
                        <a:t>18:24 - 19:6 </a:t>
                      </a:r>
                      <a:endParaRPr kumimoji="0" lang="ar-EG" sz="3400" b="0" i="0" u="sng"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a:t>
                      </a:r>
                      <a:r>
                        <a:rPr kumimoji="0" lang="fr-FR" sz="2800" b="0" i="0" u="none" strike="noStrike" cap="none" normalizeH="0" baseline="0" smtClean="0">
                          <a:ln>
                            <a:noFill/>
                          </a:ln>
                          <a:solidFill>
                            <a:schemeClr val="bg1"/>
                          </a:solidFill>
                          <a:effectLst/>
                          <a:latin typeface="Arial" charset="0"/>
                          <a:cs typeface="Arial" charset="0"/>
                        </a:rPr>
                        <a:t>Un Juif nommé Apollos, originaire d'Alexandrie, était arrivé à Éphèse. 25 C'était un homme savant, versé dans les Écritures. Il avait été informé de la Voie du Seigneur et, l'esprit plein de ferveur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smtClean="0">
                          <a:ln>
                            <a:noFill/>
                          </a:ln>
                          <a:solidFill>
                            <a:srgbClr val="FF9900"/>
                          </a:solidFill>
                          <a:effectLst/>
                          <a:latin typeface="Arial" charset="0"/>
                          <a:cs typeface="Arial" charset="0"/>
                        </a:rPr>
                        <a:t>Acts 18:24-19:6</a:t>
                      </a:r>
                      <a:endParaRPr kumimoji="0" lang="ar-EG" sz="3400" b="0" i="0" u="sng"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170897" name="Rectangle 17"/>
          <p:cNvSpPr>
            <a:spLocks noGrp="1" noChangeArrowheads="1"/>
          </p:cNvSpPr>
          <p:nvPr>
            <p:ph type="ctrTitle"/>
          </p:nvPr>
        </p:nvSpPr>
        <p:spPr/>
        <p:txBody>
          <a:bodyPr/>
          <a:lstStyle/>
          <a:p>
            <a:r>
              <a:rPr lang="en-US"/>
              <a:t>29a</a:t>
            </a:r>
          </a:p>
        </p:txBody>
      </p:sp>
    </p:spTree>
  </p:cSld>
  <p:clrMapOvr>
    <a:masterClrMapping/>
  </p:clrMapOvr>
  <p:timing>
    <p:tnLst>
      <p:par>
        <p:cTn id="1" dur="indefinite" restart="never" nodeType="tmRoot"/>
      </p:par>
    </p:tnLst>
  </p:timing>
</p:sld>
</file>

<file path=ppt/slides/slide1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1918" name="Group 14"/>
          <p:cNvGraphicFramePr>
            <a:graphicFrameLocks noGrp="1"/>
          </p:cNvGraphicFramePr>
          <p:nvPr/>
        </p:nvGraphicFramePr>
        <p:xfrm>
          <a:off x="34925" y="115888"/>
          <a:ext cx="9074150" cy="5762626"/>
        </p:xfrm>
        <a:graphic>
          <a:graphicData uri="http://schemas.openxmlformats.org/drawingml/2006/table">
            <a:tbl>
              <a:tblPr rtl="1"/>
              <a:tblGrid>
                <a:gridCol w="4897437"/>
                <a:gridCol w="41767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يتكلَّم ويعلِّم بتدقيق ما يختصُّ بيسوع. عارفاً معموديَّة يوحنَّا فقط. وابتدأ هذا يُجاهِر في المجمع.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prêchait et enseignait exactement ce qui concernait Jésus, tout en ne connaissant que le baptême de Jean. 26 Il se mit donc à parler en toute assurance dans la synagogue.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he spoke and taught accurately the things of the Lord, though he knew only the baptism of John. 26 So he began to speak boldly in the synagogue.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2948" name="Group 20"/>
          <p:cNvGraphicFramePr>
            <a:graphicFrameLocks noGrp="1"/>
          </p:cNvGraphicFramePr>
          <p:nvPr/>
        </p:nvGraphicFramePr>
        <p:xfrm>
          <a:off x="34925" y="115888"/>
          <a:ext cx="9001125" cy="6344160"/>
        </p:xfrm>
        <a:graphic>
          <a:graphicData uri="http://schemas.openxmlformats.org/drawingml/2006/table">
            <a:tbl>
              <a:tblPr rtl="1"/>
              <a:tblGrid>
                <a:gridCol w="4895850"/>
                <a:gridCol w="4105275"/>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سمعه بريسكِّلا وأكيلا قبلاه إليهما، وعلَّماه طريق الله بأكثر تدقيق. وإذ كان يريد أن ينطلق إلى أخائية، حضوا الإخوة وكتبوا للتَّلاميذ أن يقبلوه.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lorsqu'ils l'eurent entendu, Priscille et Aquilas le prirent avec eux et lui présentèrent plus exactement encore la Voie de Dieu. 27 Comme il avait l'intention de se rendre en Achaïe, les frères l'approuvèrent et écrivirent aux disciples de lui faire bon accueil.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When Aquila and Priscilla heard him, they took him aside and explained to him the way of God more accurately. 27 And when he desired to cross to Achaia, the brethren wrote, exhorting the disciples to receive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3965" name="Group 13"/>
          <p:cNvGraphicFramePr>
            <a:graphicFrameLocks noGrp="1"/>
          </p:cNvGraphicFramePr>
          <p:nvPr/>
        </p:nvGraphicFramePr>
        <p:xfrm>
          <a:off x="34925" y="115888"/>
          <a:ext cx="9074150" cy="5834063"/>
        </p:xfrm>
        <a:graphic>
          <a:graphicData uri="http://schemas.openxmlformats.org/drawingml/2006/table">
            <a:tbl>
              <a:tblPr rtl="1"/>
              <a:tblGrid>
                <a:gridCol w="4752975"/>
                <a:gridCol w="43211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جاء هذا نفع المؤمنين كثيراً بالنِّعمة. لأنه كان يُفحِم اليهود باشتدادٍ جهراً، مبيِّناً لهم من الكتب أن المسيح هو يسوع. فحدث إذ كان أبولُّوس في كورنثوس،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Une fois arrivé, il fut, par la grâce de Dieu,28 d'un grand secours aux fidèles, car la force de ses arguments avait raison des Juifs en public, quand il prouvait par les Écritures que le Messie, c'était Jésus.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when he arrived, he greatly helped those who had believed through grace; 28 for he vigorously refuted the Jews publicly, showing from the Scriptures that Jesus is the Christ.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4989" name="Group 13"/>
          <p:cNvGraphicFramePr>
            <a:graphicFrameLocks noGrp="1"/>
          </p:cNvGraphicFramePr>
          <p:nvPr/>
        </p:nvGraphicFramePr>
        <p:xfrm>
          <a:off x="34925" y="115888"/>
          <a:ext cx="9074150" cy="6670549"/>
        </p:xfrm>
        <a:graphic>
          <a:graphicData uri="http://schemas.openxmlformats.org/drawingml/2006/table">
            <a:tbl>
              <a:tblPr rtl="1"/>
              <a:tblGrid>
                <a:gridCol w="4824412"/>
                <a:gridCol w="42497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أن بولس بعدما اجتاز في النواحي العالية لكي يأتي إلى أفسس</a:t>
                      </a:r>
                      <a:r>
                        <a:rPr kumimoji="0" lang="en-US"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وجد تلاميذاً. فقال لهم: " هل قَبِلتُم الرُّوح القُدس لما آمنتم؟ " قالوا له: " ولا سمعنا أنه يوجد روح قدس ".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609975">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Ce fut pendant le séjour d'Apollos à Corinthe que Paul arriva à Éphèse en passant par le haut pays. Il y trouva quelques disciples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et leur demanda: "Avez-vous reçu l'Esprit Saint, quand vous êtes devenus croyants?" - "Mais, lui répondirent-ils, nous n'avons même pas entendu parler d'Esprit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And it happened, while Apollos was at Corinth, that Paul, having passed through the upper regions, came to Ephesus. And finding some disciples 2 he said to them, Did you receive the Holy Spirit when you believed? So they said to him, We have not so much as heard whether there is a Holy Spirit.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6013" name="Group 13"/>
          <p:cNvGraphicFramePr>
            <a:graphicFrameLocks noGrp="1"/>
          </p:cNvGraphicFramePr>
          <p:nvPr/>
        </p:nvGraphicFramePr>
        <p:xfrm>
          <a:off x="34925" y="115888"/>
          <a:ext cx="9074150" cy="6587745"/>
        </p:xfrm>
        <a:graphic>
          <a:graphicData uri="http://schemas.openxmlformats.org/drawingml/2006/table">
            <a:tbl>
              <a:tblPr rtl="1"/>
              <a:tblGrid>
                <a:gridCol w="4249737"/>
                <a:gridCol w="48244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بالذي يأتي بعده، أي بيسوع ".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77037" name="Group 13"/>
          <p:cNvGraphicFramePr>
            <a:graphicFrameLocks noGrp="1"/>
          </p:cNvGraphicFramePr>
          <p:nvPr/>
        </p:nvGraphicFramePr>
        <p:xfrm>
          <a:off x="34925" y="115888"/>
          <a:ext cx="9074150" cy="6410326"/>
        </p:xfrm>
        <a:graphic>
          <a:graphicData uri="http://schemas.openxmlformats.org/drawingml/2006/table">
            <a:tbl>
              <a:tblPr rtl="1"/>
              <a:tblGrid>
                <a:gridCol w="4249737"/>
                <a:gridCol w="4824413"/>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 Ils l'écoutèrent et reçurent le baptême au nom du Seigneur Jésus.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Paul leur imposa les mains et l'Esprit Saint vint sur eux: ils parlaient en langues et prophétisaient.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80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907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009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1134" name="Group 14"/>
          <p:cNvGraphicFramePr>
            <a:graphicFrameLocks noGrp="1"/>
          </p:cNvGraphicFramePr>
          <p:nvPr/>
        </p:nvGraphicFramePr>
        <p:xfrm>
          <a:off x="34925" y="44450"/>
          <a:ext cx="9074150" cy="6121401"/>
        </p:xfrm>
        <a:graphic>
          <a:graphicData uri="http://schemas.openxmlformats.org/drawingml/2006/table">
            <a:tbl>
              <a:tblPr rtl="1"/>
              <a:tblGrid>
                <a:gridCol w="4537075"/>
                <a:gridCol w="4537075"/>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smtClean="0">
                          <a:ln>
                            <a:noFill/>
                          </a:ln>
                          <a:solidFill>
                            <a:srgbClr val="FF9900"/>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مزمور</a:t>
                      </a:r>
                      <a:r>
                        <a:rPr kumimoji="0" lang="ar-EG" sz="2800" b="1" i="0" u="sng" strike="noStrike" cap="none" normalizeH="0" baseline="0" dirty="0" smtClean="0">
                          <a:ln>
                            <a:noFill/>
                          </a:ln>
                          <a:solidFill>
                            <a:srgbClr val="FF9900"/>
                          </a:solidFill>
                          <a:effectLst/>
                          <a:latin typeface="Arial" charset="0"/>
                          <a:cs typeface="Arial" charset="0"/>
                        </a:rPr>
                        <a:t> </a:t>
                      </a:r>
                      <a:r>
                        <a:rPr kumimoji="0" lang="en-US" sz="3600" b="0" i="0" u="sng" strike="noStrike" cap="none" normalizeH="0" baseline="0" dirty="0" smtClean="0">
                          <a:ln>
                            <a:noFill/>
                          </a:ln>
                          <a:solidFill>
                            <a:srgbClr val="FF9933"/>
                          </a:solidFill>
                          <a:effectLst/>
                          <a:latin typeface="Arial" charset="0"/>
                          <a:cs typeface="Arial" charset="0"/>
                        </a:rPr>
                        <a:t>37:30-31</a:t>
                      </a:r>
                      <a:endParaRPr kumimoji="0" lang="ar-EG" sz="3600" b="0" i="0" u="sng" strike="noStrike" cap="none" normalizeH="0" baseline="0" dirty="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فَمُ الصِّدِّيق يتلو الحِكمة. ولِسَانُه يَنطقُ بالحُكْمِ : ناموسُ اللهِ في قلبهِ. ولا تتعرقلُ خطواتُه. 	هللويا.</a:t>
                      </a:r>
                      <a:endParaRPr kumimoji="0" lang="en-US" sz="32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Times New Roman" pitchFamily="18" charset="0"/>
                        </a:rPr>
                        <a:t>Psaume </a:t>
                      </a:r>
                      <a:r>
                        <a:rPr kumimoji="0" lang="en-US" sz="2800" b="0" i="0" u="sng" strike="noStrike" cap="none" normalizeH="0" baseline="0" dirty="0" smtClean="0">
                          <a:ln>
                            <a:noFill/>
                          </a:ln>
                          <a:solidFill>
                            <a:srgbClr val="FF9933"/>
                          </a:solidFill>
                          <a:effectLst/>
                          <a:latin typeface="Arial" charset="0"/>
                          <a:cs typeface="Times New Roman" pitchFamily="18" charset="0"/>
                        </a:rPr>
                        <a:t>37:30-31</a:t>
                      </a:r>
                      <a:endParaRPr kumimoji="0" lang="fr-FR" sz="28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30 La bouche du juste répète la sagesse et sa langue énonce le droit. La loi de son.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31 Dieu est dans son </a:t>
                      </a:r>
                      <a:r>
                        <a:rPr kumimoji="0" lang="fr-FR" sz="2800" b="0" i="0" u="none" strike="noStrike" cap="none" normalizeH="0" baseline="0" dirty="0" err="1" smtClean="0">
                          <a:ln>
                            <a:noFill/>
                          </a:ln>
                          <a:solidFill>
                            <a:schemeClr val="bg1"/>
                          </a:solidFill>
                          <a:effectLst/>
                          <a:latin typeface="Arial" charset="0"/>
                          <a:cs typeface="Arial" charset="0"/>
                        </a:rPr>
                        <a:t>coeur</a:t>
                      </a:r>
                      <a:r>
                        <a:rPr kumimoji="0" lang="fr-FR" sz="2800" b="0" i="0" u="none" strike="noStrike" cap="none" normalizeH="0" baseline="0" dirty="0" smtClean="0">
                          <a:ln>
                            <a:noFill/>
                          </a:ln>
                          <a:solidFill>
                            <a:schemeClr val="bg1"/>
                          </a:solidFill>
                          <a:effectLst/>
                          <a:latin typeface="Arial" charset="0"/>
                          <a:cs typeface="Arial" charset="0"/>
                        </a:rPr>
                        <a:t>, ses pas ne fléchissent pas,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smtClean="0">
                          <a:ln>
                            <a:noFill/>
                          </a:ln>
                          <a:solidFill>
                            <a:srgbClr val="FF9933"/>
                          </a:solidFill>
                          <a:effectLst/>
                          <a:latin typeface="Arial" charset="0"/>
                          <a:cs typeface="Times New Roman" pitchFamily="18" charset="0"/>
                        </a:rPr>
                        <a:t>Psalms 37:30-31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30 The mouth of the righteous speaks wisdom, And his tongue talks of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31 The law of his God is in his heart; None of his steps shall slide.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181135" name="Rectangle 15"/>
          <p:cNvSpPr>
            <a:spLocks noGrp="1" noChangeArrowheads="1"/>
          </p:cNvSpPr>
          <p:nvPr>
            <p:ph type="ctrTitle"/>
          </p:nvPr>
        </p:nvSpPr>
        <p:spPr/>
        <p:txBody>
          <a:bodyPr/>
          <a:lstStyle/>
          <a:p>
            <a:r>
              <a:rPr lang="en-US"/>
              <a:t>29pg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2157" name="Group 13"/>
          <p:cNvGraphicFramePr>
            <a:graphicFrameLocks noGrp="1"/>
          </p:cNvGraphicFramePr>
          <p:nvPr/>
        </p:nvGraphicFramePr>
        <p:xfrm>
          <a:off x="34925" y="44450"/>
          <a:ext cx="9074150" cy="6049963"/>
        </p:xfrm>
        <a:graphic>
          <a:graphicData uri="http://schemas.openxmlformats.org/drawingml/2006/table">
            <a:tbl>
              <a:tblPr rtl="1"/>
              <a:tblGrid>
                <a:gridCol w="3889375"/>
                <a:gridCol w="5184775"/>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smtClean="0">
                          <a:ln>
                            <a:noFill/>
                          </a:ln>
                          <a:solidFill>
                            <a:srgbClr val="FF9933"/>
                          </a:solidFill>
                          <a:effectLst/>
                          <a:latin typeface="Arial" charset="0"/>
                          <a:cs typeface="Arial" charset="0"/>
                        </a:rPr>
                        <a:t>لوقا </a:t>
                      </a:r>
                      <a:r>
                        <a:rPr kumimoji="0" lang="en-US" sz="3600" b="0" i="0" u="sng" strike="noStrike" cap="none" normalizeH="0" baseline="0" smtClean="0">
                          <a:ln>
                            <a:noFill/>
                          </a:ln>
                          <a:solidFill>
                            <a:srgbClr val="FF9933"/>
                          </a:solidFill>
                          <a:effectLst/>
                          <a:latin typeface="Arial" charset="0"/>
                          <a:cs typeface="Times New Roman" pitchFamily="18" charset="0"/>
                        </a:rPr>
                        <a:t>16:1-12</a:t>
                      </a:r>
                      <a:endParaRPr kumimoji="0" lang="ar-EG"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وقال أيضاً لتلاميذه: " كان إنسانٌ غنيٌّ له وكيلٌ، فوشِيَ به إليه بأنه يُبَذِّر أمواله.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Luc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Puis Jésus dit à ses disciples: "Un homme riche avait un gérant qui fut accusé devant lui de dilapider ses biens.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Luke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 He also said to His disciples: There was a certain rich man who had a steward, and an accusation was brought to him that this man was wasting his goods.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2182161" name="Rectangle 17"/>
          <p:cNvSpPr>
            <a:spLocks noGrp="1" noChangeArrowheads="1"/>
          </p:cNvSpPr>
          <p:nvPr>
            <p:ph type="ctrTitle"/>
          </p:nvPr>
        </p:nvSpPr>
        <p:spPr/>
        <p:txBody>
          <a:bodyPr/>
          <a:lstStyle/>
          <a:p>
            <a:r>
              <a:rPr lang="en-US"/>
              <a:t>29g</a:t>
            </a:r>
          </a:p>
        </p:txBody>
      </p:sp>
    </p:spTree>
  </p:cSld>
  <p:clrMapOvr>
    <a:masterClrMapping/>
  </p:clrMapOvr>
  <p:timing>
    <p:tnLst>
      <p:par>
        <p:cTn id="1" dur="indefinite" restart="never" nodeType="tmRoot"/>
      </p:par>
    </p:tnLst>
  </p:timing>
</p:sld>
</file>

<file path=ppt/slides/slide1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3182" name="Group 14"/>
          <p:cNvGraphicFramePr>
            <a:graphicFrameLocks noGrp="1"/>
          </p:cNvGraphicFramePr>
          <p:nvPr/>
        </p:nvGraphicFramePr>
        <p:xfrm>
          <a:off x="34925" y="44450"/>
          <a:ext cx="9074150" cy="6770880"/>
        </p:xfrm>
        <a:graphic>
          <a:graphicData uri="http://schemas.openxmlformats.org/drawingml/2006/table">
            <a:tbl>
              <a:tblPr rtl="1"/>
              <a:tblGrid>
                <a:gridCol w="4681537"/>
                <a:gridCol w="4392613"/>
              </a:tblGrid>
              <a:tr h="14398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فدعاه وقال له: ما هذا الذي أسمعه عنكَ؟ أعطني حساب الوكالة لأنَّك لا تكون وكيلاً بعد. فقال الوكيل في نفسه: ماذا أفعل؟ سيِّدي يأخذ منِّي الوكالة. ولستُ أستطيع أن أنقب وأستحي أن أسأل صدقة.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Il le fit appeler et lui dit: "Qu'est-ce que j'entends dire de toi? Rends les comptes de ta gestion, car désormais tu ne pourras plus gérer mes affaires." 3 Le gérant se dit alors en lui-même: "Que vais-je faire, puisque mon maître me retire la gérance? Bêcher? Je n'en ai pas la force. Mendier? J'en ai honte.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So he called him and said to him, `What is this I hear about you? Give an account of your stewardship, for you can no longer be steward.' 3 Then the steward said within himself, `What shall I do? For my master is taking the stewardship away from me. I cannot dig; I am ashamed to beg.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4206" name="Group 14"/>
          <p:cNvGraphicFramePr>
            <a:graphicFrameLocks noGrp="1"/>
          </p:cNvGraphicFramePr>
          <p:nvPr/>
        </p:nvGraphicFramePr>
        <p:xfrm>
          <a:off x="34925" y="188913"/>
          <a:ext cx="9074150" cy="5545138"/>
        </p:xfrm>
        <a:graphic>
          <a:graphicData uri="http://schemas.openxmlformats.org/drawingml/2006/table">
            <a:tbl>
              <a:tblPr rtl="1"/>
              <a:tblGrid>
                <a:gridCol w="4465637"/>
                <a:gridCol w="4608513"/>
              </a:tblGrid>
              <a:tr h="1295400">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قد علِمتُ ماذا أصنع، حتَّى إذا عُزلتُ عن الوكالة يقبلوني في بيوتهم. فدعا كل واحدٍ من مديوني سيِّده، وقال للأوَّل: كـم عـليـك لسـيِّدي؟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4 Je sais ce que je vais faire pour qu'une fois écarté de la gérance, il y ait des gens qui m'accueillent chez eux.5 Il fit venir alors un par un les débiteurs de son maître et il dit au premier: "Combien dois-tu à mon maître?"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4 `I have resolved what to do, that when I am put out of the stewardship, they may receive me into their houses.' 5 So he called every one of his master's debtors to him, and said to the first, `How much do you owe my master?'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5229" name="Group 13"/>
          <p:cNvGraphicFramePr>
            <a:graphicFrameLocks noGrp="1"/>
          </p:cNvGraphicFramePr>
          <p:nvPr/>
        </p:nvGraphicFramePr>
        <p:xfrm>
          <a:off x="34925" y="44450"/>
          <a:ext cx="9074150" cy="6344160"/>
        </p:xfrm>
        <a:graphic>
          <a:graphicData uri="http://schemas.openxmlformats.org/drawingml/2006/table">
            <a:tbl>
              <a:tblPr rtl="1"/>
              <a:tblGrid>
                <a:gridCol w="4465637"/>
                <a:gridCol w="4608513"/>
              </a:tblGrid>
              <a:tr h="14398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أمَّـا هو فقال: مئة قفيز ( بثِّ ) زيتٍ. فقال: خُذ صكَّك واجلس عاجلاً واكتُب خمسين. ثم قال لآخر: وأنت كم عليك؟ فقال مئَة كرِّ قمح. فقال له: خُذ صكَّك واكتُب ثمانين.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 Celui-ci répondit: "Cent jarres d'huile." Le gérant lui dit: "Voici ton reçu, vite, assieds-toi et écris cinquante.7 Il dit ensuite à un autre: "Et toi, combien dois-tu?" Celui-ci répondit: "Cent sacs de blé." Le gérant lui dit: "Voici ton reçu et écris quatre-vingts."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 And he said, `A hundred measures of oil.' So he said to him, `Take your bill, and sit down quickly and write fifty.' 7 Then he said to another, `And how much do you owe?' So he said, `A hundred measures of wheat.' And he said to him, `Take your bill, and write eighty.'</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6242" name="Group 2"/>
          <p:cNvGraphicFramePr>
            <a:graphicFrameLocks noGrp="1"/>
          </p:cNvGraphicFramePr>
          <p:nvPr/>
        </p:nvGraphicFramePr>
        <p:xfrm>
          <a:off x="34925" y="44450"/>
          <a:ext cx="9074150" cy="6049963"/>
        </p:xfrm>
        <a:graphic>
          <a:graphicData uri="http://schemas.openxmlformats.org/drawingml/2006/table">
            <a:tbl>
              <a:tblPr rtl="1"/>
              <a:tblGrid>
                <a:gridCol w="4897437"/>
                <a:gridCol w="4176713"/>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فمدح السيِّد وكيل الظُّلم إذ بحكمةٍ صنع، لأنَّ أبناء هـذا الدَّهر أحكم من أبناء النُّور في جيلهم.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Et le maître fit l'éloge du gérant trompeur, parce qu'il avait agi avec habileté. En effet, ceux qui appartiennent à ce monde sont plus habiles vis-à-vis de leurs semblables que ceux qui appartiennent à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So the master commended the unjust steward because he had dealt shrewdly. For the sons of this world are more shrewd in their generation than the sons of light.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7277" name="Group 13"/>
          <p:cNvGraphicFramePr>
            <a:graphicFrameLocks noGrp="1"/>
          </p:cNvGraphicFramePr>
          <p:nvPr/>
        </p:nvGraphicFramePr>
        <p:xfrm>
          <a:off x="34925" y="44450"/>
          <a:ext cx="9074150" cy="6842760"/>
        </p:xfrm>
        <a:graphic>
          <a:graphicData uri="http://schemas.openxmlformats.org/drawingml/2006/table">
            <a:tbl>
              <a:tblPr rtl="1"/>
              <a:tblGrid>
                <a:gridCol w="5113337"/>
                <a:gridCol w="3960813"/>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وأنا أقول لكم: اصنعوا لكم أصدقاء بمال الظُّلم، حتى إذا فَنِيتُم يقبلونكم في المظالِّ الأبديَّة. الأمين في القليل يكون أميناً أيضاً في الكثير. والظَّالم في القليل ظالمٌ أيضاً في الكثير. </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Eh bien, moi, je vous dis: faites-vous des amis avec l'argent trompeur pour qu'une fois celui-ci disparu, ces amis vous accueillent dans leurs demeures éternelles. 10 Celui qui est digne de confiance pour une toute petite affaire est digne de confiance aussi pour une grande; et celui qui est trompeur pour une toute petite affaire est trompeur aussi pour une grande.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And I say to you, make friends for yourselves by unrighteous mammon, that when you fail, they may receive you into an everlasting home. 10 He who is faithful in what is least is faithful also in much; and he who is unjust in what is least is unjust also in much.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88302" name="Group 14"/>
          <p:cNvGraphicFramePr>
            <a:graphicFrameLocks noGrp="1"/>
          </p:cNvGraphicFramePr>
          <p:nvPr/>
        </p:nvGraphicFramePr>
        <p:xfrm>
          <a:off x="34925" y="44450"/>
          <a:ext cx="9074150" cy="6096000"/>
        </p:xfrm>
        <a:graphic>
          <a:graphicData uri="http://schemas.openxmlformats.org/drawingml/2006/table">
            <a:tbl>
              <a:tblPr rtl="1"/>
              <a:tblGrid>
                <a:gridCol w="4752975"/>
                <a:gridCol w="43211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فإنْ لم تكونوا أُمناء في مال الظُّلم، فمَن يأتمنكُم في الحقِّ؟ وإنْ لم تكونوا أُمناء في ما هو للغير، فمَن يُعطيكُم ما هو لكم.</a:t>
                      </a:r>
                      <a:endParaRPr kumimoji="0" lang="en-US"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smtClean="0">
                          <a:ln>
                            <a:noFill/>
                          </a:ln>
                          <a:solidFill>
                            <a:srgbClr val="FF9933"/>
                          </a:solidFill>
                          <a:effectLst/>
                          <a:latin typeface="Arial" charset="0"/>
                          <a:cs typeface="Arial" charset="0"/>
                        </a:rPr>
                        <a:t>(والمجد للـه دائماً )</a:t>
                      </a:r>
                      <a:endParaRPr kumimoji="0" lang="en-CA" sz="3200" b="0" i="0" u="none" strike="noStrike" cap="none" normalizeH="0" baseline="0" smtClean="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Si donc vous n'avez pas été dignes de confiance pour l'argent trompeur, qui vous confiera le bien véritable? 12 Et si vous n'avez pas été dignes de confiance pour ce qui vous est étranger, qui vous donnera ce qui est à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 </a:t>
                      </a: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Therefore if you have not been faithful in the unrighteous mammon, who will commit to your trust the true riches? 12 And if you have not been faithful in what is another man's, who will give you what is your own?.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931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737" name="Group 25"/>
          <p:cNvGraphicFramePr>
            <a:graphicFrameLocks noGrp="1"/>
          </p:cNvGraphicFramePr>
          <p:nvPr/>
        </p:nvGraphicFramePr>
        <p:xfrm>
          <a:off x="539750" y="1484313"/>
          <a:ext cx="8137525" cy="4236720"/>
        </p:xfrm>
        <a:graphic>
          <a:graphicData uri="http://schemas.openxmlformats.org/drawingml/2006/table">
            <a:tbl>
              <a:tblPr rtl="1"/>
              <a:tblGrid>
                <a:gridCol w="8137525"/>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smtClean="0">
                          <a:ln>
                            <a:noFill/>
                          </a:ln>
                          <a:solidFill>
                            <a:srgbClr val="FF9900"/>
                          </a:solidFill>
                          <a:effectLst/>
                          <a:latin typeface="Arial" charset="0"/>
                          <a:cs typeface="Arial" charset="0"/>
                        </a:rPr>
                        <a:t>  Thirtieth day of The Month of Baouna</a:t>
                      </a:r>
                      <a:endParaRPr kumimoji="0" lang="ar-EG"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smtClean="0">
                          <a:ln>
                            <a:noFill/>
                          </a:ln>
                          <a:solidFill>
                            <a:srgbClr val="FF9900"/>
                          </a:solidFill>
                          <a:effectLst/>
                          <a:latin typeface="Arial" charset="0"/>
                          <a:cs typeface="Arial" charset="0"/>
                        </a:rPr>
                        <a:t>اليوم الثلاثون </a:t>
                      </a:r>
                      <a:r>
                        <a:rPr kumimoji="0" lang="ar-KW" sz="4000" b="1" i="0" u="none" strike="noStrike" cap="none" normalizeH="0" baseline="0" smtClean="0">
                          <a:ln>
                            <a:noFill/>
                          </a:ln>
                          <a:solidFill>
                            <a:srgbClr val="FF9900"/>
                          </a:solidFill>
                          <a:effectLst/>
                          <a:latin typeface="Arial" charset="0"/>
                          <a:cs typeface="Arial" charset="0"/>
                        </a:rPr>
                        <a:t>من</a:t>
                      </a:r>
                      <a:r>
                        <a:rPr kumimoji="0" lang="ar-EG" sz="4000" b="1" i="0" u="none" strike="noStrike" cap="none" normalizeH="0" baseline="0" smtClean="0">
                          <a:ln>
                            <a:noFill/>
                          </a:ln>
                          <a:solidFill>
                            <a:srgbClr val="FF9900"/>
                          </a:solidFill>
                          <a:effectLst/>
                          <a:latin typeface="Arial" charset="0"/>
                          <a:cs typeface="Arial" charset="0"/>
                        </a:rPr>
                        <a:t> </a:t>
                      </a:r>
                      <a:r>
                        <a:rPr kumimoji="0" lang="ar-KW" sz="4000" b="1" i="0" u="none" strike="noStrike" cap="none" normalizeH="0" baseline="0" smtClean="0">
                          <a:ln>
                            <a:noFill/>
                          </a:ln>
                          <a:solidFill>
                            <a:srgbClr val="FF9900"/>
                          </a:solidFill>
                          <a:effectLst/>
                          <a:latin typeface="Arial" charset="0"/>
                          <a:cs typeface="Arial" charset="0"/>
                        </a:rPr>
                        <a:t>شهر </a:t>
                      </a:r>
                      <a:r>
                        <a:rPr kumimoji="0" lang="ar-EG" sz="4000" b="1" i="0" u="none" strike="noStrike" cap="none" normalizeH="0" baseline="0" smtClean="0">
                          <a:ln>
                            <a:noFill/>
                          </a:ln>
                          <a:solidFill>
                            <a:srgbClr val="FF9900"/>
                          </a:solidFill>
                          <a:effectLst/>
                          <a:latin typeface="Arial" charset="0"/>
                          <a:cs typeface="Arial" charset="0"/>
                        </a:rPr>
                        <a:t>بؤونة</a:t>
                      </a:r>
                      <a:endParaRPr kumimoji="0" lang="en-CA" sz="4000" b="1"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smtClean="0">
                          <a:ln>
                            <a:noFill/>
                          </a:ln>
                          <a:solidFill>
                            <a:srgbClr val="FF9900"/>
                          </a:solidFill>
                          <a:effectLst/>
                          <a:latin typeface="Arial" charset="0"/>
                          <a:cs typeface="Arial" charset="0"/>
                        </a:rPr>
                        <a:t>Trentième jour du mois de </a:t>
                      </a:r>
                      <a:r>
                        <a:rPr kumimoji="0" lang="en-US" sz="4000" b="0" i="0" u="none" strike="noStrike" cap="none" normalizeH="0" baseline="0" smtClean="0">
                          <a:ln>
                            <a:noFill/>
                          </a:ln>
                          <a:solidFill>
                            <a:srgbClr val="FF9900"/>
                          </a:solidFill>
                          <a:effectLst/>
                          <a:latin typeface="Arial" charset="0"/>
                          <a:cs typeface="Arial" charset="0"/>
                        </a:rPr>
                        <a:t>Baouna</a:t>
                      </a:r>
                      <a:endParaRPr kumimoji="0" lang="fr-CA" sz="4000" b="0" i="0" u="none" strike="noStrike" cap="none" normalizeH="0" baseline="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44739"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1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964" name="Group 92"/>
          <p:cNvGraphicFramePr>
            <a:graphicFrameLocks noGrp="1"/>
          </p:cNvGraphicFramePr>
          <p:nvPr/>
        </p:nvGraphicFramePr>
        <p:xfrm>
          <a:off x="107950" y="44450"/>
          <a:ext cx="9001125" cy="6481763"/>
        </p:xfrm>
        <a:graphic>
          <a:graphicData uri="http://schemas.openxmlformats.org/drawingml/2006/table">
            <a:tbl>
              <a:tblPr rtl="1"/>
              <a:tblGrid>
                <a:gridCol w="4537075"/>
                <a:gridCol w="4464050"/>
              </a:tblGrid>
              <a:tr h="22320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عشية </a:t>
                      </a:r>
                      <a:r>
                        <a:rPr kumimoji="0" lang="en-US" sz="3600" b="0" i="0" u="sng" strike="noStrike" cap="none" normalizeH="0" baseline="0" dirty="0" smtClean="0">
                          <a:ln>
                            <a:noFill/>
                          </a:ln>
                          <a:solidFill>
                            <a:srgbClr val="FF9933"/>
                          </a:solidFill>
                          <a:effectLst/>
                          <a:latin typeface="Arial" charset="0"/>
                          <a:cs typeface="Arial" charset="0"/>
                        </a:rPr>
                        <a:t>52:8, 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وأنا مِثلُ شجرةِ الزَّيتون المُثمرة في بيتِ اللهِ. وأَ تَمَسكُ بِاسمِكَ فإنَّهُ صالحٌ قُدَّامَ أبرارِكَ. 	</a:t>
                      </a:r>
                      <a:r>
                        <a:rPr kumimoji="0" lang="ar-SA" sz="2800" b="0" i="0" u="none" strike="noStrike" cap="none" normalizeH="0" baseline="0" dirty="0" smtClean="0">
                          <a:ln>
                            <a:noFill/>
                          </a:ln>
                          <a:solidFill>
                            <a:schemeClr val="bg1"/>
                          </a:solidFill>
                          <a:effectLst/>
                          <a:latin typeface="Arial" charset="0"/>
                          <a:cs typeface="Arial" charset="0"/>
                        </a:rPr>
                        <a:t>	</a:t>
                      </a:r>
                      <a:r>
                        <a:rPr kumimoji="0" lang="ar-SA" sz="3200" b="0" i="0" u="none" strike="noStrike" cap="none" normalizeH="0" baseline="0" dirty="0" smtClean="0">
                          <a:ln>
                            <a:noFill/>
                          </a:ln>
                          <a:solidFill>
                            <a:schemeClr val="bg1"/>
                          </a:solidFill>
                          <a:effectLst/>
                          <a:latin typeface="Arial" charset="0"/>
                          <a:cs typeface="Arial" charset="0"/>
                        </a:rPr>
                        <a:t> </a:t>
                      </a:r>
                      <a:r>
                        <a:rPr kumimoji="0" lang="ar-SA" sz="3200" b="1" i="0" u="none" strike="noStrike" cap="none" normalizeH="0" baseline="0" dirty="0" smtClean="0">
                          <a:ln>
                            <a:noFill/>
                          </a:ln>
                          <a:solidFill>
                            <a:schemeClr val="bg1"/>
                          </a:solidFill>
                          <a:effectLst/>
                          <a:latin typeface="Arial" charset="0"/>
                          <a:cs typeface="Arial" charset="0"/>
                        </a:rPr>
                        <a:t>هللويا.</a:t>
                      </a:r>
                      <a:endParaRPr kumimoji="0" lang="en-US" sz="32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Times New Roman" pitchFamily="18" charset="0"/>
                        </a:rPr>
                        <a:t>Psaume</a:t>
                      </a:r>
                      <a:r>
                        <a:rPr kumimoji="0" lang="en-US" sz="3600" b="0" i="0" u="sng" strike="noStrike" cap="none" normalizeH="0" baseline="0" dirty="0" smtClean="0">
                          <a:ln>
                            <a:noFill/>
                          </a:ln>
                          <a:solidFill>
                            <a:srgbClr val="FF9933"/>
                          </a:solidFill>
                          <a:effectLst/>
                          <a:latin typeface="Arial" charset="0"/>
                          <a:cs typeface="Times New Roman" pitchFamily="18" charset="0"/>
                        </a:rPr>
                        <a:t> 52:8,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8 Mais moi, comme un olivier verdoyant dans la maison de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9 j'ai espoir en ton nom, car il est bon, en présence de tes fidèles,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Psalms 52:8,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But I am like a green olive tree in the house of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And in the presence of Your saints I will wait on Your name, for it is good.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79965" name="Rectangle 93"/>
          <p:cNvSpPr>
            <a:spLocks noGrp="1" noChangeArrowheads="1"/>
          </p:cNvSpPr>
          <p:nvPr>
            <p:ph type="ctrTitle"/>
          </p:nvPr>
        </p:nvSpPr>
        <p:spPr/>
        <p:txBody>
          <a:bodyPr/>
          <a:lstStyle/>
          <a:p>
            <a:r>
              <a:rPr lang="en-US"/>
              <a:t>30pv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106" name="Group 162"/>
          <p:cNvGraphicFramePr>
            <a:graphicFrameLocks noGrp="1"/>
          </p:cNvGraphicFramePr>
          <p:nvPr/>
        </p:nvGraphicFramePr>
        <p:xfrm>
          <a:off x="34925" y="115888"/>
          <a:ext cx="9074150" cy="6784848"/>
        </p:xfrm>
        <a:graphic>
          <a:graphicData uri="http://schemas.openxmlformats.org/drawingml/2006/table">
            <a:tbl>
              <a:tblPr rtl="1"/>
              <a:tblGrid>
                <a:gridCol w="4752975"/>
                <a:gridCol w="4321175"/>
              </a:tblGrid>
              <a:tr h="13684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لوقا ( 7 : 28 : 35 )</a:t>
                      </a:r>
                      <a:endParaRPr kumimoji="0" lang="en-US" sz="3200" b="0" i="0" u="sng" strike="noStrike" cap="none" normalizeH="0" baseline="0" smtClean="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أقول لكم</a:t>
                      </a:r>
                      <a:r>
                        <a:rPr kumimoji="0" lang="ar-EG" sz="3200" b="0" i="0" u="none" strike="noStrike" cap="none" normalizeH="0" baseline="0" smtClean="0">
                          <a:ln>
                            <a:noFill/>
                          </a:ln>
                          <a:solidFill>
                            <a:schemeClr val="bg1"/>
                          </a:solidFill>
                          <a:effectLst/>
                          <a:latin typeface="Arial" charset="0"/>
                          <a:cs typeface="Arial" charset="0"/>
                        </a:rPr>
                        <a:t>: </a:t>
                      </a:r>
                      <a:r>
                        <a:rPr kumimoji="0" lang="ar-SA" sz="3200" b="0" i="0" u="none" strike="noStrike" cap="none" normalizeH="0" baseline="0" smtClean="0">
                          <a:ln>
                            <a:noFill/>
                          </a:ln>
                          <a:solidFill>
                            <a:schemeClr val="bg1"/>
                          </a:solidFill>
                          <a:effectLst/>
                          <a:latin typeface="Arial" charset="0"/>
                          <a:cs typeface="Arial" charset="0"/>
                        </a:rPr>
                        <a:t>أنه ليس أحدٌ في مواليدِ النساء أعظمَ مِن يوحنَّا المعمدان، ولكن الأصغر مِنهُ في ملكوتِ السَّمواتِ هوأعظم مِنهُ. وجميع الشَّعِب إذ سمعوا والعشَّارون مَجَّدُوا اللهَ</a:t>
                      </a:r>
                      <a:endParaRPr kumimoji="0" lang="en-US" sz="3200" b="0" i="0" u="none" strike="noStrike" cap="none" normalizeH="0" baseline="0" smtClean="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Luc 7:28 - 35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a:t>
                      </a:r>
                      <a:r>
                        <a:rPr kumimoji="0" lang="fr-FR" sz="2800" b="0" i="0" u="none" strike="noStrike" cap="none" normalizeH="0" baseline="0" smtClean="0">
                          <a:ln>
                            <a:noFill/>
                          </a:ln>
                          <a:solidFill>
                            <a:schemeClr val="bg1"/>
                          </a:solidFill>
                          <a:effectLst/>
                          <a:latin typeface="Arial" charset="0"/>
                          <a:cs typeface="Arial" charset="0"/>
                        </a:rPr>
                        <a:t>Je vous le déclare, parmi ceux qui sont nés d'une femme, aucun n'est plus grand que Jean; et cependant le plus petit dans le Royaume de Dieu est plus grand que lui. 29 Tout le peuple en l'écoutant et même les collecteurs d'impôts ont reconnu la justice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Luke 7:28-35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28 For I say to you, among those born of women there is not a greater prophet than John the Baptist; but he who is least in the kingdom of God is greater than he. 29 And when all the people heard Him, even the tax collectors justified God,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83107" name="Rectangle 163"/>
          <p:cNvSpPr>
            <a:spLocks noGrp="1" noChangeArrowheads="1"/>
          </p:cNvSpPr>
          <p:nvPr>
            <p:ph type="ctrTitle"/>
          </p:nvPr>
        </p:nvSpPr>
        <p:spPr/>
        <p:txBody>
          <a:bodyPr/>
          <a:lstStyle/>
          <a:p>
            <a:r>
              <a:rPr lang="en-US"/>
              <a:t>30v</a:t>
            </a:r>
          </a:p>
        </p:txBody>
      </p:sp>
    </p:spTree>
  </p:cSld>
  <p:clrMapOvr>
    <a:masterClrMapping/>
  </p:clrMapOvr>
  <p:timing>
    <p:tnLst>
      <p:par>
        <p:cTn id="1" dur="indefinite" restart="never" nodeType="tmRoot"/>
      </p:par>
    </p:tnLst>
  </p:timing>
</p:sld>
</file>

<file path=ppt/slides/slide1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735" name="Group 79"/>
          <p:cNvGraphicFramePr>
            <a:graphicFrameLocks noGrp="1"/>
          </p:cNvGraphicFramePr>
          <p:nvPr/>
        </p:nvGraphicFramePr>
        <p:xfrm>
          <a:off x="107950" y="188913"/>
          <a:ext cx="9001125" cy="6344160"/>
        </p:xfrm>
        <a:graphic>
          <a:graphicData uri="http://schemas.openxmlformats.org/drawingml/2006/table">
            <a:tbl>
              <a:tblPr rtl="1"/>
              <a:tblGrid>
                <a:gridCol w="4681537"/>
                <a:gridCol w="4319588"/>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معتمدينَ بمعموديَّةِ يوحنَّا. وأمَّا الفرِّيسيُّون والنَّاموسيُّون فرفَضُوا مشورةَ اللهِ مِنْ جهةِ أنفسِهمْ، ولم يَصطَبِغُوا مِنهُ. " بمَن أُشبِّه أُناس هذا الجيل، وبمَن يُشبِهون؟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en se faisant baptiser du baptême de Jean. 30 Mais, les Pharisiens et les légistes ont repoussé le dessein que Dieu avait pour eux, en ne se faisant pas baptiser par lui. 31 A qui donc vais-je comparer les hommes de cette génération? A qui sont-ils comparables?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having been baptized with the baptism of John. 30 But the Pharisees and lawyers rejected the will of God for themselves, not having been baptized by him. 31 And the Lord said, To what then shall I liken the men of this generation, and what are they like?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0375" name="Group 39"/>
          <p:cNvGraphicFramePr>
            <a:graphicFrameLocks noGrp="1"/>
          </p:cNvGraphicFramePr>
          <p:nvPr/>
        </p:nvGraphicFramePr>
        <p:xfrm>
          <a:off x="107950" y="44450"/>
          <a:ext cx="9001125" cy="6371845"/>
        </p:xfrm>
        <a:graphic>
          <a:graphicData uri="http://schemas.openxmlformats.org/drawingml/2006/table">
            <a:tbl>
              <a:tblPr rtl="1"/>
              <a:tblGrid>
                <a:gridCol w="4897437"/>
                <a:gridCol w="410368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يُشبِهون أولاداً جالسين في السُّوق ينادون بعضهم بعضاً قائلين: زمَّرنا لكم فلم ترقصوا. نُحنَا لكم فلم تبكوا. لأنه جاء يوحنَّا المعمدان لا يأكل خبزاً</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Ils sont comparables à des enfants assis sur la place et qui s'interpellent les uns les autres en disant: Nous vous avons joué de la flûte, et vous n'avez pas dansé; nous avons entonné un chant funèbre, et vous n'avez pas pleuré. 33</a:t>
                      </a:r>
                      <a:r>
                        <a:rPr kumimoji="0" lang="ar-EG"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En effet, Jean le Baptiste est venu, il ne mange pas de pain,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They are like children sitting in the marketplace and calling to one another, saying: `We played the flute for you, And you did not dance; We mourned to you, And you did not weep.' 33 For John the Baptist came neither eating bread</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45" name="Group 61"/>
          <p:cNvGraphicFramePr>
            <a:graphicFrameLocks noGrp="1"/>
          </p:cNvGraphicFramePr>
          <p:nvPr/>
        </p:nvGraphicFramePr>
        <p:xfrm>
          <a:off x="34925" y="44450"/>
          <a:ext cx="9145588" cy="6356352"/>
        </p:xfrm>
        <a:graphic>
          <a:graphicData uri="http://schemas.openxmlformats.org/drawingml/2006/table">
            <a:tbl>
              <a:tblPr rtl="1"/>
              <a:tblGrid>
                <a:gridCol w="4752975"/>
                <a:gridCol w="43926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ولا يشرب خمراً، فتقولون:   به شيطانٌ. جاء ابن البشر يأكل ويشرب، فتقولون: هوذا أَكُولٌ وشِرِّيبُ خمرٍ مُحبٌّ للعشَّارين والخطاةِ. والحكمة تبرَّرت من جميع بنيها</a:t>
                      </a:r>
                      <a:r>
                        <a:rPr kumimoji="0" lang="en-US" sz="3200" b="0" i="0" u="none" strike="noStrike" cap="none" normalizeH="0" baseline="0" smtClean="0">
                          <a:ln>
                            <a:noFill/>
                          </a:ln>
                          <a:solidFill>
                            <a:schemeClr val="bg1"/>
                          </a:solidFill>
                          <a:effectLst/>
                          <a:latin typeface="Arial" charset="0"/>
                          <a:cs typeface="Arial" charset="0"/>
                        </a:rPr>
                        <a:t> </a:t>
                      </a:r>
                      <a:r>
                        <a:rPr kumimoji="0" lang="ar-EG" sz="3200" b="0" i="0" u="none" strike="noStrike" cap="none" normalizeH="0" baseline="0" smtClean="0">
                          <a:ln>
                            <a:noFill/>
                          </a:ln>
                          <a:solidFill>
                            <a:schemeClr val="bg1"/>
                          </a:solidFill>
                          <a:effectLst/>
                          <a:latin typeface="Arial" charset="0"/>
                          <a:cs typeface="Arial" charset="0"/>
                        </a:rPr>
                        <a:t>.</a:t>
                      </a:r>
                      <a:r>
                        <a:rPr kumimoji="0" lang="ar-SA" sz="2800" b="1" i="0" u="none" strike="noStrike" cap="none" normalizeH="0" baseline="0" smtClean="0">
                          <a:ln>
                            <a:noFill/>
                          </a:ln>
                          <a:solidFill>
                            <a:srgbClr val="FF9900"/>
                          </a:solidFill>
                          <a:effectLst/>
                          <a:latin typeface="Arial" charset="0"/>
                          <a:cs typeface="Arial" charset="0"/>
                        </a:rPr>
                        <a:t>( والمجد للـه دائماً ).</a:t>
                      </a:r>
                      <a:endParaRPr kumimoji="0" lang="en-C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 ne boit pas de vin, et vous dites: "il a perdu la tête. 34 Le Fils de l'homme est venu, il mange, il boit, et vous dites: "Voilà un glouton et un ivrogne, un ami des collecteurs d'impôts et des pécheurs. 35 Mais la Sagesse a été reconnue par tous ses enfants</a:t>
                      </a:r>
                      <a:r>
                        <a:rPr kumimoji="0" lang="ar-EG" sz="2800" b="0" i="0" u="none" strike="noStrike" cap="none" normalizeH="0" baseline="0" smtClean="0">
                          <a:ln>
                            <a:noFill/>
                          </a:ln>
                          <a:solidFill>
                            <a:schemeClr val="bg1"/>
                          </a:solidFill>
                          <a:effectLst/>
                          <a:latin typeface="Arial" charset="0"/>
                          <a:cs typeface="Arial" charset="0"/>
                        </a:rPr>
                        <a:t>.</a:t>
                      </a:r>
                      <a:endParaRPr kumimoji="0" lang="en-US"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en-US"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nor drinking wine, and you say, `He has a demon.34 The Son of Man has come eating and drinking, and you say, `Look, a glutton and a winebibber, a friend of tax collectors and sinners!' 35 But wisdom is justified by all her children.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47811"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485" name="Group 109"/>
          <p:cNvGraphicFramePr>
            <a:graphicFrameLocks noGrp="1"/>
          </p:cNvGraphicFramePr>
          <p:nvPr/>
        </p:nvGraphicFramePr>
        <p:xfrm>
          <a:off x="107950" y="44450"/>
          <a:ext cx="9001125" cy="6577268"/>
        </p:xfrm>
        <a:graphic>
          <a:graphicData uri="http://schemas.openxmlformats.org/drawingml/2006/table">
            <a:tbl>
              <a:tblPr rtl="1"/>
              <a:tblGrid>
                <a:gridCol w="4752975"/>
                <a:gridCol w="42481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smtClean="0">
                          <a:ln>
                            <a:noFill/>
                          </a:ln>
                          <a:solidFill>
                            <a:srgbClr val="FF9933"/>
                          </a:solidFill>
                          <a:effectLst/>
                          <a:latin typeface="Arial" charset="0"/>
                          <a:cs typeface="Arial" charset="0"/>
                        </a:rPr>
                        <a:t>مز</a:t>
                      </a:r>
                      <a:r>
                        <a:rPr kumimoji="0" lang="ar-EG" sz="3600" b="0" i="0" u="sng" strike="noStrike" cap="none" normalizeH="0" baseline="0" dirty="0" smtClean="0">
                          <a:ln>
                            <a:noFill/>
                          </a:ln>
                          <a:solidFill>
                            <a:srgbClr val="FF9933"/>
                          </a:solidFill>
                          <a:effectLst/>
                          <a:latin typeface="Arial" charset="0"/>
                          <a:cs typeface="Arial" charset="0"/>
                        </a:rPr>
                        <a:t>مور</a:t>
                      </a:r>
                      <a:r>
                        <a:rPr kumimoji="0" lang="en-US" sz="3600" b="0" i="0" u="sng" strike="noStrike" cap="none" normalizeH="0" baseline="0" dirty="0" smtClean="0">
                          <a:ln>
                            <a:noFill/>
                          </a:ln>
                          <a:solidFill>
                            <a:srgbClr val="FF9933"/>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باكر </a:t>
                      </a:r>
                      <a:r>
                        <a:rPr kumimoji="0" lang="en-US" sz="3600" b="0" i="0" u="sng" strike="noStrike" cap="none" normalizeH="0" baseline="0" dirty="0" smtClean="0">
                          <a:ln>
                            <a:noFill/>
                          </a:ln>
                          <a:solidFill>
                            <a:srgbClr val="FF9933"/>
                          </a:solidFill>
                          <a:effectLst/>
                          <a:latin typeface="Arial" charset="0"/>
                          <a:cs typeface="Arial" charset="0"/>
                        </a:rPr>
                        <a:t>92:10, 14, 15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يرتفعُ قرني مِثل وحيدِ القرن. وشيخوختي في دُهنٍ دسمٍ. ويكونونَ بما هُمْ مُستريحونَ. ويُخبرونَ بأنَّ الربَّ إلهنا مُستقيمٌ.		</a:t>
                      </a:r>
                      <a:r>
                        <a:rPr kumimoji="0" lang="ar-SA" sz="2800" b="1" i="0" u="none" strike="noStrike" cap="none" normalizeH="0" baseline="0" dirty="0" smtClean="0">
                          <a:ln>
                            <a:noFill/>
                          </a:ln>
                          <a:solidFill>
                            <a:schemeClr val="bg1"/>
                          </a:solidFill>
                          <a:effectLst/>
                          <a:latin typeface="Arial" charset="0"/>
                          <a:cs typeface="Arial" charset="0"/>
                        </a:rPr>
                        <a:t>هللويا.</a:t>
                      </a:r>
                      <a:endParaRPr kumimoji="0" lang="en-US" sz="28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smtClean="0">
                          <a:ln>
                            <a:noFill/>
                          </a:ln>
                          <a:solidFill>
                            <a:srgbClr val="FF9933"/>
                          </a:solidFill>
                          <a:effectLst/>
                          <a:latin typeface="Arial" charset="0"/>
                          <a:cs typeface="Times New Roman" pitchFamily="18" charset="0"/>
                        </a:rPr>
                        <a:t>Psaume</a:t>
                      </a:r>
                      <a:r>
                        <a:rPr kumimoji="0" lang="en-US" sz="3200" b="0" i="0" u="sng" strike="noStrike" cap="none" normalizeH="0" baseline="0" dirty="0" smtClean="0">
                          <a:ln>
                            <a:noFill/>
                          </a:ln>
                          <a:solidFill>
                            <a:srgbClr val="FF9933"/>
                          </a:solidFill>
                          <a:effectLst/>
                          <a:latin typeface="Arial" charset="0"/>
                          <a:cs typeface="Times New Roman" pitchFamily="18" charset="0"/>
                        </a:rPr>
                        <a:t> 92:10, 14, 15</a:t>
                      </a:r>
                      <a:r>
                        <a:rPr kumimoji="0" lang="fr-FR" sz="2800" b="0" i="0" u="none" strike="noStrike" cap="none" normalizeH="0" baseline="0" dirty="0" smtClean="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10 Tu as relevé mon front comme la corne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du buffle, et je baigne dans l'huile fraîche.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14 Il reste plein de sève et de verdeur,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15 proclamant la droiture du Seigneur, </a:t>
                      </a:r>
                      <a:endParaRPr kumimoji="0" lang="ar-EG" sz="28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Alleluia</a:t>
                      </a: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Times New Roman" pitchFamily="18" charset="0"/>
                        </a:rPr>
                        <a:t>Psalms 92:10, 14,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10 But my horn You have exalted like a wild ox; I have been anointed with fresh oil.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14 They shall still bear fruit in old 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To declare that the Lord is upright     </a:t>
                      </a:r>
                      <a:endParaRPr kumimoji="0" lang="ar-EG"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01486" name="Rectangle 110"/>
          <p:cNvSpPr>
            <a:spLocks noGrp="1" noChangeArrowheads="1"/>
          </p:cNvSpPr>
          <p:nvPr>
            <p:ph type="ctrTitle"/>
          </p:nvPr>
        </p:nvSpPr>
        <p:spPr/>
        <p:txBody>
          <a:bodyPr/>
          <a:lstStyle/>
          <a:p>
            <a:r>
              <a:rPr lang="en-US"/>
              <a:t>30pm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178" name="Group 130"/>
          <p:cNvGraphicFramePr>
            <a:graphicFrameLocks noGrp="1"/>
          </p:cNvGraphicFramePr>
          <p:nvPr/>
        </p:nvGraphicFramePr>
        <p:xfrm>
          <a:off x="34925" y="44450"/>
          <a:ext cx="9074150" cy="6338888"/>
        </p:xfrm>
        <a:graphic>
          <a:graphicData uri="http://schemas.openxmlformats.org/drawingml/2006/table">
            <a:tbl>
              <a:tblPr rtl="1"/>
              <a:tblGrid>
                <a:gridCol w="4681537"/>
                <a:gridCol w="4392613"/>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smtClean="0">
                          <a:ln>
                            <a:noFill/>
                          </a:ln>
                          <a:solidFill>
                            <a:srgbClr val="FF9933"/>
                          </a:solidFill>
                          <a:effectLst/>
                          <a:latin typeface="Arial" charset="0"/>
                          <a:cs typeface="Arial" charset="0"/>
                        </a:rPr>
                        <a:t>متى </a:t>
                      </a:r>
                      <a:r>
                        <a:rPr kumimoji="0" lang="en-US" sz="3200" b="0" i="0" u="sng" strike="noStrike" cap="none" normalizeH="0" baseline="0" smtClean="0">
                          <a:ln>
                            <a:noFill/>
                          </a:ln>
                          <a:solidFill>
                            <a:srgbClr val="FF9933"/>
                          </a:solidFill>
                          <a:effectLst/>
                          <a:latin typeface="Arial" charset="0"/>
                          <a:cs typeface="Arial" charset="0"/>
                        </a:rPr>
                        <a:t>11:11-19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الحقَّ أقول لكم: أنه لم يقم بين المولودين من النِّساء أعظم من يوحنَّا المعمدان، ولكن الأصغر في ملكوت السَّموات أعظم منه.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Matthew 11:11-19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11En vérité, je vous le déclare, parmi ceux qui sont nés d'une femme, il ne s'en est pas levé de plus grand que Jean le Baptiste; et cependant le plus petit dans le Royaume des cieux est plus grand que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smtClean="0">
                          <a:ln>
                            <a:noFill/>
                          </a:ln>
                          <a:solidFill>
                            <a:srgbClr val="FF9933"/>
                          </a:solidFill>
                          <a:effectLst/>
                          <a:latin typeface="Arial" charset="0"/>
                          <a:cs typeface="Arial" charset="0"/>
                        </a:rPr>
                        <a:t>Matthew 11:11-19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Assuredly, I say to you, among those born of women there has not risen one greater than John the Baptist; but he who is least in the kingdom of heaven is greater than he.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30179" name="Rectangle 131"/>
          <p:cNvSpPr>
            <a:spLocks noGrp="1" noChangeArrowheads="1"/>
          </p:cNvSpPr>
          <p:nvPr>
            <p:ph type="ctrTitle"/>
          </p:nvPr>
        </p:nvSpPr>
        <p:spPr/>
        <p:txBody>
          <a:bodyPr/>
          <a:lstStyle/>
          <a:p>
            <a:r>
              <a:rPr lang="en-US"/>
              <a:t>30m</a:t>
            </a:r>
          </a:p>
        </p:txBody>
      </p:sp>
    </p:spTree>
  </p:cSld>
  <p:clrMapOvr>
    <a:masterClrMapping/>
  </p:clrMapOvr>
  <p:timing>
    <p:tnLst>
      <p:par>
        <p:cTn id="1" dur="indefinite" restart="never" nodeType="tmRoot"/>
      </p:par>
    </p:tnLst>
  </p:timing>
</p:sld>
</file>

<file path=ppt/slides/slide1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529" name="Group 105"/>
          <p:cNvGraphicFramePr>
            <a:graphicFrameLocks noGrp="1"/>
          </p:cNvGraphicFramePr>
          <p:nvPr/>
        </p:nvGraphicFramePr>
        <p:xfrm>
          <a:off x="34925" y="115888"/>
          <a:ext cx="9074150" cy="6344160"/>
        </p:xfrm>
        <a:graphic>
          <a:graphicData uri="http://schemas.openxmlformats.org/drawingml/2006/table">
            <a:tbl>
              <a:tblPr rtl="1"/>
              <a:tblGrid>
                <a:gridCol w="4824412"/>
                <a:gridCol w="4249738"/>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ومن أيَّام يوحنَّا المعمدان إلى الآن ملكوت السَّموات يُغصَبُ، والغاصِبونَ يختطفونه. لأن جميع الأنبياء والنَّاموس تنبَّأوا إلى يوحنَّا. وإن أردتُم أن تقبلوه، فهو إيليَّا الآتي.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12  Depuis les jours de Jean le Baptiste jusqu'à présent, le Royaume des cieux est assailli avec violence; ce sont des violents qui l'arrachent.13 Tous les prophètes en effet, ainsi que la Loi, ont prophétisé jusqu'à Jean.14 C'est lui, si vous voulez bien comprendre, l'Elie qui doit revenir.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And from the days of John the Baptist until now the kingdom of heaven suffers violence, and the violent take it by force. 13 For all the prophets and the law prophesied until John. 14 And if you are willing to receive it, he is Elijah who is to come.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469" name="Group 45"/>
          <p:cNvGraphicFramePr>
            <a:graphicFrameLocks noGrp="1"/>
          </p:cNvGraphicFramePr>
          <p:nvPr/>
        </p:nvGraphicFramePr>
        <p:xfrm>
          <a:off x="34925" y="-26988"/>
          <a:ext cx="9074150" cy="6770880"/>
        </p:xfrm>
        <a:graphic>
          <a:graphicData uri="http://schemas.openxmlformats.org/drawingml/2006/table">
            <a:tbl>
              <a:tblPr rtl="1"/>
              <a:tblGrid>
                <a:gridCol w="4897437"/>
                <a:gridCol w="4176713"/>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له أُذنان للسَّمع فليسمع. " بمَن أُشبِّه هذا الجيل؟ يُشبِه أولاداً جالسين في الأسواق يُنادون إلى أصحابهم ويقولون: زمَّرنا لكم فلم ترقصوا! نُحنَا لكم فلم تبكوا!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Celui qui a des oreilles, qu'il entende. 16 A qui vais-je comparer cette génération? Elle est comparable à des enfants assis sur les places, qui en interpellent d'autres: 17 "Nous vous avons joué de la flûte, et vous n'avez pas dansé. Nous avons entonné un chant funèbre, et vous ne vous êtes pas frappé la poitrine.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He who has ears to hear, let him hear! 16 But to what shall I liken this generation? It is like children sitting in the marketplaces and calling to their companions, 17 and saying: `We played the flute for you, And you did not dance; We mourned to you, And you did not lament.'</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921" name="Group 65"/>
          <p:cNvGraphicFramePr>
            <a:graphicFrameLocks noGrp="1"/>
          </p:cNvGraphicFramePr>
          <p:nvPr/>
        </p:nvGraphicFramePr>
        <p:xfrm>
          <a:off x="34925" y="44450"/>
          <a:ext cx="9074150" cy="6847080"/>
        </p:xfrm>
        <a:graphic>
          <a:graphicData uri="http://schemas.openxmlformats.org/drawingml/2006/table">
            <a:tbl>
              <a:tblPr rtl="1"/>
              <a:tblGrid>
                <a:gridCol w="4608512"/>
                <a:gridCol w="4465638"/>
              </a:tblGrid>
              <a:tr h="14398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لأنه جاء يوحنَّا لا يأكُل خُبزاً ولا يشرب خمراً، فقالوا: إن فيه شيطانٌ. جاء ابن الإنسان يأكل ويشرب، فقالوا: هوذا إنسانٌ أَكُولٌ وشِرِّيبُ خمرٍ، مُحبٌّ للعشَّارين والخطاةِ. والحكمة تبرَّرت من جميع بنيها ".</a:t>
                      </a:r>
                      <a:r>
                        <a:rPr kumimoji="0" lang="en-CA" sz="3200" b="0" i="0" u="none" strike="noStrike" cap="none" normalizeH="0" baseline="0" smtClean="0">
                          <a:ln>
                            <a:noFill/>
                          </a:ln>
                          <a:solidFill>
                            <a:schemeClr val="bg1"/>
                          </a:solidFill>
                          <a:effectLst/>
                          <a:latin typeface="Arial" charset="0"/>
                          <a:cs typeface="Arial" charset="0"/>
                        </a:rPr>
                        <a:t>   </a:t>
                      </a:r>
                      <a:r>
                        <a:rPr kumimoji="0" lang="ar-EG" sz="2800" b="1" i="0" u="none" strike="noStrike" cap="none" normalizeH="0" baseline="0" smtClean="0">
                          <a:ln>
                            <a:noFill/>
                          </a:ln>
                          <a:solidFill>
                            <a:srgbClr val="FF9900"/>
                          </a:solidFill>
                          <a:effectLst/>
                          <a:latin typeface="Arial" charset="0"/>
                          <a:cs typeface="Arial" charset="0"/>
                        </a:rPr>
                        <a:t>( والمجد للـه دائماً ) </a:t>
                      </a:r>
                      <a:endParaRPr kumimoji="0" lang="ar-SA" sz="28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18 En effet, Jean est venu, il ne mange ni ne boit, et l'on dit: "Il a perdu la tête.19 Le Fils de l'homme est venu, il mange, il boit, et l'on dit: "Voilà un glouton et un ivrogne, un ami des collecteurs d'impôts et des pécheurs." Mais la Sagesse a été reconnue juste d'après ses oeuvres.</a:t>
                      </a:r>
                    </a:p>
                    <a:p>
                      <a:pPr marL="0" marR="0" lvl="0" indent="0" algn="l" defTabSz="914400" rtl="0" eaLnBrk="1" fontAlgn="base" latinLnBrk="0" hangingPunct="1">
                        <a:lnSpc>
                          <a:spcPct val="95000"/>
                        </a:lnSpc>
                        <a:spcBef>
                          <a:spcPct val="0"/>
                        </a:spcBef>
                        <a:spcAft>
                          <a:spcPct val="0"/>
                        </a:spcAft>
                        <a:buClrTx/>
                        <a:buSzTx/>
                        <a:buFontTx/>
                        <a:buNone/>
                        <a:tabLst/>
                      </a:pPr>
                      <a:r>
                        <a:rPr kumimoji="0" lang="fr-CA" sz="2800" b="1" i="0" u="none" strike="noStrike" cap="none" normalizeH="0" baseline="0" smtClean="0">
                          <a:ln>
                            <a:noFill/>
                          </a:ln>
                          <a:solidFill>
                            <a:srgbClr val="FF9900"/>
                          </a:solidFill>
                          <a:effectLst/>
                          <a:latin typeface="Arial" charset="0"/>
                          <a:cs typeface="Arial" charset="0"/>
                        </a:rPr>
                        <a:t> </a:t>
                      </a: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18 For John came neither eating nor drinking, and they say, `He has a demon.' 19 The Son of Man came eating and drinking, and they say, `Look, a glutton and a winebibber, a friend of tax collectors and sinners!' But wisdom is justified by her children.</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endParaRPr kumimoji="0" lang="en-CA"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4" name="Text Box 29">
            <a:hlinkClick r:id="" action="ppaction://macro?name=backToIncense"/>
          </p:cNvPr>
          <p:cNvSpPr txBox="1">
            <a:spLocks noChangeArrowheads="1"/>
          </p:cNvSpPr>
          <p:nvPr/>
        </p:nvSpPr>
        <p:spPr bwMode="auto">
          <a:xfrm>
            <a:off x="6400800" y="628652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508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508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5088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623" name="Group 127"/>
          <p:cNvGraphicFramePr>
            <a:graphicFrameLocks noGrp="1"/>
          </p:cNvGraphicFramePr>
          <p:nvPr/>
        </p:nvGraphicFramePr>
        <p:xfrm>
          <a:off x="34925" y="115888"/>
          <a:ext cx="9074150" cy="6527040"/>
        </p:xfrm>
        <a:graphic>
          <a:graphicData uri="http://schemas.openxmlformats.org/drawingml/2006/table">
            <a:tbl>
              <a:tblPr rtl="1"/>
              <a:tblGrid>
                <a:gridCol w="4321175"/>
                <a:gridCol w="4752975"/>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بولس الرسول إلى أهل </a:t>
                      </a:r>
                      <a:r>
                        <a:rPr kumimoji="0" lang="ar-EG" sz="3200" b="0" i="0" u="sng" strike="noStrike" cap="none" normalizeH="0" baseline="0" smtClean="0">
                          <a:ln>
                            <a:noFill/>
                          </a:ln>
                          <a:solidFill>
                            <a:srgbClr val="FF9900"/>
                          </a:solidFill>
                          <a:effectLst/>
                          <a:latin typeface="Arial" charset="0"/>
                          <a:cs typeface="Arial" charset="0"/>
                        </a:rPr>
                        <a:t>عبرانين  </a:t>
                      </a:r>
                      <a:r>
                        <a:rPr kumimoji="0" lang="en-US" sz="3200" b="0" i="0" u="sng" strike="noStrike" cap="none" normalizeH="0" baseline="0" smtClean="0">
                          <a:ln>
                            <a:noFill/>
                          </a:ln>
                          <a:solidFill>
                            <a:srgbClr val="FF9900"/>
                          </a:solidFill>
                          <a:effectLst/>
                          <a:latin typeface="Arial" charset="0"/>
                          <a:cs typeface="Arial" charset="0"/>
                        </a:rPr>
                        <a:t>11:32-12:2</a:t>
                      </a:r>
                      <a:r>
                        <a:rPr kumimoji="0" lang="ar-SA" sz="3200" b="0" i="0" u="sng" strike="noStrike" cap="none" normalizeH="0" baseline="0" smtClean="0">
                          <a:ln>
                            <a:noFill/>
                          </a:ln>
                          <a:solidFill>
                            <a:srgbClr val="FF9900"/>
                          </a:solidFill>
                          <a:effectLst/>
                          <a:latin typeface="Arial" charset="0"/>
                          <a:cs typeface="Arial" charset="0"/>
                        </a:rPr>
                        <a:t> </a:t>
                      </a:r>
                      <a:endParaRPr kumimoji="0" lang="ar-EG" sz="3200" b="0" i="0" u="sng" strike="noStrike" cap="none" normalizeH="0" baseline="0" smtClean="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ماذا أقولُ أيضاً؟ لأنه يُعوزُني الوقت إن أخبَرت عن جدعون، وباراق، وشَمشُون، ويَفتاحَ، وداود، وصَموئيل، والأنبياء الأُخر، الذينَ بالإيمان قَهَروا مَمالِك، وعملوا البر،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sng" strike="noStrike" cap="none" normalizeH="0" baseline="0" smtClean="0">
                          <a:ln>
                            <a:noFill/>
                          </a:ln>
                          <a:solidFill>
                            <a:srgbClr val="FF9900"/>
                          </a:solidFill>
                          <a:effectLst/>
                          <a:latin typeface="Arial" charset="0"/>
                          <a:cs typeface="Arial" charset="0"/>
                        </a:rPr>
                        <a:t>Hébreux</a:t>
                      </a:r>
                      <a:r>
                        <a:rPr kumimoji="0" lang="en-US" sz="2400" b="1" i="0" u="sng" strike="noStrike" cap="none" normalizeH="0" baseline="0" smtClean="0">
                          <a:ln>
                            <a:noFill/>
                          </a:ln>
                          <a:solidFill>
                            <a:srgbClr val="FF9900"/>
                          </a:solidFill>
                          <a:effectLst/>
                          <a:latin typeface="Arial" charset="0"/>
                          <a:cs typeface="Arial" charset="0"/>
                        </a:rPr>
                        <a:t> 11:32 - 12:1 - 2</a:t>
                      </a:r>
                      <a:endParaRPr kumimoji="0" lang="fr-FR" sz="2400" b="1" i="0" u="sng" strike="noStrike" cap="none" normalizeH="0" baseline="0" smtClean="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32 Et que dire encore? Le temps me manquerait pour parler en détail de Gédéon, Barak, Samson, Jephté, David, Samuel et les prophètes, 33 eux qui, grâce à la foi, conquirent des royaumes, mirent en oeuvre la 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smtClean="0">
                          <a:ln>
                            <a:noFill/>
                          </a:ln>
                          <a:solidFill>
                            <a:srgbClr val="FF9900"/>
                          </a:solidFill>
                          <a:effectLst/>
                          <a:latin typeface="Arial" charset="0"/>
                          <a:cs typeface="Arial" charset="0"/>
                        </a:rPr>
                        <a:t>Hebrews 11:32-12:2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32 And what more shall I say? For the time would fail me to tell of Gideon and Barak and Samson and Jephthah, also of David and Samuel and the prophets: 33 who through faith subdued kingdoms, worked righteousness,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06624" name="Rectangle 128"/>
          <p:cNvSpPr>
            <a:spLocks noGrp="1" noChangeArrowheads="1"/>
          </p:cNvSpPr>
          <p:nvPr>
            <p:ph type="ctrTitle"/>
          </p:nvPr>
        </p:nvSpPr>
        <p:spPr/>
        <p:txBody>
          <a:bodyPr/>
          <a:lstStyle/>
          <a:p>
            <a:r>
              <a:rPr lang="en-US"/>
              <a:t>30p</a:t>
            </a:r>
          </a:p>
        </p:txBody>
      </p:sp>
    </p:spTree>
  </p:cSld>
  <p:clrMapOvr>
    <a:masterClrMapping/>
  </p:clrMapOvr>
  <p:timing>
    <p:tnLst>
      <p:par>
        <p:cTn id="1" dur="indefinite" restart="never" nodeType="tmRoot"/>
      </p:par>
    </p:tnLst>
  </p:timing>
</p:sld>
</file>

<file path=ppt/slides/slide1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644" name="Group 100"/>
          <p:cNvGraphicFramePr>
            <a:graphicFrameLocks noGrp="1"/>
          </p:cNvGraphicFramePr>
          <p:nvPr/>
        </p:nvGraphicFramePr>
        <p:xfrm>
          <a:off x="34925" y="115888"/>
          <a:ext cx="9074150" cy="6770880"/>
        </p:xfrm>
        <a:graphic>
          <a:graphicData uri="http://schemas.openxmlformats.org/drawingml/2006/table">
            <a:tbl>
              <a:tblPr rtl="1"/>
              <a:tblGrid>
                <a:gridCol w="4824412"/>
                <a:gridCol w="42497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ونالوا المواعيد، وسدُّوا أفواه أُسودٍ، أخمدوا قوَّة النَّار، ونجوا مِن حدِّ السَّيف، وتقوُّوا في الضَّعف، صاروا أقوياء في الحرب، وهزموا جيوش الغُرباء، أَخَذَت نِساءٌ أمواتَهُنَّ من بعد قيامةٍ.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virent se réaliser des promesses, muselèrent la gueule des lions, 34 éteignirent la puissance du feu, échappèrent au tranchant de l'épée, reprirent vigueur après la maladie, se montrèrent vaillants à la guerre, repoussèrent les armées étrangères.35 Des femmes retrouvèrent leurs morts par résurrection.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obtained promises, stopped the mouths of lions, 34 quenched the violence of fire, escaped the edge of the sword, out of weakness were made strong, became valiant in battle, turned to flight the armies of the aliens. 35 Women received their dead raised to life again.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683" name="Group 115"/>
          <p:cNvGraphicFramePr>
            <a:graphicFrameLocks noGrp="1"/>
          </p:cNvGraphicFramePr>
          <p:nvPr/>
        </p:nvGraphicFramePr>
        <p:xfrm>
          <a:off x="34925" y="115888"/>
          <a:ext cx="8929688" cy="5945125"/>
        </p:xfrm>
        <a:graphic>
          <a:graphicData uri="http://schemas.openxmlformats.org/drawingml/2006/table">
            <a:tbl>
              <a:tblPr rtl="1"/>
              <a:tblGrid>
                <a:gridCol w="4392613"/>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وآخرون ضُربوا مثل الطُّبول ولم يقبلوا إليهم النَّجاة لكى ينالوا القيامة الفاضِلة. وآخرون صُلبوا بالهزء والجلد، ثم في قُيودٍ أيضاً وحَبسٍ. ورُجموا، ونُشِروا بالمناشِير،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Mais d'autres subirent l'écartèlement, refusant la délivrance pour aboutir à une meilleure résurrection; 36 d'autres encore subirent l'épreuve des moqueries et du fouet et celle des liens et de la prison; 37 ils furent lapidés, ils furent sciés;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And others were tortured, not accepting deliverance, that they might obtain a better resurrection. 36 Still others had trial of mockings and scourgings, yes, and of chains and imprisonment.. 37 They were stoned, they were sawn in two,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999" name="Group 71"/>
          <p:cNvGraphicFramePr>
            <a:graphicFrameLocks noGrp="1"/>
          </p:cNvGraphicFramePr>
          <p:nvPr/>
        </p:nvGraphicFramePr>
        <p:xfrm>
          <a:off x="34925" y="44450"/>
          <a:ext cx="9074150" cy="6770880"/>
        </p:xfrm>
        <a:graphic>
          <a:graphicData uri="http://schemas.openxmlformats.org/drawingml/2006/table">
            <a:tbl>
              <a:tblPr rtl="1"/>
              <a:tblGrid>
                <a:gridCol w="4824412"/>
                <a:gridCol w="4249738"/>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وجُرِّبوا، وماتوا بقتل السَّيف، وطافُوا في فراء وجُلودِ مِعزَى، معُوزين مُتضايقين مُتألِّمين، هؤلاء الذين لم يكن العالم يستحقَّهمْ. تائهين في القفار والجبال والمغاير وشقوق الأرض.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ils moururent tués à coups d'épée; ils menèrent une vie errante, vêtus de peaux de moutons ou de toisons de chèvres; ils étaient soumis aux privations, opprimés, maltraités,38 eux dont le monde n'était pas digne; ils erraient dans les déserts et les montagnes, dans les grottes et les cavités de le terre.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were tempted, were slain with the sword. They wandered about in sheepskins and goatskins, being destitute, afflicted, tormented-- 38 of whom the world was not worthy. They wandered in deserts and mountains, in dens and caves of the earth.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1385" name="Group 25"/>
          <p:cNvGraphicFramePr>
            <a:graphicFrameLocks noGrp="1"/>
          </p:cNvGraphicFramePr>
          <p:nvPr/>
        </p:nvGraphicFramePr>
        <p:xfrm>
          <a:off x="34925" y="115888"/>
          <a:ext cx="9074150" cy="6030469"/>
        </p:xfrm>
        <a:graphic>
          <a:graphicData uri="http://schemas.openxmlformats.org/drawingml/2006/table">
            <a:tbl>
              <a:tblPr rtl="1"/>
              <a:tblGrid>
                <a:gridCol w="4608512"/>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فهؤلاء كلُّهُم، شُهِد لهم من قِبل الإيمان، ولم ينالوا الموعد. لأن الله منذ البدء تقدَّم فنظر من أجلنا أمراً مختاراً، لكى لا يُكمَلُوا بدوننا.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39 Eux tous, s'ils ont reçu bon témoignage grâce à leur foi, n'ont cependant pas obtenu la réalisation de la promesse.40 Puisque Dieu prévoyait pour nous mieux encore, ils ne devaient pas arriver sans nous à l'accomplissement.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39 And all these, having obtained a good testimony through faith, did not receive the promise, 40 God having provided something better for us, that they should not be made perfect apart from 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684" name="Group 92"/>
          <p:cNvGraphicFramePr>
            <a:graphicFrameLocks noGrp="1"/>
          </p:cNvGraphicFramePr>
          <p:nvPr/>
        </p:nvGraphicFramePr>
        <p:xfrm>
          <a:off x="34925" y="115888"/>
          <a:ext cx="9001125" cy="5917440"/>
        </p:xfrm>
        <a:graphic>
          <a:graphicData uri="http://schemas.openxmlformats.org/drawingml/2006/table">
            <a:tbl>
              <a:tblPr rtl="1"/>
              <a:tblGrid>
                <a:gridCol w="4824412"/>
                <a:gridCol w="4176713"/>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من أجل هذا نحن أيضاً الذين لنا سحابةُ شهداء هذا مقدارها مُحيطة بنا، فلنطرح عنَّا كلَّ تكبُّر، والخطيَّة القائمة علينا جداً، وبالصَّبر فلنسعى في الجهاد الموضوع لنا،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 Ainsi donc, nous aussi, qui avons autour de nous une telle nuée de témoins, rejetons tout fardeau et le péché qui sait si bien nous entourer, et courons avec endurance l'épreuve qui nous est proposée, les regards fixés sur celui qui est l'initiateur de la foi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12:1 Therefore we also, since we are surrounded by so great a cloud of witnesses, let us lay aside every weight, and the sin which so easily ensnares us, and let us run with endurance the race that is set before 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710" name="Group 54"/>
          <p:cNvGraphicFramePr>
            <a:graphicFrameLocks noGrp="1"/>
          </p:cNvGraphicFramePr>
          <p:nvPr/>
        </p:nvGraphicFramePr>
        <p:xfrm>
          <a:off x="34925" y="44450"/>
          <a:ext cx="9074150" cy="6554788"/>
        </p:xfrm>
        <a:graphic>
          <a:graphicData uri="http://schemas.openxmlformats.org/drawingml/2006/table">
            <a:tbl>
              <a:tblPr rtl="1"/>
              <a:tblGrid>
                <a:gridCol w="4249737"/>
                <a:gridCol w="4824413"/>
              </a:tblGrid>
              <a:tr h="23050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وننظر إلى رئيس الإيمان ومُكمِّله يسوع، هذا الذي عوض ما كان قُدَّامه من الفرح صبر على الصَّليب واستهان بالعار، وجلس عن يمين عرش الله.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 et qui la mène à son  accomplissement, Jésus, lui qui, renonçant à la joie qui lui revenait, endura la croix au mépris de la honte et s'est assis à la droite du trône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 looking unto Jesus, the author and finisher of our faith, who for the joy that was set before Him endured the cross, despising the shame, and has sat down at the right hand of the throne of God</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smtClean="0">
                <a:solidFill>
                  <a:schemeClr val="bg1"/>
                </a:solidFill>
              </a:rPr>
              <a:t>The Catholic Response  - </a:t>
            </a:r>
            <a:r>
              <a:rPr lang="ar-EG" sz="1200" b="1" dirty="0" smtClean="0">
                <a:solidFill>
                  <a:schemeClr val="bg1"/>
                </a:solidFill>
              </a:rPr>
              <a:t>مرد الكاثوليكون </a:t>
            </a:r>
            <a:r>
              <a:rPr lang="en-CA" sz="1100" b="1" dirty="0" smtClean="0">
                <a:solidFill>
                  <a:schemeClr val="bg1"/>
                </a:solidFill>
              </a:rPr>
              <a:t>   </a:t>
            </a:r>
          </a:p>
          <a:p>
            <a:pPr algn="ctr" rtl="0"/>
            <a:r>
              <a:rPr lang="en-CA" sz="1000" b="1" dirty="0" smtClean="0">
                <a:solidFill>
                  <a:schemeClr val="bg1"/>
                </a:solidFill>
              </a:rPr>
              <a:t> (</a:t>
            </a:r>
            <a:r>
              <a:rPr lang="en-CA" sz="900" b="1" dirty="0" err="1" smtClean="0">
                <a:solidFill>
                  <a:schemeClr val="bg1"/>
                </a:solidFill>
              </a:rPr>
              <a:t>Apetjeek</a:t>
            </a:r>
            <a:r>
              <a:rPr lang="en-CA" sz="900" b="1" dirty="0" smtClean="0">
                <a:solidFill>
                  <a:schemeClr val="bg1"/>
                </a:solidFill>
              </a:rPr>
              <a:t> </a:t>
            </a:r>
            <a:r>
              <a:rPr lang="en-CA" sz="900" b="1" dirty="0" err="1" smtClean="0">
                <a:solidFill>
                  <a:schemeClr val="bg1"/>
                </a:solidFill>
              </a:rPr>
              <a:t>Evol</a:t>
            </a:r>
            <a:r>
              <a:rPr lang="en-CA" sz="900" b="1" dirty="0" smtClean="0">
                <a:solidFill>
                  <a:schemeClr val="bg1"/>
                </a:solidFill>
              </a:rPr>
              <a:t> -</a:t>
            </a:r>
            <a:r>
              <a:rPr lang="en-CA" sz="1200" b="1" dirty="0" smtClean="0">
                <a:solidFill>
                  <a:schemeClr val="bg1"/>
                </a:solidFill>
              </a:rPr>
              <a:t> </a:t>
            </a:r>
            <a:r>
              <a:rPr lang="en-CA" sz="1200" b="1" dirty="0" err="1" smtClean="0">
                <a:solidFill>
                  <a:schemeClr val="bg1"/>
                </a:solidFill>
                <a:latin typeface="Coptic" pitchFamily="2" charset="0"/>
              </a:rPr>
              <a:t>Apetj</a:t>
            </a:r>
            <a:r>
              <a:rPr lang="en-CA" sz="1200" b="1" dirty="0" smtClean="0">
                <a:solidFill>
                  <a:schemeClr val="bg1"/>
                </a:solidFill>
                <a:latin typeface="Coptic" pitchFamily="2" charset="0"/>
              </a:rPr>
              <a:t>/k </a:t>
            </a:r>
            <a:r>
              <a:rPr lang="en-CA" sz="1200" b="1" dirty="0" err="1" smtClean="0">
                <a:solidFill>
                  <a:schemeClr val="bg1"/>
                </a:solidFill>
                <a:latin typeface="Coptic" pitchFamily="2" charset="0"/>
              </a:rPr>
              <a:t>e~bol</a:t>
            </a:r>
            <a:r>
              <a:rPr lang="en-CA" sz="900" b="1" dirty="0" smtClean="0">
                <a:solidFill>
                  <a:schemeClr val="bg1"/>
                </a:solidFill>
                <a:latin typeface="Coptic" pitchFamily="2" charset="0"/>
              </a:rPr>
              <a:t> - </a:t>
            </a:r>
            <a:r>
              <a:rPr lang="ar-EG" sz="900" b="1" dirty="0" smtClean="0">
                <a:solidFill>
                  <a:schemeClr val="bg1"/>
                </a:solidFill>
              </a:rPr>
              <a:t>آ بيت جيك إيفول</a:t>
            </a:r>
            <a:r>
              <a:rPr lang="en-CA" sz="900" b="1" dirty="0" smtClean="0">
                <a:solidFill>
                  <a:schemeClr val="bg1"/>
                </a:solidFill>
              </a:rPr>
              <a:t>)</a:t>
            </a:r>
            <a:endParaRPr lang="en-CA" sz="1000" b="1" dirty="0" smtClean="0">
              <a:solidFill>
                <a:schemeClr val="bg1"/>
              </a:solidFill>
            </a:endParaRPr>
          </a:p>
        </p:txBody>
      </p:sp>
    </p:spTree>
  </p:cSld>
  <p:clrMapOvr>
    <a:masterClrMapping/>
  </p:clrMapOvr>
  <p:timing>
    <p:tnLst>
      <p:par>
        <p:cTn id="1" dur="indefinite" restart="never" nodeType="tmRoot"/>
      </p:par>
    </p:tnLst>
  </p:timing>
</p:sld>
</file>

<file path=ppt/slides/slide1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49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49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1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866" name="Group 154"/>
          <p:cNvGraphicFramePr>
            <a:graphicFrameLocks noGrp="1"/>
          </p:cNvGraphicFramePr>
          <p:nvPr/>
        </p:nvGraphicFramePr>
        <p:xfrm>
          <a:off x="34925" y="44450"/>
          <a:ext cx="9074150" cy="6847080"/>
        </p:xfrm>
        <a:graphic>
          <a:graphicData uri="http://schemas.openxmlformats.org/drawingml/2006/table">
            <a:tbl>
              <a:tblPr rtl="1"/>
              <a:tblGrid>
                <a:gridCol w="4537075"/>
                <a:gridCol w="4537075"/>
              </a:tblGrid>
              <a:tr h="18716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smtClean="0">
                          <a:ln>
                            <a:noFill/>
                          </a:ln>
                          <a:solidFill>
                            <a:srgbClr val="FF9900"/>
                          </a:solidFill>
                          <a:effectLst/>
                          <a:latin typeface="Arial" charset="0"/>
                          <a:cs typeface="Arial" charset="0"/>
                        </a:rPr>
                        <a:t>الكاثوليكون من رسالة بطرس الرسول الاولى ( </a:t>
                      </a:r>
                      <a:r>
                        <a:rPr kumimoji="0" lang="en-US" sz="3200" b="0" i="0" u="sng" strike="noStrike" cap="none" normalizeH="0" baseline="0" smtClean="0">
                          <a:ln>
                            <a:noFill/>
                          </a:ln>
                          <a:solidFill>
                            <a:srgbClr val="FF9900"/>
                          </a:solidFill>
                          <a:effectLst/>
                          <a:latin typeface="Arial" charset="0"/>
                          <a:cs typeface="Arial" charset="0"/>
                        </a:rPr>
                        <a:t>2 : 11 - 17</a:t>
                      </a:r>
                      <a:r>
                        <a:rPr kumimoji="0" lang="ar-EG" sz="3200" b="0" i="0" u="sng" strike="noStrike" cap="none" normalizeH="0" baseline="0" smtClean="0">
                          <a:ln>
                            <a:noFill/>
                          </a:ln>
                          <a:solidFill>
                            <a:srgbClr val="FF9900"/>
                          </a:solidFill>
                          <a:effectLst/>
                          <a:latin typeface="Arial" charset="0"/>
                          <a:cs typeface="Arial" charset="0"/>
                        </a:rPr>
                        <a:t>)</a:t>
                      </a:r>
                      <a:r>
                        <a:rPr kumimoji="0" lang="ar-EG" sz="2400" b="1" i="0" u="sng" strike="noStrike" cap="none" normalizeH="0" baseline="0" smtClean="0">
                          <a:ln>
                            <a:noFill/>
                          </a:ln>
                          <a:solidFill>
                            <a:srgbClr val="FF9900"/>
                          </a:solidFill>
                          <a:effectLst/>
                          <a:latin typeface="Arial" charset="0"/>
                          <a:cs typeface="Arial" charset="0"/>
                        </a:rPr>
                        <a:t> </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أيُّها الأحبَّاء، أطلب إليكم كغرباء ونزلاء، أن تبتعدوا عن الشَّهوات الجسديَّة التى تُقاتِل النَّفس، وأن يكون تصرفكم حسناً بين الأُمم، لكي يكونوا فيما يتكلَّمون به عليكم كفاعلي شرٍّ،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400" b="1" i="0" u="sng" strike="noStrike" cap="none" normalizeH="0" baseline="0" smtClean="0">
                          <a:ln>
                            <a:noFill/>
                          </a:ln>
                          <a:solidFill>
                            <a:srgbClr val="FF9900"/>
                          </a:solidFill>
                          <a:effectLst/>
                          <a:latin typeface="Arial" charset="0"/>
                          <a:cs typeface="Arial" charset="0"/>
                        </a:rPr>
                        <a:t>1 Pierre 2:11 - 17</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Bien-aimés, je vous exhorte, comme des gens de passage et des étrangers, à vous abstenir des convoitises charnelles, qui font la guerre à l'âme.12 Ayez une belle conduite parmi les païens, afin que, sur le point même où ils vous calomnient comme malfaiteurs,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400" b="1" i="0" u="sng" strike="noStrike" cap="none" normalizeH="0" baseline="0" smtClean="0">
                          <a:ln>
                            <a:noFill/>
                          </a:ln>
                          <a:solidFill>
                            <a:srgbClr val="FF9900"/>
                          </a:solidFill>
                          <a:effectLst/>
                          <a:latin typeface="Arial" charset="0"/>
                          <a:cs typeface="Arial" charset="0"/>
                        </a:rPr>
                        <a:t>1 PETER 2:11-17</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Beloved, I beg you as sojourners and pilgrims, abstain from fleshly lusts which war against the soul, 12 having your conduct honorable among the Gentiles, that when they speak against you as evildoers, they may, by your good works which they observe,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5867" name="Rectangle 155"/>
          <p:cNvSpPr>
            <a:spLocks noGrp="1" noChangeArrowheads="1"/>
          </p:cNvSpPr>
          <p:nvPr>
            <p:ph type="ctrTitle"/>
          </p:nvPr>
        </p:nvSpPr>
        <p:spPr/>
        <p:txBody>
          <a:bodyPr/>
          <a:lstStyle/>
          <a:p>
            <a:r>
              <a:rPr lang="en-US"/>
              <a:t>30c</a:t>
            </a:r>
          </a:p>
        </p:txBody>
      </p:sp>
    </p:spTree>
  </p:cSld>
  <p:clrMapOvr>
    <a:masterClrMapping/>
  </p:clrMapOvr>
  <p:timing>
    <p:tnLst>
      <p:par>
        <p:cTn id="1" dur="indefinite" restart="never" nodeType="tmRoot"/>
      </p:par>
    </p:tnLst>
  </p:timing>
</p:sld>
</file>

<file path=ppt/slides/slide1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079" name="Group 55"/>
          <p:cNvGraphicFramePr>
            <a:graphicFrameLocks noGrp="1"/>
          </p:cNvGraphicFramePr>
          <p:nvPr/>
        </p:nvGraphicFramePr>
        <p:xfrm>
          <a:off x="34925" y="-26988"/>
          <a:ext cx="9074150" cy="6798565"/>
        </p:xfrm>
        <a:graphic>
          <a:graphicData uri="http://schemas.openxmlformats.org/drawingml/2006/table">
            <a:tbl>
              <a:tblPr rtl="1"/>
              <a:tblGrid>
                <a:gridCol w="4608512"/>
                <a:gridCol w="4465638"/>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إذ يَرون أعمالكم الصَّالِحة يُمجِّدون الله في يوم الافتقاد. فاخضعوا لكلِّ ترتيب بشريٍّ من أجل الربِّ. إن كان للملك فكمَن هو فوق الكلِّ، أو للولاة فكمُرسَلِينَ منه للانتقام من فاعلي الشرِّ، وللمدح لفاعلي الخير. </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ils soient éclairés par vos bonnes oeuvres et glorifient Dieu au jour de sa venue. 13 Soyez soumis à toute institution humaine, à cause du Seigneur; soit au roi, en sa qualité de souverain, soit aux gouverneurs, délégués par lui pour punir les malfaiteurs et louer les gens de bien.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glorify God in the day of visitation. 13 Therefore submit yourselves to every ordinance of man for the Lord's sake, whether to the king as supreme, 14 or to governors, as to those who are sent by him for the punishment of evildoers and for the praise of those who do good.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822" name="Group 86"/>
          <p:cNvGraphicFramePr>
            <a:graphicFrameLocks noGrp="1"/>
          </p:cNvGraphicFramePr>
          <p:nvPr/>
        </p:nvGraphicFramePr>
        <p:xfrm>
          <a:off x="34925" y="44450"/>
          <a:ext cx="9074150" cy="6770880"/>
        </p:xfrm>
        <a:graphic>
          <a:graphicData uri="http://schemas.openxmlformats.org/drawingml/2006/table">
            <a:tbl>
              <a:tblPr rtl="1"/>
              <a:tblGrid>
                <a:gridCol w="4968875"/>
                <a:gridCol w="4105275"/>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لأنَّ هذه هى إرادة الله: أن تصنعوا الخير لكى تُسِدُّوا جهالة النَّاس الأغبياء. كأحرار، ولا تكن حريتكم كستار للشرِّ، بل كعبيد لله. أَكرموا كلَّ واحدٍ. حبُّوا الإخوة. خافوا الله. أَكرِموا الملك.</a:t>
                      </a:r>
                      <a:endParaRPr kumimoji="0" lang="en-US"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Car c'est la volonté de Dieu qu'en faisant le bien vous réduisiez au silence l'ignorance des insensés.16 Comportez-vous en hommes libres, sans utiliser la liberté comme un voile pour votre méchanceté, mais agissez en serviteurs de Dieu. 17 Honorez tous les hommes, aimez vos frères, craignez Dieu, honorez le roi.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For this is the will of God, that by doing good you may put to silence the ignorance of foolish men-- 16 as free, yet not using liberty as a cloak for vice, but as bondservants of God. 17 Honor all people. Love the brotherhood. Fear God. Honor the king.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smtClean="0"/>
              <a:t>Continue to </a:t>
            </a:r>
            <a:r>
              <a:rPr lang="en-CA" sz="1800" b="1" dirty="0"/>
              <a:t>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590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907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5907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1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935" name="Group 127"/>
          <p:cNvGraphicFramePr>
            <a:graphicFrameLocks noGrp="1"/>
          </p:cNvGraphicFramePr>
          <p:nvPr/>
        </p:nvGraphicFramePr>
        <p:xfrm>
          <a:off x="34925" y="44450"/>
          <a:ext cx="9074150" cy="6265863"/>
        </p:xfrm>
        <a:graphic>
          <a:graphicData uri="http://schemas.openxmlformats.org/drawingml/2006/table">
            <a:tbl>
              <a:tblPr rtl="1"/>
              <a:tblGrid>
                <a:gridCol w="4176712"/>
                <a:gridCol w="4897438"/>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smtClean="0">
                          <a:ln>
                            <a:noFill/>
                          </a:ln>
                          <a:solidFill>
                            <a:srgbClr val="FF9900"/>
                          </a:solidFill>
                          <a:effectLst/>
                          <a:latin typeface="Arial" charset="0"/>
                          <a:cs typeface="Arial" charset="0"/>
                        </a:rPr>
                        <a:t>الإبركسيس فصل من أعمال آبائنا الرسل الأطهار </a:t>
                      </a:r>
                      <a:r>
                        <a:rPr kumimoji="0" lang="ar-SA" sz="3000" b="0" i="0" u="sng" strike="noStrike" cap="none" normalizeH="0" baseline="0" smtClean="0">
                          <a:ln>
                            <a:noFill/>
                          </a:ln>
                          <a:solidFill>
                            <a:srgbClr val="FF9900"/>
                          </a:solidFill>
                          <a:effectLst/>
                          <a:latin typeface="Arial" charset="0"/>
                          <a:cs typeface="Arial" charset="0"/>
                        </a:rPr>
                        <a:t>7:8 - 22</a:t>
                      </a:r>
                      <a:endParaRPr kumimoji="0" lang="en-US" sz="3000" b="0" i="0" u="sng" strike="noStrike" cap="none" normalizeH="0" baseline="0" smtClean="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وأعطاه ميثاق الختان، وهكذا وَلَدَ إسحق وختنه في اليوم الثَّامن. وإسحق وَلَدَ يعقوب، ويعقوب وَلَدَ رؤساء الآباء الاثنى عشر. </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600" b="0" i="0" u="sng" strike="noStrike" cap="none" normalizeH="0" baseline="0" smtClean="0">
                          <a:ln>
                            <a:noFill/>
                          </a:ln>
                          <a:solidFill>
                            <a:srgbClr val="FF9900"/>
                          </a:solidFill>
                          <a:effectLst/>
                          <a:latin typeface="Arial" charset="0"/>
                          <a:cs typeface="Arial" charset="0"/>
                        </a:rPr>
                        <a:t>Actes </a:t>
                      </a:r>
                      <a:r>
                        <a:rPr kumimoji="0" lang="fr-FR" sz="2600" b="0" i="0" u="sng" strike="noStrike" cap="none" normalizeH="0" baseline="0" smtClean="0">
                          <a:ln>
                            <a:noFill/>
                          </a:ln>
                          <a:solidFill>
                            <a:srgbClr val="FF9900"/>
                          </a:solidFill>
                          <a:effectLst/>
                          <a:latin typeface="Arial" charset="0"/>
                          <a:cs typeface="Arial" charset="0"/>
                        </a:rPr>
                        <a:t>7:8 - 22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8 C'est ainsi qu'ayant engendré Isaac, Abraham le circoncit le huitième jour. Isaac fit de même pour Jacob et Jacob pour les douze patriarches.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sng" strike="noStrike" cap="none" normalizeH="0" baseline="0" smtClean="0">
                          <a:ln>
                            <a:noFill/>
                          </a:ln>
                          <a:solidFill>
                            <a:srgbClr val="FF9900"/>
                          </a:solidFill>
                          <a:effectLst/>
                          <a:latin typeface="Arial" charset="0"/>
                          <a:cs typeface="Arial" charset="0"/>
                        </a:rPr>
                        <a:t>Acts 7:8-22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8 Then He gave him the covenant of circumcision; and so Abraham begot Isaac and circumcised him on the eighth day; and Isaac begot Jacob, and Jacob begot the twelve patriarchs.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19936" name="Rectangle 128"/>
          <p:cNvSpPr>
            <a:spLocks noGrp="1" noChangeArrowheads="1"/>
          </p:cNvSpPr>
          <p:nvPr>
            <p:ph type="ctrTitle"/>
          </p:nvPr>
        </p:nvSpPr>
        <p:spPr/>
        <p:txBody>
          <a:bodyPr/>
          <a:lstStyle/>
          <a:p>
            <a:r>
              <a:rPr lang="en-US"/>
              <a:t>30a</a:t>
            </a:r>
          </a:p>
        </p:txBody>
      </p:sp>
    </p:spTree>
  </p:cSld>
  <p:clrMapOvr>
    <a:masterClrMapping/>
  </p:clrMapOvr>
  <p:timing>
    <p:tnLst>
      <p:par>
        <p:cTn id="1" dur="indefinite" restart="never" nodeType="tmRoot"/>
      </p:par>
    </p:tnLst>
  </p:timing>
</p:sld>
</file>

<file path=ppt/slides/slide1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912" name="Group 80"/>
          <p:cNvGraphicFramePr>
            <a:graphicFrameLocks noGrp="1"/>
          </p:cNvGraphicFramePr>
          <p:nvPr/>
        </p:nvGraphicFramePr>
        <p:xfrm>
          <a:off x="34925" y="44450"/>
          <a:ext cx="9074150" cy="6371845"/>
        </p:xfrm>
        <a:graphic>
          <a:graphicData uri="http://schemas.openxmlformats.org/drawingml/2006/table">
            <a:tbl>
              <a:tblPr rtl="1"/>
              <a:tblGrid>
                <a:gridCol w="4537075"/>
                <a:gridCol w="45370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ورؤساء الآباء حسدوا يوسف وباعوه إلى مصر، وكان الله معه، وخلَّصه من جميع شدائده، ومنحه نعمةً وحكمةً أمام فرعون ملك مصر، فجعله مُدبِّراً على مصر وعلى كلِّ بيتِهِ. </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9 Jaloux de Joseph, les patriarches le vendirent pour être amené en Égypte. Mais Dieu était avec lui; 10 il le tira de toutes ses détresses et lui donna grâce et sagesse devant le Pharaon, le roi d'Égypte, qui l'établit gouverneur sur l'Égypte et sur toute sa maison.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9 And the patriarchs, becoming envious, sold Joseph into Egypt. But God was with him 10 and delivered him out of all his troubles, and gave him favor and wisdom in the presence of Pharaoh, king of Egypt; and he made him governor over Egypt and all his house.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036" name="Group 44"/>
          <p:cNvGraphicFramePr>
            <a:graphicFrameLocks noGrp="1"/>
          </p:cNvGraphicFramePr>
          <p:nvPr/>
        </p:nvGraphicFramePr>
        <p:xfrm>
          <a:off x="34925" y="44450"/>
          <a:ext cx="9074150" cy="5834063"/>
        </p:xfrm>
        <a:graphic>
          <a:graphicData uri="http://schemas.openxmlformats.org/drawingml/2006/table">
            <a:tbl>
              <a:tblPr rtl="1"/>
              <a:tblGrid>
                <a:gridCol w="4968875"/>
                <a:gridCol w="4105275"/>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أتى جوعٌ على كلِّ أرض مصر وكنعان، وضيقٌ عظيمٌ، فكان آباؤنا  لا يجدونَ قمحاً. ولمَّا سمع يعقوب أنَّ في مصر قمحاً يُباع، أرسـل آباءنا أولاً. </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11 Or il survint une famine dans toute l'Égypte et en Canaan; la détresse était grande et nos pères n'arrivaient plus à se ravitailler. 12 Ayant appris qu'il y avait des vivres en Égypte, Jacob y envoya nos pères une première fois;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11 Now a famine and great trouble came over all the land of Egypt and Canaan, and our fathers found no sustenance. 12 But when Jacob heard that there was grain in Egypt, he sent out our fathers first.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944" name="Group 88"/>
          <p:cNvGraphicFramePr>
            <a:graphicFrameLocks noGrp="1"/>
          </p:cNvGraphicFramePr>
          <p:nvPr/>
        </p:nvGraphicFramePr>
        <p:xfrm>
          <a:off x="34925" y="44450"/>
          <a:ext cx="9074150" cy="6410326"/>
        </p:xfrm>
        <a:graphic>
          <a:graphicData uri="http://schemas.openxmlformats.org/drawingml/2006/table">
            <a:tbl>
              <a:tblPr rtl="1"/>
              <a:tblGrid>
                <a:gridCol w="4537075"/>
                <a:gridCol w="4537075"/>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وفي المرَّة الثَّانية أظهر لهم يوسف نفسه لإخوته، وتبيَّن لفرعون أصل يوسف. فأرسل يوسف واستدعى يعقوب أباه وجميع عشيرته، خمسةً وسبعينَ نفساً. </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13 la deuxième fois, Joseph se fit reconnaître par ses frères, et son origine fut révélée au Pharaon.14 Joseph envoya alors chercher Jacob son père et toute sa parenté, en tout soixante-quinze personnes.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And the second time Joseph was made known to his brothers, and Joseph's family became known to the Pharaoh. 14 Then Joseph sent and called his father Jacob and all his relatives to him, seventy-five people.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185" name="Group 65"/>
          <p:cNvGraphicFramePr>
            <a:graphicFrameLocks noGrp="1"/>
          </p:cNvGraphicFramePr>
          <p:nvPr/>
        </p:nvGraphicFramePr>
        <p:xfrm>
          <a:off x="34925" y="44450"/>
          <a:ext cx="9145588" cy="5959032"/>
        </p:xfrm>
        <a:graphic>
          <a:graphicData uri="http://schemas.openxmlformats.org/drawingml/2006/table">
            <a:tbl>
              <a:tblPr rtl="1"/>
              <a:tblGrid>
                <a:gridCol w="4537075"/>
                <a:gridCol w="4608513"/>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فهبط يعقوب إلى مصر وتوفى هو وآباؤنا، ونُقِلَ إلى شكيم ووُضِعَ في القبر الذي اشتراه إبراهيم بثمنٍ من الفضَّة من بني حمور في شكيم. </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15 Jacob descendit donc en Égypte, et il y mourut ainsi que nos pères. 16 On les transporta à Sichem et on les déposa dans le sépulcre qu'Abraham avait acheté à prix d'argent aux fils d'Emmor, père de Sichem.</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15 So Jacob went down to Egypt; and he died, he and our fathers. 16 And they were carried back to Shechem and laid in the tomb that Abraham bought for a sum of money from the sons of Hamor, the father of Shechem.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73" name="Group 93"/>
          <p:cNvGraphicFramePr>
            <a:graphicFrameLocks noGrp="1"/>
          </p:cNvGraphicFramePr>
          <p:nvPr/>
        </p:nvGraphicFramePr>
        <p:xfrm>
          <a:off x="34925" y="44450"/>
          <a:ext cx="9074150" cy="5905501"/>
        </p:xfrm>
        <a:graphic>
          <a:graphicData uri="http://schemas.openxmlformats.org/drawingml/2006/table">
            <a:tbl>
              <a:tblPr rtl="1"/>
              <a:tblGrid>
                <a:gridCol w="5184775"/>
                <a:gridCol w="3889375"/>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وكما كان يقرب زمان الموعد الذي أقسم به الله لإبراهيم، كان الشَّعب قد نمى وكثر في مصر، إلى أن قام ملكٌ آخر على مصر لم يكن يعرف يوسف. </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17 Comme approchait le temps où devait s'accomplir la promesse solennelle que Dieu avait faite à Abraham, le peuple s'accrut et se multiplia en Égypte,18 jusqu'à l'avènement d'un autre roi d'Égypte, qui n'avait pas connu Joseph.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17 But when the time of the promise drew near which God had sworn to Abraham, the people grew and multiplied in Egypt 18 till another king arose who did not know Joseph.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581" name="Group 37"/>
          <p:cNvGraphicFramePr>
            <a:graphicFrameLocks noGrp="1"/>
          </p:cNvGraphicFramePr>
          <p:nvPr/>
        </p:nvGraphicFramePr>
        <p:xfrm>
          <a:off x="34925" y="44450"/>
          <a:ext cx="9074150" cy="6443283"/>
        </p:xfrm>
        <a:graphic>
          <a:graphicData uri="http://schemas.openxmlformats.org/drawingml/2006/table">
            <a:tbl>
              <a:tblPr rtl="1"/>
              <a:tblGrid>
                <a:gridCol w="4392612"/>
                <a:gridCol w="468153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فهذا دبَّر حيلةً على جنسنا وأساء إلى آبائنا، حتَّى ينبذُوا أطفالهم لكي لا يعيشوا. وفي ذلك الوقتِ وُلِدَ موسى وكان جميلاً مرضياً عند الله، هذا رُبِّيَ ثلاثة أشهر في بيت أبيه. </a:t>
                      </a: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19 Perfidement, ce roi s'en prit à notre race: sa malveillance envers les pères alla jusqu'à leur faire exposer leurs nouveau-nés pour les empêcher de vivre. 20 C'est en ce temps-là que naquit Moïse; il était beau aux yeux de Dieu. Pendant trois mois,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19 This man dealt treacherously with our people, and oppressed our forefathers, making them expose their babies, so that they might not live. 20 At this time Moses was born, and was well pleasing to God; and he was brought up in his father's house for three months.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787" name="Group 59"/>
          <p:cNvGraphicFramePr>
            <a:graphicFrameLocks noGrp="1"/>
          </p:cNvGraphicFramePr>
          <p:nvPr/>
        </p:nvGraphicFramePr>
        <p:xfrm>
          <a:off x="34925" y="115888"/>
          <a:ext cx="9074150" cy="6612384"/>
        </p:xfrm>
        <a:graphic>
          <a:graphicData uri="http://schemas.openxmlformats.org/drawingml/2006/table">
            <a:tbl>
              <a:tblPr rtl="1"/>
              <a:tblGrid>
                <a:gridCol w="4897437"/>
                <a:gridCol w="4176713"/>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فلمَّا طُرِحَ، أخذته ابنة فرعون وربَّته لنفسها ابناً. فتهذَّب موسى بكلِّ حكمة المصريِّين، وكان مُقتدراً في كلامه وفي أعماله. </a:t>
                      </a:r>
                      <a:endParaRPr kumimoji="0" lang="fr-CA" sz="3200" b="0" i="0" u="none" strike="noStrike" cap="none" normalizeH="0" baseline="0" smtClean="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fr-CA"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21 il fut élevé dans la maison de son père et, lorsqu'il fut exposé, la fille du Pharaon le recueillit et l'éleva comme son propre fils. 22 Moïse fut initié à toute la sagesse des Égyptiens et il était puissant en ses paroles et en ses actions.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smtClean="0">
                          <a:ln>
                            <a:noFill/>
                          </a:ln>
                          <a:solidFill>
                            <a:schemeClr val="bg1"/>
                          </a:solidFill>
                          <a:effectLst/>
                          <a:latin typeface="Arial" charset="0"/>
                          <a:cs typeface="Arial" charset="0"/>
                        </a:rPr>
                        <a:t> </a:t>
                      </a:r>
                      <a:endParaRPr kumimoji="0" lang="fr-FR" sz="28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21 But when he was set out, Pharaoh's daughter took him away and brought him up as her own son. 22 And Moses was learned in all the wisdom of the Egyptians, and was mighty in words and deeds.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1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r>
              <a:rPr lang="en-CA" sz="4000">
                <a:solidFill>
                  <a:schemeClr val="bg1"/>
                </a:solidFill>
              </a:rPr>
              <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7" name="Picture 6"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a:t>
            </a:r>
            <a:r>
              <a:rPr lang="en-CA" sz="2000" b="1" dirty="0" smtClean="0"/>
              <a:t>to </a:t>
            </a:r>
            <a:r>
              <a:rPr lang="en-CA" sz="2000" b="1" dirty="0"/>
              <a:t>Liturgy</a:t>
            </a:r>
            <a:r>
              <a:rPr lang="ar-EG" sz="2000" b="1" dirty="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timing>
    <p:tnLst>
      <p:par>
        <p:cTn id="1" dur="indefinite" restart="never" nodeType="tmRoot"/>
      </p:par>
    </p:tnLst>
  </p:timing>
</p:sld>
</file>

<file path=ppt/slides/slide1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048" name="Group 120"/>
          <p:cNvGraphicFramePr>
            <a:graphicFrameLocks noGrp="1"/>
          </p:cNvGraphicFramePr>
          <p:nvPr/>
        </p:nvGraphicFramePr>
        <p:xfrm>
          <a:off x="34925" y="44450"/>
          <a:ext cx="9074150" cy="6538977"/>
        </p:xfrm>
        <a:graphic>
          <a:graphicData uri="http://schemas.openxmlformats.org/drawingml/2006/table">
            <a:tbl>
              <a:tblPr rtl="1"/>
              <a:tblGrid>
                <a:gridCol w="4392612"/>
                <a:gridCol w="4681538"/>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smtClean="0">
                          <a:ln>
                            <a:noFill/>
                          </a:ln>
                          <a:solidFill>
                            <a:srgbClr val="FF9900"/>
                          </a:solidFill>
                          <a:effectLst/>
                          <a:latin typeface="Arial" charset="0"/>
                          <a:cs typeface="Arial" charset="0"/>
                        </a:rPr>
                        <a:t> </a:t>
                      </a:r>
                      <a:r>
                        <a:rPr kumimoji="0" lang="ar-EG" sz="3600" b="0" i="0" u="sng" strike="noStrike" cap="none" normalizeH="0" baseline="0" dirty="0" smtClean="0">
                          <a:ln>
                            <a:noFill/>
                          </a:ln>
                          <a:solidFill>
                            <a:srgbClr val="FF9933"/>
                          </a:solidFill>
                          <a:effectLst/>
                          <a:latin typeface="Arial" charset="0"/>
                          <a:cs typeface="Arial" charset="0"/>
                        </a:rPr>
                        <a:t>مزمور</a:t>
                      </a:r>
                      <a:r>
                        <a:rPr kumimoji="0" lang="ar-EG" sz="2800" b="1" i="0" u="sng" strike="noStrike" cap="none" normalizeH="0" baseline="0" dirty="0" smtClean="0">
                          <a:ln>
                            <a:noFill/>
                          </a:ln>
                          <a:solidFill>
                            <a:srgbClr val="FF9900"/>
                          </a:solidFill>
                          <a:effectLst/>
                          <a:latin typeface="Arial" charset="0"/>
                          <a:cs typeface="Arial" charset="0"/>
                        </a:rPr>
                        <a:t> </a:t>
                      </a:r>
                      <a:r>
                        <a:rPr kumimoji="0" lang="en-US" sz="3600" b="0" i="0" u="sng" strike="noStrike" cap="none" normalizeH="0" baseline="0" dirty="0" smtClean="0">
                          <a:ln>
                            <a:noFill/>
                          </a:ln>
                          <a:solidFill>
                            <a:srgbClr val="FF9933"/>
                          </a:solidFill>
                          <a:effectLst/>
                          <a:latin typeface="Arial" charset="0"/>
                          <a:cs typeface="Arial" charset="0"/>
                        </a:rPr>
                        <a:t>92:12-13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smtClean="0">
                          <a:ln>
                            <a:noFill/>
                          </a:ln>
                          <a:solidFill>
                            <a:schemeClr val="bg1"/>
                          </a:solidFill>
                          <a:effectLst/>
                          <a:latin typeface="Arial" charset="0"/>
                          <a:cs typeface="Arial" charset="0"/>
                        </a:rPr>
                        <a:t>الصدِّيقُ كالنخلةِ يَزهُر وكمِثل أرزِ لبنانَ ينمو. مَغروسينَ في بيتِ الربِّ. وفي ديارِ بيتِ إلهِنَا زاهرينَ. 	</a:t>
                      </a:r>
                      <a:r>
                        <a:rPr kumimoji="0" lang="ar-SA" sz="2800" b="1" i="0" u="none" strike="noStrike" cap="none" normalizeH="0" baseline="0" dirty="0" smtClean="0">
                          <a:ln>
                            <a:noFill/>
                          </a:ln>
                          <a:solidFill>
                            <a:schemeClr val="bg1"/>
                          </a:solidFill>
                          <a:effectLst/>
                          <a:latin typeface="Arial" charset="0"/>
                          <a:cs typeface="Arial" charset="0"/>
                        </a:rPr>
                        <a:t>هللويا.</a:t>
                      </a:r>
                      <a:endParaRPr kumimoji="0" lang="en-US" sz="2800" b="1"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smtClean="0">
                          <a:ln>
                            <a:noFill/>
                          </a:ln>
                          <a:solidFill>
                            <a:srgbClr val="FF9933"/>
                          </a:solidFill>
                          <a:effectLst/>
                          <a:latin typeface="Arial" charset="0"/>
                          <a:cs typeface="Arial" charset="0"/>
                        </a:rPr>
                        <a:t>Psaume</a:t>
                      </a:r>
                      <a:r>
                        <a:rPr kumimoji="0" lang="en-US" sz="3600" b="0" i="0" u="sng" strike="noStrike" cap="none" normalizeH="0" baseline="0" dirty="0" smtClean="0">
                          <a:ln>
                            <a:noFill/>
                          </a:ln>
                          <a:solidFill>
                            <a:srgbClr val="FF9933"/>
                          </a:solidFill>
                          <a:effectLst/>
                          <a:latin typeface="Arial" charset="0"/>
                          <a:cs typeface="Arial" charset="0"/>
                        </a:rPr>
                        <a:t> 92:12-13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Le juste pousse comme un palmier, s'étend comme un cèdre du Liban,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13 planté dans la maison du Seigneur,</a:t>
                      </a:r>
                      <a:r>
                        <a:rPr kumimoji="0" lang="ar-EG" sz="2800" b="0" i="0" u="none" strike="noStrike" cap="none" normalizeH="0" baseline="0" dirty="0" smtClean="0">
                          <a:ln>
                            <a:noFill/>
                          </a:ln>
                          <a:solidFill>
                            <a:schemeClr val="bg1"/>
                          </a:solidFill>
                          <a:effectLst/>
                          <a:latin typeface="Arial" charset="0"/>
                          <a:cs typeface="Arial" charset="0"/>
                        </a:rPr>
                        <a:t> </a:t>
                      </a:r>
                      <a:r>
                        <a:rPr kumimoji="0" lang="fr-FR" sz="2800" b="0" i="0" u="none" strike="noStrike" cap="none" normalizeH="0" baseline="0" dirty="0" smtClean="0">
                          <a:ln>
                            <a:noFill/>
                          </a:ln>
                          <a:solidFill>
                            <a:schemeClr val="bg1"/>
                          </a:solidFill>
                          <a:effectLst/>
                          <a:latin typeface="Arial" charset="0"/>
                          <a:cs typeface="Arial" charset="0"/>
                        </a:rPr>
                        <a:t>il pousse dans les parvis de notre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Arial" charset="0"/>
                        </a:rPr>
                        <a:t>Psalms 92:12-13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12 The righteous shall flourish like a palm tree, He shall grow like a cedar in Lebanon.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13 Those who are planted in the house of the Lord Shall flourish in the courts of our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5049" name="Rectangle 121"/>
          <p:cNvSpPr>
            <a:spLocks noGrp="1" noChangeArrowheads="1"/>
          </p:cNvSpPr>
          <p:nvPr>
            <p:ph type="ctrTitle"/>
          </p:nvPr>
        </p:nvSpPr>
        <p:spPr/>
        <p:txBody>
          <a:bodyPr/>
          <a:lstStyle/>
          <a:p>
            <a:r>
              <a:rPr lang="en-US"/>
              <a:t>30pg</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smtClean="0">
                <a:solidFill>
                  <a:schemeClr val="bg1"/>
                </a:solidFill>
              </a:rPr>
              <a:t>Let them exalt him – </a:t>
            </a:r>
            <a:r>
              <a:rPr lang="en-CA" sz="900" b="1" dirty="0" smtClean="0">
                <a:solidFill>
                  <a:schemeClr val="bg1"/>
                </a:solidFill>
              </a:rPr>
              <a:t>Bishop</a:t>
            </a:r>
          </a:p>
          <a:p>
            <a:pPr algn="ctr" rtl="1"/>
            <a:r>
              <a:rPr lang="ar-EG" sz="1050" dirty="0" smtClean="0">
                <a:solidFill>
                  <a:schemeClr val="bg1"/>
                </a:solidFill>
              </a:rPr>
              <a:t> 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044" name="Group 92"/>
          <p:cNvGraphicFramePr>
            <a:graphicFrameLocks noGrp="1"/>
          </p:cNvGraphicFramePr>
          <p:nvPr/>
        </p:nvGraphicFramePr>
        <p:xfrm>
          <a:off x="34925" y="44450"/>
          <a:ext cx="9074150" cy="6512752"/>
        </p:xfrm>
        <a:graphic>
          <a:graphicData uri="http://schemas.openxmlformats.org/drawingml/2006/table">
            <a:tbl>
              <a:tblPr rtl="1"/>
              <a:tblGrid>
                <a:gridCol w="4681537"/>
                <a:gridCol w="4392613"/>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smtClean="0">
                          <a:ln>
                            <a:noFill/>
                          </a:ln>
                          <a:solidFill>
                            <a:srgbClr val="FF9933"/>
                          </a:solidFill>
                          <a:effectLst/>
                          <a:latin typeface="Arial" charset="0"/>
                          <a:cs typeface="Arial" charset="0"/>
                        </a:rPr>
                        <a:t> </a:t>
                      </a:r>
                      <a:r>
                        <a:rPr kumimoji="0" lang="ar-EG" sz="3600" b="0" i="0" u="sng" strike="noStrike" cap="none" normalizeH="0" baseline="0" smtClean="0">
                          <a:ln>
                            <a:noFill/>
                          </a:ln>
                          <a:solidFill>
                            <a:srgbClr val="FF9933"/>
                          </a:solidFill>
                          <a:effectLst/>
                          <a:latin typeface="Arial" charset="0"/>
                          <a:cs typeface="Arial" charset="0"/>
                        </a:rPr>
                        <a:t>لوقا </a:t>
                      </a:r>
                      <a:r>
                        <a:rPr kumimoji="0" lang="en-US" sz="3600" b="0" i="0" u="sng" strike="noStrike" cap="none" normalizeH="0" baseline="0" smtClean="0">
                          <a:ln>
                            <a:noFill/>
                          </a:ln>
                          <a:solidFill>
                            <a:srgbClr val="FF9933"/>
                          </a:solidFill>
                          <a:effectLst/>
                          <a:latin typeface="Arial" charset="0"/>
                          <a:cs typeface="Times New Roman" pitchFamily="18" charset="0"/>
                        </a:rPr>
                        <a:t>1:57-80</a:t>
                      </a:r>
                      <a:r>
                        <a:rPr kumimoji="0" lang="ar-SA" sz="3600" b="0" i="0" u="sng" strike="noStrike" cap="none" normalizeH="0" baseline="0" smtClean="0">
                          <a:ln>
                            <a:noFill/>
                          </a:ln>
                          <a:solidFill>
                            <a:srgbClr val="FF9933"/>
                          </a:solidFill>
                          <a:effectLst/>
                          <a:latin typeface="Arial" charset="0"/>
                          <a:cs typeface="Arial" charset="0"/>
                        </a:rPr>
                        <a:t> </a:t>
                      </a:r>
                      <a:endParaRPr kumimoji="0" lang="ar-EG" sz="3600" b="0" i="0" u="sng" strike="noStrike" cap="none" normalizeH="0" baseline="0" smtClean="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ولمَّا تمَّ زمان أليصاباتِ لتلد، فولدت ابناً. وسَمِعَ جيرانها وأقرباؤها أنَّ الربَّ قد عظَّم رحمته لها، ففرحوا معها. </a:t>
                      </a:r>
                      <a:endParaRPr kumimoji="0" lang="ar-EG" sz="3200" b="0" i="0" u="none" strike="noStrike" cap="none" normalizeH="0" baseline="0" smtClean="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Luc 1:57-80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57</a:t>
                      </a:r>
                      <a:r>
                        <a:rPr kumimoji="0" lang="fr-FR" sz="2800" b="0" i="0" u="none" strike="noStrike" cap="none" normalizeH="0" baseline="0" smtClean="0">
                          <a:ln>
                            <a:noFill/>
                          </a:ln>
                          <a:solidFill>
                            <a:schemeClr val="bg1"/>
                          </a:solidFill>
                          <a:effectLst/>
                          <a:latin typeface="Arial" charset="0"/>
                          <a:cs typeface="Arial" charset="0"/>
                        </a:rPr>
                        <a:t> Pour Elisabeth arriva le temps où elle devait accoucher et elle mit au monde un fils. 58 Ses voisins et ses parents apprirent que le Seigneur l'avait comblée de sa bonté et ils se réjouissaient avec 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smtClean="0">
                          <a:ln>
                            <a:noFill/>
                          </a:ln>
                          <a:solidFill>
                            <a:srgbClr val="FF9933"/>
                          </a:solidFill>
                          <a:effectLst/>
                          <a:latin typeface="Arial" charset="0"/>
                          <a:cs typeface="Times New Roman" pitchFamily="18" charset="0"/>
                        </a:rPr>
                        <a:t>Luke 1:57-80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57 Now Elizabeth's full time came for her to be delivered, and she brought forth a son. 58 When her neighbors and relatives heard how the Lord had shown great mercy to her, they rejoiced with her.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26045" name="Rectangle 93"/>
          <p:cNvSpPr>
            <a:spLocks noGrp="1" noChangeArrowheads="1"/>
          </p:cNvSpPr>
          <p:nvPr>
            <p:ph type="ctrTitle"/>
          </p:nvPr>
        </p:nvSpPr>
        <p:spPr/>
        <p:txBody>
          <a:bodyPr/>
          <a:lstStyle/>
          <a:p>
            <a:r>
              <a:rPr lang="en-US"/>
              <a:t>30g</a:t>
            </a:r>
          </a:p>
        </p:txBody>
      </p:sp>
    </p:spTree>
  </p:cSld>
  <p:clrMapOvr>
    <a:masterClrMapping/>
  </p:clrMapOvr>
  <p:timing>
    <p:tnLst>
      <p:par>
        <p:cTn id="1" dur="indefinite" restart="never" nodeType="tmRoot"/>
      </p:par>
    </p:tnLst>
  </p:timing>
</p:sld>
</file>

<file path=ppt/slides/slide1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073" name="Group 97"/>
          <p:cNvGraphicFramePr>
            <a:graphicFrameLocks noGrp="1"/>
          </p:cNvGraphicFramePr>
          <p:nvPr/>
        </p:nvGraphicFramePr>
        <p:xfrm>
          <a:off x="34925" y="115888"/>
          <a:ext cx="9074150" cy="6344160"/>
        </p:xfrm>
        <a:graphic>
          <a:graphicData uri="http://schemas.openxmlformats.org/drawingml/2006/table">
            <a:tbl>
              <a:tblPr rtl="1"/>
              <a:tblGrid>
                <a:gridCol w="4392612"/>
                <a:gridCol w="46815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وحدث في اليوم الثَّامن أنهم جاءوا ليختنوا الصَّبيَّ، وسمَّوه بِاسم أبيه زكريَّا. فأجابت أُمُّه وقالت: " لا بل يُدعَى يوحنَّا ". فقالوا لها: " ليس أحدٌ في عشيرتك يُدعَى بهذا الاِسم ".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59 Or, le huitième jour, ils vinrent pour la circoncision de l'enfant et ils voulaient l'appeler comme son père, Zacharie. 60 Alors sa mère prit la parole: "Non, dit-elle, il s'appellera Jean.61 Ils lui dirent: "Il n'y a personne dans ta parenté qui porte ce nom</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59 So it was, on the eighth day, that they came to circumcise the child; and they would have called him by the name of his father, Zacharias. 60 His mother answered and said, No; he shall be called John. 61 But they said to her, There is no one among your relatives who is called by this name.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279" name="Group 63"/>
          <p:cNvGraphicFramePr>
            <a:graphicFrameLocks noGrp="1"/>
          </p:cNvGraphicFramePr>
          <p:nvPr/>
        </p:nvGraphicFramePr>
        <p:xfrm>
          <a:off x="107950" y="44450"/>
          <a:ext cx="9001125" cy="6016563"/>
        </p:xfrm>
        <a:graphic>
          <a:graphicData uri="http://schemas.openxmlformats.org/drawingml/2006/table">
            <a:tbl>
              <a:tblPr rtl="1"/>
              <a:tblGrid>
                <a:gridCol w="4465637"/>
                <a:gridCol w="4535488"/>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ثُمَّ أشاروا إلى أبيه، بماذا تريد أن تُسمِّيه. فطلب لوحاً وكتب قائلاً: " اسمه يوحنَّا ". فتعجَّب جميعهم. وبغتةً انفتح فمه ولسانه وتكلَّم مُبارِكاً للهِ.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62 Et ils faisaient des signes au père pour savoir comment il voulait qu'on l'appelle. Il demanda une tablette et écrivit ces mots: "Son nom est Jean" et tous furent étonnés . 64 A l'instant sa bouche et sa langue furent libérées et il parlait, bénissant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62 So they made signs to his father--what he would have him called. 63 And he asked for a writing tablet, and wrote, saying, His name is John. So they all marveled. 64 Immediately his mouth was opened and his tongue loosed, and he spoke, praising God.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864" name="Group 64"/>
          <p:cNvGraphicFramePr>
            <a:graphicFrameLocks noGrp="1"/>
          </p:cNvGraphicFramePr>
          <p:nvPr/>
        </p:nvGraphicFramePr>
        <p:xfrm>
          <a:off x="34925" y="115888"/>
          <a:ext cx="9074150" cy="6770880"/>
        </p:xfrm>
        <a:graphic>
          <a:graphicData uri="http://schemas.openxmlformats.org/drawingml/2006/table">
            <a:tbl>
              <a:tblPr rtl="1"/>
              <a:tblGrid>
                <a:gridCol w="4824412"/>
                <a:gridCol w="4249738"/>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ووقع خوفٌ على جميع جيرانهم. وتُحُدِّثَ بهذه الأمور جميعها في جبال اليهوديَّة، وحفظها جميع السَّامعين في قلوبهم قائلينَ: " أتَرى ماذا يكون لهذا الصَّبيُّ؟ " وكانت يد الربِّ معه.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65 Alors la crainte s'empara de tous ceux qui habitaient alentour; et dans le haut pays de Judée tout entier on parlait de tous ces événements. 66 Tous ceux qui les apprirent les gravèrent dans leur coeur; ils se disaient: "Que sera donc cet enfant?" Et vraiment la main du Seigneur était avec lui.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65 Then fear came on all who dwelt around them; and all these sayings were discussed throughout all the hill country of Judea. 66 And all those who heard them kept them in their hearts, saying, What kind of child will this be? And the hand of the Lord was with him.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882" name="Group 58"/>
          <p:cNvGraphicFramePr>
            <a:graphicFrameLocks noGrp="1"/>
          </p:cNvGraphicFramePr>
          <p:nvPr/>
        </p:nvGraphicFramePr>
        <p:xfrm>
          <a:off x="107950" y="115888"/>
          <a:ext cx="9001125" cy="6344160"/>
        </p:xfrm>
        <a:graphic>
          <a:graphicData uri="http://schemas.openxmlformats.org/drawingml/2006/table">
            <a:tbl>
              <a:tblPr rtl="1"/>
              <a:tblGrid>
                <a:gridCol w="4392612"/>
                <a:gridCol w="4608513"/>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وامتلأ زكريَّا أبوه من الرُّوح القُدُس، وتنبَّأ قائلاً: " مُباركٌ الربُّ إلهُ إسرائيلَ الذي افتقد وصنع خلاصاً لشعبه، وأقام لنا قرن خلاصٍ من بيت داود فتاهُ.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67 Zacharie, son père, fut rempli de l'Esprit Saint et il prophétisa en ces termes: 68 Béni soit le Seigneur, le Dieu d'Israël, parce qu'il a visité son peuple, accompli sa libération, et nous a suscité une force de salut dans la famille de David, son serviteur.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67 Now his father Zacharias was filled with the Holy Spirit, and prophesied, saying: 68 Blessed is the Lord God of Israel, For He has visited and redeemed His people, 69 And has raised up a horn of salvation for us In the house of His servant David,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2409" name="Group 25"/>
          <p:cNvGraphicFramePr>
            <a:graphicFrameLocks noGrp="1"/>
          </p:cNvGraphicFramePr>
          <p:nvPr/>
        </p:nvGraphicFramePr>
        <p:xfrm>
          <a:off x="107950" y="115888"/>
          <a:ext cx="9001125" cy="6344160"/>
        </p:xfrm>
        <a:graphic>
          <a:graphicData uri="http://schemas.openxmlformats.org/drawingml/2006/table">
            <a:tbl>
              <a:tblPr rtl="1"/>
              <a:tblGrid>
                <a:gridCol w="4465637"/>
                <a:gridCol w="4535488"/>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كما تكلَّم على أفواهِ أنبيائِه القدِّيسين منذُ الدَّهر، خلاصٍ من أعدائنا ومن أيدي جميع مُبغضينا. ليصنع رحمةً مع أبائنا ويذكر عهدهُ المُقدَّس،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70 C'est ce qu'il avait annoncé par la bouche de ses saints prophètes d'autrefois:71 un salut qui nous libère de nos ennemis et des mains de tous ceux qui nous haïssent. 72 Il a montré sa bonté envers nos pères et s'est rappelé son alliance sainte,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70 As He spoke by the mouth of His holy prophets, Who have been since the world began, 71 That we should be saved from our enemies And from the hand of all who hate us, 72 To perform the mercy promised to our fathers And to remember His holy covenant,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3432" name="Group 24"/>
          <p:cNvGraphicFramePr>
            <a:graphicFrameLocks noGrp="1"/>
          </p:cNvGraphicFramePr>
          <p:nvPr/>
        </p:nvGraphicFramePr>
        <p:xfrm>
          <a:off x="107950" y="115888"/>
          <a:ext cx="9001125" cy="6421438"/>
        </p:xfrm>
        <a:graphic>
          <a:graphicData uri="http://schemas.openxmlformats.org/drawingml/2006/table">
            <a:tbl>
              <a:tblPr rtl="1"/>
              <a:tblGrid>
                <a:gridCol w="4537075"/>
                <a:gridCol w="4464050"/>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القَسَمَ الذي حلف به لإبراهيم أبينا: أن يُعطينا بلا خوفٍ، الخلاص من أيدي أعدائنا لنعبدُه بالطهارة والحقِّ قُدَّامه جميع أيَّامنا.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le serment qu'il a fait à Abraham notre père: 73 il nous accorderait, après nous avoir arrachés aux mains des ennemis, de lui rendre sans crainte 75 notre culte dans la piété et la justice sous son regard, tout au long de nos jours.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73 The oath which He swore to our father Abraham: 74 To grant us that we, Being delivered from the hand of our enemies, Might serve Him without fear, 75 In holiness and righteousness before Him all the days of our life.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94458" name="Group 26"/>
          <p:cNvGraphicFramePr>
            <a:graphicFrameLocks noGrp="1"/>
          </p:cNvGraphicFramePr>
          <p:nvPr/>
        </p:nvGraphicFramePr>
        <p:xfrm>
          <a:off x="107950" y="115888"/>
          <a:ext cx="9001125" cy="6770880"/>
        </p:xfrm>
        <a:graphic>
          <a:graphicData uri="http://schemas.openxmlformats.org/drawingml/2006/table">
            <a:tbl>
              <a:tblPr rtl="1"/>
              <a:tblGrid>
                <a:gridCol w="4608512"/>
                <a:gridCol w="4392613"/>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وأنتَ أيُّها الصَّبيُّ نبيَّ العليِّ تُدعَى، لأنَّك تتقدَّمُ سائراً أمام وجه الربِّ لتُعِدَّ طرقهُ. ولتُعطيَ عِلْم الخلاصِ لشـعبه بمغفرة خطاياهم، من أجل تحنن رحمة إلهنا التي بها افتقدنا المُشرَقُ من العَلاءِ.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76 Et toi, petit enfant, tu seras appelé prophète du Très Haut, car tu marcheras par devant sous le regard du Seigneur, pour préparer ses routes,77 pour donner à son peuple la connaissance du salut par le pardon des péchés. 78 C'est l'effet de la bonté profonde de notre Dieu: grâce à elle  nous a visités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76 And you, child, will be called the prophet of the Highest; For you will go before the face of the Lord to prepare His ways, 77 To give knowledge of salvation to His people By the remission of their sins, 78 Through the tender mercy of our God, With which the Dayspring from on high has visited us;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78" name="Group 66"/>
          <p:cNvGraphicFramePr>
            <a:graphicFrameLocks noGrp="1"/>
          </p:cNvGraphicFramePr>
          <p:nvPr/>
        </p:nvGraphicFramePr>
        <p:xfrm>
          <a:off x="107950" y="44450"/>
          <a:ext cx="9001125" cy="6417312"/>
        </p:xfrm>
        <a:graphic>
          <a:graphicData uri="http://schemas.openxmlformats.org/drawingml/2006/table">
            <a:tbl>
              <a:tblPr rtl="1"/>
              <a:tblGrid>
                <a:gridCol w="4968875"/>
                <a:gridCol w="4032250"/>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smtClean="0">
                          <a:ln>
                            <a:noFill/>
                          </a:ln>
                          <a:solidFill>
                            <a:schemeClr val="bg1"/>
                          </a:solidFill>
                          <a:effectLst/>
                          <a:latin typeface="Arial" charset="0"/>
                          <a:cs typeface="Arial" charset="0"/>
                        </a:rPr>
                        <a:t>ليُضيء على الجالسينَ في الظُّلمةِ وظلال الموتِ، لكي تستقيم أرجُلنا في طريقِ السَّلام ". أمَّا الصَّبيُّ فكان ينمو ويتقوَّى بالرُّوح، وكان مُقيمٌ في البراري إلى يوم ظهوره لإسرائيلَ.</a:t>
                      </a:r>
                      <a:r>
                        <a:rPr kumimoji="0" lang="en-US" sz="3200" b="0" i="0" u="none" strike="noStrike" cap="none" normalizeH="0" baseline="0" smtClean="0">
                          <a:ln>
                            <a:noFill/>
                          </a:ln>
                          <a:solidFill>
                            <a:schemeClr val="bg1"/>
                          </a:solidFill>
                          <a:effectLst/>
                          <a:latin typeface="Arial" charset="0"/>
                          <a:cs typeface="Arial" charset="0"/>
                        </a:rPr>
                        <a:t>  </a:t>
                      </a:r>
                      <a:r>
                        <a:rPr kumimoji="0" lang="ar-EG" sz="3600" b="0" i="0" u="none" strike="noStrike" cap="none" normalizeH="0" baseline="0" smtClean="0">
                          <a:ln>
                            <a:noFill/>
                          </a:ln>
                          <a:solidFill>
                            <a:srgbClr val="FF9933"/>
                          </a:solidFill>
                          <a:effectLst/>
                          <a:latin typeface="Arial" charset="0"/>
                          <a:cs typeface="Arial" charset="0"/>
                        </a:rPr>
                        <a:t>(والمجد للـه دائماً )</a:t>
                      </a:r>
                      <a:endParaRPr kumimoji="0" lang="en-CA" sz="3600" b="0" i="0" u="none" strike="noStrike" cap="none" normalizeH="0" baseline="0" smtClean="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smtClean="0">
                          <a:ln>
                            <a:noFill/>
                          </a:ln>
                          <a:solidFill>
                            <a:schemeClr val="bg1"/>
                          </a:solidFill>
                          <a:effectLst/>
                          <a:latin typeface="Arial" charset="0"/>
                          <a:cs typeface="Arial" charset="0"/>
                        </a:rPr>
                        <a:t>79 l'astre levant venu d'en haut. Il est apparu à ceux qui se trouvent dans les ténèbres et l'ombre de la mort, afin de guider nos pas sur la route de la paix. 80 Quant à l'enfant, il grandissait et son esprit se fortifiait; et il fut dans les déserts jusqu'au jour de sa manifestation à Israël.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smtClean="0">
                          <a:ln>
                            <a:noFill/>
                          </a:ln>
                          <a:solidFill>
                            <a:srgbClr val="FF9900"/>
                          </a:solidFill>
                          <a:effectLst/>
                          <a:latin typeface="Arial" charset="0"/>
                          <a:cs typeface="Arial" charset="0"/>
                        </a:rPr>
                        <a:t>(Gloire à Dieu éternellement.)</a:t>
                      </a:r>
                      <a:endParaRPr kumimoji="0" lang="ar-EG" sz="2400" b="1" i="0" u="none" strike="noStrike" cap="none" normalizeH="0" baseline="0" smtClean="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bg1"/>
                          </a:solidFill>
                          <a:effectLst/>
                          <a:latin typeface="Arial" charset="0"/>
                          <a:cs typeface="Arial" charset="0"/>
                        </a:rPr>
                        <a:t>79 To give light to those who sit in darkness and the shadow of death, To guide our feet into the way of peace. 80 So the child grew and became strong in spirit, and was in the deserts till the day of his manifestation to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smtClean="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smtClean="0"/>
              <a:t>Continue to the Liturgy of the Believers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16117</TotalTime>
  <Words>174299</Words>
  <Application>Microsoft Office PowerPoint</Application>
  <PresentationFormat>On-screen Show (4:3)</PresentationFormat>
  <Paragraphs>7582</Paragraphs>
  <Slides>1636</Slides>
  <Notes>90</Notes>
  <HiddenSlides>0</HiddenSlides>
  <MMClips>0</MMClips>
  <ScaleCrop>false</ScaleCrop>
  <HeadingPairs>
    <vt:vector size="4" baseType="variant">
      <vt:variant>
        <vt:lpstr>Theme</vt:lpstr>
      </vt:variant>
      <vt:variant>
        <vt:i4>1</vt:i4>
      </vt:variant>
      <vt:variant>
        <vt:lpstr>Slide Titles</vt:lpstr>
      </vt:variant>
      <vt:variant>
        <vt:i4>1636</vt:i4>
      </vt:variant>
    </vt:vector>
  </HeadingPairs>
  <TitlesOfParts>
    <vt:vector size="1637" baseType="lpstr">
      <vt:lpstr>Default Design</vt:lpstr>
      <vt:lpstr>Days Readings for the Month of Baounah قراءات أيام شهر باؤونة  Lectures des jours du mois de Baounah </vt:lpstr>
      <vt:lpstr>Slide 2</vt:lpstr>
      <vt:lpstr>Slide 3</vt:lpstr>
      <vt:lpstr>1pv</vt:lpstr>
      <vt:lpstr>1v</vt:lpstr>
      <vt:lpstr>Slide 6</vt:lpstr>
      <vt:lpstr>Slide 7</vt:lpstr>
      <vt:lpstr>Slide 8</vt:lpstr>
      <vt:lpstr>Slide 9</vt:lpstr>
      <vt:lpstr>Slide 10</vt:lpstr>
      <vt:lpstr>1pm</vt:lpstr>
      <vt:lpstr>1m</vt:lpstr>
      <vt:lpstr>Slide 13</vt:lpstr>
      <vt:lpstr>Slide 14</vt:lpstr>
      <vt:lpstr>Slide 15</vt:lpstr>
      <vt:lpstr>Paul, the servant of our Lord, Jesus Christ, called to be an apostle, appointed to the Gospel of God. </vt:lpstr>
      <vt:lpstr>1p</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1c</vt:lpstr>
      <vt:lpstr>Slide 37</vt:lpstr>
      <vt:lpstr>Slide 38</vt:lpstr>
      <vt:lpstr>Slide 39</vt:lpstr>
      <vt:lpstr>Slide 40</vt:lpstr>
      <vt:lpstr>Slide 41</vt:lpstr>
      <vt:lpstr>Slide 42</vt:lpstr>
      <vt:lpstr>Slide 43</vt:lpstr>
      <vt:lpstr>The Acts of our fathers, the apostles, may their blessings be with us.  Amen.</vt:lpstr>
      <vt:lpstr>1a</vt:lpstr>
      <vt:lpstr>Slide 46</vt:lpstr>
      <vt:lpstr>Slide 47</vt:lpstr>
      <vt:lpstr>Slide 48</vt:lpstr>
      <vt:lpstr>Slide 49</vt:lpstr>
      <vt:lpstr>Slide 50</vt:lpstr>
      <vt:lpstr>Slide 51</vt:lpstr>
      <vt:lpstr>Slide 52</vt:lpstr>
      <vt:lpstr>Slide 53</vt:lpstr>
      <vt:lpstr>Slide 54</vt:lpstr>
      <vt:lpstr>Slide 55</vt:lpstr>
      <vt:lpstr>THE SYNEXARIUM السنكسار LE SYNEXAIRE</vt:lpstr>
      <vt:lpstr>Slide 57</vt:lpstr>
      <vt:lpstr>1pg</vt:lpstr>
      <vt:lpstr>1g</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2pv</vt:lpstr>
      <vt:lpstr>2v</vt:lpstr>
      <vt:lpstr>Slide 75</vt:lpstr>
      <vt:lpstr>Slide 76</vt:lpstr>
      <vt:lpstr>Slide 77</vt:lpstr>
      <vt:lpstr>Slide 78</vt:lpstr>
      <vt:lpstr>Slide 79</vt:lpstr>
      <vt:lpstr>Slide 80</vt:lpstr>
      <vt:lpstr>Slide 81</vt:lpstr>
      <vt:lpstr>2pm</vt:lpstr>
      <vt:lpstr>2m</vt:lpstr>
      <vt:lpstr>Slide 84</vt:lpstr>
      <vt:lpstr>Slide 85</vt:lpstr>
      <vt:lpstr>Slide 86</vt:lpstr>
      <vt:lpstr>Slide 87</vt:lpstr>
      <vt:lpstr>Slide 88</vt:lpstr>
      <vt:lpstr>Paul, the servant of our Lord, Jesus Christ, called to be an apostle, appointed to the Gospel of God. </vt:lpstr>
      <vt:lpstr>2p</vt:lpstr>
      <vt:lpstr>Slide 91</vt:lpstr>
      <vt:lpstr>Slide 92</vt:lpstr>
      <vt:lpstr>Slide 93</vt:lpstr>
      <vt:lpstr>Slide 94</vt:lpstr>
      <vt:lpstr>Slide 95</vt:lpstr>
      <vt:lpstr>Slide 96</vt:lpstr>
      <vt:lpstr>Slide 97</vt:lpstr>
      <vt:lpstr>Slide 98</vt:lpstr>
      <vt:lpstr>2c</vt:lpstr>
      <vt:lpstr>Slide 100</vt:lpstr>
      <vt:lpstr>Slide 101</vt:lpstr>
      <vt:lpstr>Slide 102</vt:lpstr>
      <vt:lpstr>Slide 103</vt:lpstr>
      <vt:lpstr>Slide 104</vt:lpstr>
      <vt:lpstr>Slide 105</vt:lpstr>
      <vt:lpstr>The Acts of our fathers, the apostles, may their blessings be with us.  Amen.</vt:lpstr>
      <vt:lpstr>2a</vt:lpstr>
      <vt:lpstr>Slide 108</vt:lpstr>
      <vt:lpstr>Slide 109</vt:lpstr>
      <vt:lpstr>Slide 110</vt:lpstr>
      <vt:lpstr>Slide 111</vt:lpstr>
      <vt:lpstr>Slide 112</vt:lpstr>
      <vt:lpstr>THE SYNEXARIUM السنكسار LE SYNEXAIRE</vt:lpstr>
      <vt:lpstr>Slide 114</vt:lpstr>
      <vt:lpstr>2pg</vt:lpstr>
      <vt:lpstr>2g</vt:lpstr>
      <vt:lpstr>Slide 117</vt:lpstr>
      <vt:lpstr>Slide 118</vt:lpstr>
      <vt:lpstr>Slide 119</vt:lpstr>
      <vt:lpstr>Slide 120</vt:lpstr>
      <vt:lpstr>Slide 121</vt:lpstr>
      <vt:lpstr>Slide 122</vt:lpstr>
      <vt:lpstr>3pv</vt:lpstr>
      <vt:lpstr>3v</vt:lpstr>
      <vt:lpstr>Slide 125</vt:lpstr>
      <vt:lpstr>Slide 126</vt:lpstr>
      <vt:lpstr>Slide 127</vt:lpstr>
      <vt:lpstr>Slide 128</vt:lpstr>
      <vt:lpstr>Slide 129</vt:lpstr>
      <vt:lpstr>3pm</vt:lpstr>
      <vt:lpstr>3m</vt:lpstr>
      <vt:lpstr>Slide 132</vt:lpstr>
      <vt:lpstr>Slide 133</vt:lpstr>
      <vt:lpstr>Slide 134</vt:lpstr>
      <vt:lpstr>Paul, the servant of our Lord, Jesus Christ, called to be an apostle, appointed to the Gospel of God. </vt:lpstr>
      <vt:lpstr>3p</vt:lpstr>
      <vt:lpstr>Slide 137</vt:lpstr>
      <vt:lpstr>Slide 138</vt:lpstr>
      <vt:lpstr>Slide 139</vt:lpstr>
      <vt:lpstr>Slide 140</vt:lpstr>
      <vt:lpstr>Slide 141</vt:lpstr>
      <vt:lpstr>Slide 142</vt:lpstr>
      <vt:lpstr>Slide 143</vt:lpstr>
      <vt:lpstr>Slide 144</vt:lpstr>
      <vt:lpstr>Slide 145</vt:lpstr>
      <vt:lpstr>Slide 146</vt:lpstr>
      <vt:lpstr>Slide 147</vt:lpstr>
      <vt:lpstr>Slide 148</vt:lpstr>
      <vt:lpstr>Slide 149</vt:lpstr>
      <vt:lpstr>Slide 150</vt:lpstr>
      <vt:lpstr>Slide 151</vt:lpstr>
      <vt:lpstr>Slide 152</vt:lpstr>
      <vt:lpstr>3c</vt:lpstr>
      <vt:lpstr>Slide 154</vt:lpstr>
      <vt:lpstr>Slide 155</vt:lpstr>
      <vt:lpstr>Slide 156</vt:lpstr>
      <vt:lpstr>Slide 157</vt:lpstr>
      <vt:lpstr>Slide 158</vt:lpstr>
      <vt:lpstr>Slide 159</vt:lpstr>
      <vt:lpstr>Slide 160</vt:lpstr>
      <vt:lpstr>The Acts of our fathers, the apostles, may their blessings be with us.  Amen.</vt:lpstr>
      <vt:lpstr>3a</vt:lpstr>
      <vt:lpstr>Slide 163</vt:lpstr>
      <vt:lpstr>Slide 164</vt:lpstr>
      <vt:lpstr>Slide 165</vt:lpstr>
      <vt:lpstr>Slide 166</vt:lpstr>
      <vt:lpstr>Slide 167</vt:lpstr>
      <vt:lpstr>Slide 168</vt:lpstr>
      <vt:lpstr>THE SYNEXARIUM السنكسار LE SYNEXAIRE</vt:lpstr>
      <vt:lpstr>Slide 170</vt:lpstr>
      <vt:lpstr>3pg</vt:lpstr>
      <vt:lpstr>3g</vt:lpstr>
      <vt:lpstr>Slide 173</vt:lpstr>
      <vt:lpstr>Slide 174</vt:lpstr>
      <vt:lpstr>Slide 175</vt:lpstr>
      <vt:lpstr>Slide 176</vt:lpstr>
      <vt:lpstr>Slide 177</vt:lpstr>
      <vt:lpstr>Slide 178</vt:lpstr>
      <vt:lpstr>Slide 179</vt:lpstr>
      <vt:lpstr>Slide 180</vt:lpstr>
      <vt:lpstr>Slide 181</vt:lpstr>
      <vt:lpstr>Slide 182</vt:lpstr>
      <vt:lpstr>4pv</vt:lpstr>
      <vt:lpstr>4v</vt:lpstr>
      <vt:lpstr>Slide 185</vt:lpstr>
      <vt:lpstr>Slide 186</vt:lpstr>
      <vt:lpstr>Slide 187</vt:lpstr>
      <vt:lpstr>Slide 188</vt:lpstr>
      <vt:lpstr>4pm</vt:lpstr>
      <vt:lpstr>4m</vt:lpstr>
      <vt:lpstr>Slide 191</vt:lpstr>
      <vt:lpstr>Slide 192</vt:lpstr>
      <vt:lpstr>Paul, the servant of our Lord, Jesus Christ, called to be an apostle, appointed to the Gospel of God. </vt:lpstr>
      <vt:lpstr>4p</vt:lpstr>
      <vt:lpstr>Slide 195</vt:lpstr>
      <vt:lpstr>Slide 196</vt:lpstr>
      <vt:lpstr>Slide 197</vt:lpstr>
      <vt:lpstr>Slide 198</vt:lpstr>
      <vt:lpstr>Slide 199</vt:lpstr>
      <vt:lpstr>Slide 200</vt:lpstr>
      <vt:lpstr>Slide 201</vt:lpstr>
      <vt:lpstr>4c</vt:lpstr>
      <vt:lpstr>Slide 203</vt:lpstr>
      <vt:lpstr>Slide 204</vt:lpstr>
      <vt:lpstr>Slide 205</vt:lpstr>
      <vt:lpstr>Slide 206</vt:lpstr>
      <vt:lpstr>Slide 207</vt:lpstr>
      <vt:lpstr>The Acts of our fathers, the apostles, may their blessings be with us.  Amen.</vt:lpstr>
      <vt:lpstr>4a</vt:lpstr>
      <vt:lpstr>Slide 210</vt:lpstr>
      <vt:lpstr>Slide 211</vt:lpstr>
      <vt:lpstr>Slide 212</vt:lpstr>
      <vt:lpstr>Slide 213</vt:lpstr>
      <vt:lpstr>Slide 214</vt:lpstr>
      <vt:lpstr>Slide 215</vt:lpstr>
      <vt:lpstr>Slide 216</vt:lpstr>
      <vt:lpstr>Slide 217</vt:lpstr>
      <vt:lpstr>Slide 218</vt:lpstr>
      <vt:lpstr>THE SYNEXARIUM السنكسار LE SYNEXAIRE</vt:lpstr>
      <vt:lpstr>Slide 220</vt:lpstr>
      <vt:lpstr>4pg</vt:lpstr>
      <vt:lpstr>4g</vt:lpstr>
      <vt:lpstr>Slide 223</vt:lpstr>
      <vt:lpstr>Slide 224</vt:lpstr>
      <vt:lpstr>Slide 225</vt:lpstr>
      <vt:lpstr>Slide 226</vt:lpstr>
      <vt:lpstr>Slide 227</vt:lpstr>
      <vt:lpstr>Slide 228</vt:lpstr>
      <vt:lpstr>Slide 229</vt:lpstr>
      <vt:lpstr>Slide 230</vt:lpstr>
      <vt:lpstr>Slide 231</vt:lpstr>
      <vt:lpstr>Slide 232</vt:lpstr>
      <vt:lpstr>5pv</vt:lpstr>
      <vt:lpstr>5v</vt:lpstr>
      <vt:lpstr>Slide 235</vt:lpstr>
      <vt:lpstr>Slide 236</vt:lpstr>
      <vt:lpstr>Slide 237</vt:lpstr>
      <vt:lpstr>Slide 238</vt:lpstr>
      <vt:lpstr>Slide 239</vt:lpstr>
      <vt:lpstr>Slide 240</vt:lpstr>
      <vt:lpstr>5pm</vt:lpstr>
      <vt:lpstr>5m</vt:lpstr>
      <vt:lpstr>Slide 243</vt:lpstr>
      <vt:lpstr>Slide 244</vt:lpstr>
      <vt:lpstr>Slide 245</vt:lpstr>
      <vt:lpstr>Slide 246</vt:lpstr>
      <vt:lpstr>Paul, the servant of our Lord, Jesus Christ, called to be an apostle, appointed to the Gospel of God. </vt:lpstr>
      <vt:lpstr>5p</vt:lpstr>
      <vt:lpstr>Slide 249</vt:lpstr>
      <vt:lpstr>Slide 250</vt:lpstr>
      <vt:lpstr>Slide 251</vt:lpstr>
      <vt:lpstr>Slide 252</vt:lpstr>
      <vt:lpstr>Slide 253</vt:lpstr>
      <vt:lpstr>Slide 254</vt:lpstr>
      <vt:lpstr>Slide 255</vt:lpstr>
      <vt:lpstr>5c</vt:lpstr>
      <vt:lpstr>Slide 257</vt:lpstr>
      <vt:lpstr>Slide 258</vt:lpstr>
      <vt:lpstr>Slide 259</vt:lpstr>
      <vt:lpstr>Slide 260</vt:lpstr>
      <vt:lpstr>Slide 261</vt:lpstr>
      <vt:lpstr>Slide 262</vt:lpstr>
      <vt:lpstr>The Acts of our fathers, the apostles, may their blessings be with us.  Amen.</vt:lpstr>
      <vt:lpstr>5a</vt:lpstr>
      <vt:lpstr>Slide 265</vt:lpstr>
      <vt:lpstr>Slide 266</vt:lpstr>
      <vt:lpstr>Slide 267</vt:lpstr>
      <vt:lpstr>Slide 268</vt:lpstr>
      <vt:lpstr>Slide 269</vt:lpstr>
      <vt:lpstr>THE SYNEXARIUM السنكسار LE SYNEXAIRE</vt:lpstr>
      <vt:lpstr>Slide 271</vt:lpstr>
      <vt:lpstr>5pg</vt:lpstr>
      <vt:lpstr>5g</vt:lpstr>
      <vt:lpstr>Slide 274</vt:lpstr>
      <vt:lpstr>Slide 275</vt:lpstr>
      <vt:lpstr>Slide 276</vt:lpstr>
      <vt:lpstr>Slide 277</vt:lpstr>
      <vt:lpstr>Slide 278</vt:lpstr>
      <vt:lpstr>Slide 279</vt:lpstr>
      <vt:lpstr>Slide 280</vt:lpstr>
      <vt:lpstr>Slide 281</vt:lpstr>
      <vt:lpstr>Slide 282</vt:lpstr>
      <vt:lpstr>6pv</vt:lpstr>
      <vt:lpstr>6v</vt:lpstr>
      <vt:lpstr>Slide 285</vt:lpstr>
      <vt:lpstr>Slide 286</vt:lpstr>
      <vt:lpstr>Slide 287</vt:lpstr>
      <vt:lpstr>Slide 288</vt:lpstr>
      <vt:lpstr>6pm</vt:lpstr>
      <vt:lpstr>6m</vt:lpstr>
      <vt:lpstr>Slide 291</vt:lpstr>
      <vt:lpstr>Slide 292</vt:lpstr>
      <vt:lpstr>Slide 293</vt:lpstr>
      <vt:lpstr>Paul, the servant of our Lord, Jesus Christ, called to be an apostle, appointed to the Gospel of God. </vt:lpstr>
      <vt:lpstr>6p</vt:lpstr>
      <vt:lpstr>Slide 296</vt:lpstr>
      <vt:lpstr>Slide 297</vt:lpstr>
      <vt:lpstr>Slide 298</vt:lpstr>
      <vt:lpstr>Slide 299</vt:lpstr>
      <vt:lpstr>Slide 300</vt:lpstr>
      <vt:lpstr>Slide 301</vt:lpstr>
      <vt:lpstr>Slide 302</vt:lpstr>
      <vt:lpstr>6c</vt:lpstr>
      <vt:lpstr>Slide 304</vt:lpstr>
      <vt:lpstr>Slide 305</vt:lpstr>
      <vt:lpstr>Slide 306</vt:lpstr>
      <vt:lpstr>Slide 307</vt:lpstr>
      <vt:lpstr>The Acts of our fathers, the apostles, may their blessings be with us.  Amen.</vt:lpstr>
      <vt:lpstr>6a</vt:lpstr>
      <vt:lpstr>Slide 310</vt:lpstr>
      <vt:lpstr>Slide 311</vt:lpstr>
      <vt:lpstr>Slide 312</vt:lpstr>
      <vt:lpstr>Slide 313</vt:lpstr>
      <vt:lpstr>Slide 314</vt:lpstr>
      <vt:lpstr>THE SYNEXARIUM السنكسار LE SYNEXAIRE</vt:lpstr>
      <vt:lpstr>Slide 316</vt:lpstr>
      <vt:lpstr>6pg</vt:lpstr>
      <vt:lpstr>6g</vt:lpstr>
      <vt:lpstr>Slide 319</vt:lpstr>
      <vt:lpstr>Slide 320</vt:lpstr>
      <vt:lpstr>Slide 321</vt:lpstr>
      <vt:lpstr>Slide 322</vt:lpstr>
      <vt:lpstr>Slide 323</vt:lpstr>
      <vt:lpstr>7pv</vt:lpstr>
      <vt:lpstr>7v</vt:lpstr>
      <vt:lpstr>Slide 326</vt:lpstr>
      <vt:lpstr>Slide 327</vt:lpstr>
      <vt:lpstr>Slide 328</vt:lpstr>
      <vt:lpstr>Slide 329</vt:lpstr>
      <vt:lpstr>7pm</vt:lpstr>
      <vt:lpstr>7m</vt:lpstr>
      <vt:lpstr>Slide 332</vt:lpstr>
      <vt:lpstr>Slide 333</vt:lpstr>
      <vt:lpstr>Slide 334</vt:lpstr>
      <vt:lpstr>Paul, the servant of our Lord, Jesus Christ, called to be an apostle, appointed to the Gospel of God. </vt:lpstr>
      <vt:lpstr>7p</vt:lpstr>
      <vt:lpstr>Slide 337</vt:lpstr>
      <vt:lpstr>Slide 338</vt:lpstr>
      <vt:lpstr>Slide 339</vt:lpstr>
      <vt:lpstr>Slide 340</vt:lpstr>
      <vt:lpstr>Slide 341</vt:lpstr>
      <vt:lpstr>Slide 342</vt:lpstr>
      <vt:lpstr>Slide 343</vt:lpstr>
      <vt:lpstr>7c</vt:lpstr>
      <vt:lpstr>Slide 345</vt:lpstr>
      <vt:lpstr>Slide 346</vt:lpstr>
      <vt:lpstr>Slide 347</vt:lpstr>
      <vt:lpstr>Slide 348</vt:lpstr>
      <vt:lpstr>Slide 349</vt:lpstr>
      <vt:lpstr>Slide 350</vt:lpstr>
      <vt:lpstr>Slide 351</vt:lpstr>
      <vt:lpstr>The Acts of our fathers, the apostles, may their blessings be with us.  Amen.</vt:lpstr>
      <vt:lpstr>7a</vt:lpstr>
      <vt:lpstr>Slide 354</vt:lpstr>
      <vt:lpstr>Slide 355</vt:lpstr>
      <vt:lpstr>Slide 356</vt:lpstr>
      <vt:lpstr>Slide 357</vt:lpstr>
      <vt:lpstr>Slide 358</vt:lpstr>
      <vt:lpstr>Slide 359</vt:lpstr>
      <vt:lpstr>Slide 360</vt:lpstr>
      <vt:lpstr>Slide 361</vt:lpstr>
      <vt:lpstr>Slide 362</vt:lpstr>
      <vt:lpstr>Slide 363</vt:lpstr>
      <vt:lpstr>THE SYNEXARIUM السنكسار LE SYNEXAIRE</vt:lpstr>
      <vt:lpstr>Slide 365</vt:lpstr>
      <vt:lpstr>7pg</vt:lpstr>
      <vt:lpstr>7g</vt:lpstr>
      <vt:lpstr>Slide 368</vt:lpstr>
      <vt:lpstr>Slide 369</vt:lpstr>
      <vt:lpstr>Slide 370</vt:lpstr>
      <vt:lpstr>Slide 371</vt:lpstr>
      <vt:lpstr>Slide 372</vt:lpstr>
      <vt:lpstr>8pv</vt:lpstr>
      <vt:lpstr>8v</vt:lpstr>
      <vt:lpstr>Slide 375</vt:lpstr>
      <vt:lpstr>Slide 376</vt:lpstr>
      <vt:lpstr>Slide 377</vt:lpstr>
      <vt:lpstr>8pm</vt:lpstr>
      <vt:lpstr>8m</vt:lpstr>
      <vt:lpstr>Slide 380</vt:lpstr>
      <vt:lpstr>Slide 381</vt:lpstr>
      <vt:lpstr>Slide 382</vt:lpstr>
      <vt:lpstr>Slide 383</vt:lpstr>
      <vt:lpstr>Paul, the servant of our Lord, Jesus Christ, called to be an apostle, appointed to the Gospel of God. </vt:lpstr>
      <vt:lpstr>8p</vt:lpstr>
      <vt:lpstr>Slide 386</vt:lpstr>
      <vt:lpstr>Slide 387</vt:lpstr>
      <vt:lpstr>Slide 388</vt:lpstr>
      <vt:lpstr>Slide 389</vt:lpstr>
      <vt:lpstr>Slide 390</vt:lpstr>
      <vt:lpstr>Slide 391</vt:lpstr>
      <vt:lpstr>Slide 392</vt:lpstr>
      <vt:lpstr>Slide 393</vt:lpstr>
      <vt:lpstr>Slide 394</vt:lpstr>
      <vt:lpstr>Slide 395</vt:lpstr>
      <vt:lpstr>Slide 396</vt:lpstr>
      <vt:lpstr>Slide 397</vt:lpstr>
      <vt:lpstr>Slide 398</vt:lpstr>
      <vt:lpstr>8c</vt:lpstr>
      <vt:lpstr>Slide 400</vt:lpstr>
      <vt:lpstr>Slide 401</vt:lpstr>
      <vt:lpstr>Slide 402</vt:lpstr>
      <vt:lpstr>Slide 403</vt:lpstr>
      <vt:lpstr>Slide 404</vt:lpstr>
      <vt:lpstr>Slide 405</vt:lpstr>
      <vt:lpstr>The Acts of our fathers, the apostles, may their blessings be with us.  Amen.</vt:lpstr>
      <vt:lpstr>8a</vt:lpstr>
      <vt:lpstr>Slide 408</vt:lpstr>
      <vt:lpstr>Slide 409</vt:lpstr>
      <vt:lpstr>Slide 410</vt:lpstr>
      <vt:lpstr>Slide 411</vt:lpstr>
      <vt:lpstr>Slide 412</vt:lpstr>
      <vt:lpstr>Slide 413</vt:lpstr>
      <vt:lpstr>Slide 414</vt:lpstr>
      <vt:lpstr>THE SYNEXARIUM السنكسار LE SYNEXAIRE</vt:lpstr>
      <vt:lpstr>Slide 416</vt:lpstr>
      <vt:lpstr>8pg</vt:lpstr>
      <vt:lpstr>8g</vt:lpstr>
      <vt:lpstr>Slide 419</vt:lpstr>
      <vt:lpstr>Slide 420</vt:lpstr>
      <vt:lpstr>Slide 421</vt:lpstr>
      <vt:lpstr>Slide 422</vt:lpstr>
      <vt:lpstr>Slide 423</vt:lpstr>
      <vt:lpstr>Slide 424</vt:lpstr>
      <vt:lpstr>Slide 425</vt:lpstr>
      <vt:lpstr>Slide 426</vt:lpstr>
      <vt:lpstr>Slide 427</vt:lpstr>
      <vt:lpstr>9pv</vt:lpstr>
      <vt:lpstr>9v</vt:lpstr>
      <vt:lpstr>Slide 430</vt:lpstr>
      <vt:lpstr>Slide 431</vt:lpstr>
      <vt:lpstr>Slide 432</vt:lpstr>
      <vt:lpstr>Slide 433</vt:lpstr>
      <vt:lpstr>Slide 434</vt:lpstr>
      <vt:lpstr>Slide 435</vt:lpstr>
      <vt:lpstr>Slide 436</vt:lpstr>
      <vt:lpstr>Slide 437</vt:lpstr>
      <vt:lpstr>Slide 438</vt:lpstr>
      <vt:lpstr>9pm</vt:lpstr>
      <vt:lpstr>9m</vt:lpstr>
      <vt:lpstr>Slide 441</vt:lpstr>
      <vt:lpstr>Slide 442</vt:lpstr>
      <vt:lpstr>Slide 443</vt:lpstr>
      <vt:lpstr>Slide 444</vt:lpstr>
      <vt:lpstr>Paul, the servant of our Lord, Jesus Christ, called to be an apostle, appointed to the Gospel of God. </vt:lpstr>
      <vt:lpstr>9p</vt:lpstr>
      <vt:lpstr>Slide 447</vt:lpstr>
      <vt:lpstr>Slide 448</vt:lpstr>
      <vt:lpstr>Slide 449</vt:lpstr>
      <vt:lpstr>Slide 450</vt:lpstr>
      <vt:lpstr>Slide 451</vt:lpstr>
      <vt:lpstr>Slide 452</vt:lpstr>
      <vt:lpstr>Slide 453</vt:lpstr>
      <vt:lpstr>9c</vt:lpstr>
      <vt:lpstr>Slide 455</vt:lpstr>
      <vt:lpstr>Slide 456</vt:lpstr>
      <vt:lpstr>Slide 457</vt:lpstr>
      <vt:lpstr>Slide 458</vt:lpstr>
      <vt:lpstr>Slide 459</vt:lpstr>
      <vt:lpstr>Slide 460</vt:lpstr>
      <vt:lpstr>Slide 461</vt:lpstr>
      <vt:lpstr>Slide 462</vt:lpstr>
      <vt:lpstr>The Acts of our fathers, the apostles, may their blessings be with us.  Amen.</vt:lpstr>
      <vt:lpstr>9a</vt:lpstr>
      <vt:lpstr>Slide 465</vt:lpstr>
      <vt:lpstr>Slide 466</vt:lpstr>
      <vt:lpstr>Slide 467</vt:lpstr>
      <vt:lpstr>Slide 468</vt:lpstr>
      <vt:lpstr>Slide 469</vt:lpstr>
      <vt:lpstr>Slide 470</vt:lpstr>
      <vt:lpstr>THE SYNEXARIUM السنكسار LE SYNEXAIRE</vt:lpstr>
      <vt:lpstr>Slide 472</vt:lpstr>
      <vt:lpstr>9pg</vt:lpstr>
      <vt:lpstr>9g</vt:lpstr>
      <vt:lpstr>Slide 475</vt:lpstr>
      <vt:lpstr>Slide 476</vt:lpstr>
      <vt:lpstr>Slide 477</vt:lpstr>
      <vt:lpstr>Slide 478</vt:lpstr>
      <vt:lpstr>Slide 479</vt:lpstr>
      <vt:lpstr>Slide 480</vt:lpstr>
      <vt:lpstr>Slide 481</vt:lpstr>
      <vt:lpstr>Slide 482</vt:lpstr>
      <vt:lpstr>Slide 483</vt:lpstr>
      <vt:lpstr>Slide 484</vt:lpstr>
      <vt:lpstr>Slide 485</vt:lpstr>
      <vt:lpstr>Slide 486</vt:lpstr>
      <vt:lpstr>Slide 487</vt:lpstr>
      <vt:lpstr>Slide 488</vt:lpstr>
      <vt:lpstr>Slide 489</vt:lpstr>
      <vt:lpstr>10pv</vt:lpstr>
      <vt:lpstr>10v</vt:lpstr>
      <vt:lpstr>Slide 492</vt:lpstr>
      <vt:lpstr>Slide 493</vt:lpstr>
      <vt:lpstr>Slide 494</vt:lpstr>
      <vt:lpstr>Slide 495</vt:lpstr>
      <vt:lpstr>Slide 496</vt:lpstr>
      <vt:lpstr>10pm</vt:lpstr>
      <vt:lpstr>10m</vt:lpstr>
      <vt:lpstr>Slide 499</vt:lpstr>
      <vt:lpstr>Slide 500</vt:lpstr>
      <vt:lpstr>Slide 501</vt:lpstr>
      <vt:lpstr>Paul, the servant of our Lord, Jesus Christ, called to be an apostle, appointed to the Gospel of God. </vt:lpstr>
      <vt:lpstr>10p</vt:lpstr>
      <vt:lpstr>Slide 504</vt:lpstr>
      <vt:lpstr>Slide 505</vt:lpstr>
      <vt:lpstr>Slide 506</vt:lpstr>
      <vt:lpstr>Slide 507</vt:lpstr>
      <vt:lpstr>Slide 508</vt:lpstr>
      <vt:lpstr>Slide 509</vt:lpstr>
      <vt:lpstr>Slide 510</vt:lpstr>
      <vt:lpstr>Slide 511</vt:lpstr>
      <vt:lpstr>10c</vt:lpstr>
      <vt:lpstr>Slide 513</vt:lpstr>
      <vt:lpstr>Slide 514</vt:lpstr>
      <vt:lpstr>Slide 515</vt:lpstr>
      <vt:lpstr>Slide 516</vt:lpstr>
      <vt:lpstr>The Acts of our fathers, the apostles, may their blessings be with us.  Amen.</vt:lpstr>
      <vt:lpstr>10a</vt:lpstr>
      <vt:lpstr>Slide 519</vt:lpstr>
      <vt:lpstr>Slide 520</vt:lpstr>
      <vt:lpstr>Slide 521</vt:lpstr>
      <vt:lpstr>Slide 522</vt:lpstr>
      <vt:lpstr>Slide 523</vt:lpstr>
      <vt:lpstr>THE SYNEXARIUM السنكسار LE SYNEXAIRE</vt:lpstr>
      <vt:lpstr>Slide 525</vt:lpstr>
      <vt:lpstr>10pg</vt:lpstr>
      <vt:lpstr>10g</vt:lpstr>
      <vt:lpstr>Slide 528</vt:lpstr>
      <vt:lpstr>Slide 529</vt:lpstr>
      <vt:lpstr>Slide 530</vt:lpstr>
      <vt:lpstr>Slide 531</vt:lpstr>
      <vt:lpstr>Slide 532</vt:lpstr>
      <vt:lpstr>11pv</vt:lpstr>
      <vt:lpstr>11v</vt:lpstr>
      <vt:lpstr>Slide 535</vt:lpstr>
      <vt:lpstr>Slide 536</vt:lpstr>
      <vt:lpstr>Slide 537</vt:lpstr>
      <vt:lpstr>11pm</vt:lpstr>
      <vt:lpstr>11m</vt:lpstr>
      <vt:lpstr>Slide 540</vt:lpstr>
      <vt:lpstr>Slide 541</vt:lpstr>
      <vt:lpstr>Slide 542</vt:lpstr>
      <vt:lpstr>Slide 543</vt:lpstr>
      <vt:lpstr>Paul, the servant of our Lord, Jesus Christ, called to be an apostle, appointed to the Gospel of God. </vt:lpstr>
      <vt:lpstr>11p</vt:lpstr>
      <vt:lpstr>Slide 546</vt:lpstr>
      <vt:lpstr>Slide 547</vt:lpstr>
      <vt:lpstr>Slide 548</vt:lpstr>
      <vt:lpstr>Slide 549</vt:lpstr>
      <vt:lpstr>Slide 550</vt:lpstr>
      <vt:lpstr>Slide 551</vt:lpstr>
      <vt:lpstr>Slide 552</vt:lpstr>
      <vt:lpstr>Slide 553</vt:lpstr>
      <vt:lpstr>Slide 554</vt:lpstr>
      <vt:lpstr>11c</vt:lpstr>
      <vt:lpstr>Slide 556</vt:lpstr>
      <vt:lpstr>Slide 557</vt:lpstr>
      <vt:lpstr>Slide 558</vt:lpstr>
      <vt:lpstr>Slide 559</vt:lpstr>
      <vt:lpstr>The Acts of our fathers, the apostles, may their blessings be with us.  Amen.</vt:lpstr>
      <vt:lpstr>11a</vt:lpstr>
      <vt:lpstr>Slide 562</vt:lpstr>
      <vt:lpstr>Slide 563</vt:lpstr>
      <vt:lpstr>Slide 564</vt:lpstr>
      <vt:lpstr>Slide 565</vt:lpstr>
      <vt:lpstr>Slide 566</vt:lpstr>
      <vt:lpstr>Slide 567</vt:lpstr>
      <vt:lpstr>Slide 568</vt:lpstr>
      <vt:lpstr>Slide 569</vt:lpstr>
      <vt:lpstr>Slide 570</vt:lpstr>
      <vt:lpstr>Slide 571</vt:lpstr>
      <vt:lpstr>Slide 572</vt:lpstr>
      <vt:lpstr>Slide 573</vt:lpstr>
      <vt:lpstr>Slide 574</vt:lpstr>
      <vt:lpstr>THE SYNEXARIUM السنكسار LE SYNEXAIRE</vt:lpstr>
      <vt:lpstr>Slide 576</vt:lpstr>
      <vt:lpstr>11pg</vt:lpstr>
      <vt:lpstr>11g</vt:lpstr>
      <vt:lpstr>Slide 579</vt:lpstr>
      <vt:lpstr>Slide 580</vt:lpstr>
      <vt:lpstr>Slide 581</vt:lpstr>
      <vt:lpstr>Slide 582</vt:lpstr>
      <vt:lpstr>Slide 583</vt:lpstr>
      <vt:lpstr>Slide 584</vt:lpstr>
      <vt:lpstr>Slide 585</vt:lpstr>
      <vt:lpstr>12pv</vt:lpstr>
      <vt:lpstr>12v</vt:lpstr>
      <vt:lpstr>Slide 588</vt:lpstr>
      <vt:lpstr>Slide 589</vt:lpstr>
      <vt:lpstr>Slide 590</vt:lpstr>
      <vt:lpstr>Slide 591</vt:lpstr>
      <vt:lpstr>Slide 592</vt:lpstr>
      <vt:lpstr>12pm</vt:lpstr>
      <vt:lpstr>12m</vt:lpstr>
      <vt:lpstr>Slide 595</vt:lpstr>
      <vt:lpstr>Slide 596</vt:lpstr>
      <vt:lpstr>Slide 597</vt:lpstr>
      <vt:lpstr>Slide 598</vt:lpstr>
      <vt:lpstr>Paul, the servant of our Lord, Jesus Christ, called to be an apostle, appointed to the Gospel of God. </vt:lpstr>
      <vt:lpstr>12p</vt:lpstr>
      <vt:lpstr>Slide 601</vt:lpstr>
      <vt:lpstr>Slide 602</vt:lpstr>
      <vt:lpstr>Slide 603</vt:lpstr>
      <vt:lpstr>Slide 604</vt:lpstr>
      <vt:lpstr>Slide 605</vt:lpstr>
      <vt:lpstr>Slide 606</vt:lpstr>
      <vt:lpstr>Slide 607</vt:lpstr>
      <vt:lpstr>Slide 608</vt:lpstr>
      <vt:lpstr>Slide 609</vt:lpstr>
      <vt:lpstr>Slide 610</vt:lpstr>
      <vt:lpstr>Slide 611</vt:lpstr>
      <vt:lpstr>12c</vt:lpstr>
      <vt:lpstr>Slide 613</vt:lpstr>
      <vt:lpstr>Slide 614</vt:lpstr>
      <vt:lpstr>Slide 615</vt:lpstr>
      <vt:lpstr>Slide 616</vt:lpstr>
      <vt:lpstr>Slide 617</vt:lpstr>
      <vt:lpstr>Slide 618</vt:lpstr>
      <vt:lpstr>Slide 619</vt:lpstr>
      <vt:lpstr>Slide 620</vt:lpstr>
      <vt:lpstr>Slide 621</vt:lpstr>
      <vt:lpstr>The Acts of our fathers, the apostles, may their blessings be with us.  Amen.</vt:lpstr>
      <vt:lpstr>12a</vt:lpstr>
      <vt:lpstr>Slide 624</vt:lpstr>
      <vt:lpstr>Slide 625</vt:lpstr>
      <vt:lpstr>Slide 626</vt:lpstr>
      <vt:lpstr>Slide 627</vt:lpstr>
      <vt:lpstr>Slide 628</vt:lpstr>
      <vt:lpstr>Slide 629</vt:lpstr>
      <vt:lpstr>Slide 630</vt:lpstr>
      <vt:lpstr>Slide 631</vt:lpstr>
      <vt:lpstr>Slide 632</vt:lpstr>
      <vt:lpstr>THE SYNEXARIUM السنكسار LE SYNEXAIRE</vt:lpstr>
      <vt:lpstr>Slide 634</vt:lpstr>
      <vt:lpstr>12pg</vt:lpstr>
      <vt:lpstr>12g</vt:lpstr>
      <vt:lpstr>Slide 637</vt:lpstr>
      <vt:lpstr>Slide 638</vt:lpstr>
      <vt:lpstr>Slide 639</vt:lpstr>
      <vt:lpstr>Slide 640</vt:lpstr>
      <vt:lpstr>Slide 641</vt:lpstr>
      <vt:lpstr>Slide 642</vt:lpstr>
      <vt:lpstr>Slide 643</vt:lpstr>
      <vt:lpstr>Slide 644</vt:lpstr>
      <vt:lpstr>Slide 645</vt:lpstr>
      <vt:lpstr>Slide 646</vt:lpstr>
      <vt:lpstr>Slide 647</vt:lpstr>
      <vt:lpstr>Slide 648</vt:lpstr>
      <vt:lpstr>Slide 649</vt:lpstr>
      <vt:lpstr>13pv</vt:lpstr>
      <vt:lpstr>13v</vt:lpstr>
      <vt:lpstr>Slide 652</vt:lpstr>
      <vt:lpstr>Slide 653</vt:lpstr>
      <vt:lpstr>Slide 654</vt:lpstr>
      <vt:lpstr>13pm</vt:lpstr>
      <vt:lpstr>13m</vt:lpstr>
      <vt:lpstr>Slide 657</vt:lpstr>
      <vt:lpstr>Slide 658</vt:lpstr>
      <vt:lpstr>Slide 659</vt:lpstr>
      <vt:lpstr>Slide 660</vt:lpstr>
      <vt:lpstr>Slide 661</vt:lpstr>
      <vt:lpstr>Paul, the servant of our Lord, Jesus Christ, called to be an apostle, appointed to the Gospel of God. </vt:lpstr>
      <vt:lpstr>13p</vt:lpstr>
      <vt:lpstr>Slide 664</vt:lpstr>
      <vt:lpstr>Slide 665</vt:lpstr>
      <vt:lpstr>Slide 666</vt:lpstr>
      <vt:lpstr>Slide 667</vt:lpstr>
      <vt:lpstr>Slide 668</vt:lpstr>
      <vt:lpstr>Slide 669</vt:lpstr>
      <vt:lpstr>Slide 670</vt:lpstr>
      <vt:lpstr>Slide 671</vt:lpstr>
      <vt:lpstr>Slide 672</vt:lpstr>
      <vt:lpstr>13c</vt:lpstr>
      <vt:lpstr>Slide 674</vt:lpstr>
      <vt:lpstr>Slide 675</vt:lpstr>
      <vt:lpstr>Slide 676</vt:lpstr>
      <vt:lpstr>Slide 677</vt:lpstr>
      <vt:lpstr>Slide 678</vt:lpstr>
      <vt:lpstr>Slide 679</vt:lpstr>
      <vt:lpstr>Slide 680</vt:lpstr>
      <vt:lpstr>The Acts of our fathers, the apostles, may their blessings be with us.  Amen.</vt:lpstr>
      <vt:lpstr>13a</vt:lpstr>
      <vt:lpstr>Slide 683</vt:lpstr>
      <vt:lpstr>Slide 684</vt:lpstr>
      <vt:lpstr>Slide 685</vt:lpstr>
      <vt:lpstr>Slide 686</vt:lpstr>
      <vt:lpstr>Slide 687</vt:lpstr>
      <vt:lpstr>Slide 688</vt:lpstr>
      <vt:lpstr>Slide 689</vt:lpstr>
      <vt:lpstr>Slide 690</vt:lpstr>
      <vt:lpstr>Slide 691</vt:lpstr>
      <vt:lpstr>THE SYNEXARIUM السنكسار LE SYNEXAIRE</vt:lpstr>
      <vt:lpstr>Slide 693</vt:lpstr>
      <vt:lpstr>13pg</vt:lpstr>
      <vt:lpstr>13g</vt:lpstr>
      <vt:lpstr>Slide 696</vt:lpstr>
      <vt:lpstr>Slide 697</vt:lpstr>
      <vt:lpstr>Slide 698</vt:lpstr>
      <vt:lpstr>Slide 699</vt:lpstr>
      <vt:lpstr>Slide 700</vt:lpstr>
      <vt:lpstr>Slide 701</vt:lpstr>
      <vt:lpstr>Slide 702</vt:lpstr>
      <vt:lpstr>Slide 703</vt:lpstr>
      <vt:lpstr>Slide 704</vt:lpstr>
      <vt:lpstr>Slide 705</vt:lpstr>
      <vt:lpstr>14pv</vt:lpstr>
      <vt:lpstr>14v</vt:lpstr>
      <vt:lpstr>Slide 708</vt:lpstr>
      <vt:lpstr>Slide 709</vt:lpstr>
      <vt:lpstr>Slide 710</vt:lpstr>
      <vt:lpstr>Slide 711</vt:lpstr>
      <vt:lpstr>Slide 712</vt:lpstr>
      <vt:lpstr>14pm</vt:lpstr>
      <vt:lpstr>14m</vt:lpstr>
      <vt:lpstr>Slide 715</vt:lpstr>
      <vt:lpstr>Slide 716</vt:lpstr>
      <vt:lpstr>Slide 717</vt:lpstr>
      <vt:lpstr>Paul, the servant of our Lord, Jesus Christ, called to be an apostle, appointed to the Gospel of God. </vt:lpstr>
      <vt:lpstr>14p</vt:lpstr>
      <vt:lpstr>Slide 720</vt:lpstr>
      <vt:lpstr>Slide 721</vt:lpstr>
      <vt:lpstr>Slide 722</vt:lpstr>
      <vt:lpstr>Slide 723</vt:lpstr>
      <vt:lpstr>Slide 724</vt:lpstr>
      <vt:lpstr>Slide 725</vt:lpstr>
      <vt:lpstr>Slide 726</vt:lpstr>
      <vt:lpstr>Slide 727</vt:lpstr>
      <vt:lpstr>Slide 728</vt:lpstr>
      <vt:lpstr>Slide 729</vt:lpstr>
      <vt:lpstr>Slide 730</vt:lpstr>
      <vt:lpstr>Slide 731</vt:lpstr>
      <vt:lpstr>Slide 732</vt:lpstr>
      <vt:lpstr>Slide 733</vt:lpstr>
      <vt:lpstr>Slide 734</vt:lpstr>
      <vt:lpstr>Slide 735</vt:lpstr>
      <vt:lpstr>Slide 736</vt:lpstr>
      <vt:lpstr>14c</vt:lpstr>
      <vt:lpstr>Slide 738</vt:lpstr>
      <vt:lpstr>Slide 739</vt:lpstr>
      <vt:lpstr>Slide 740</vt:lpstr>
      <vt:lpstr>Slide 741</vt:lpstr>
      <vt:lpstr>Slide 742</vt:lpstr>
      <vt:lpstr>Slide 743</vt:lpstr>
      <vt:lpstr>Slide 744</vt:lpstr>
      <vt:lpstr>Slide 745</vt:lpstr>
      <vt:lpstr>The Acts of our fathers, the apostles, may their blessings be with us.  Amen.</vt:lpstr>
      <vt:lpstr>14a</vt:lpstr>
      <vt:lpstr>Slide 748</vt:lpstr>
      <vt:lpstr>Slide 749</vt:lpstr>
      <vt:lpstr>Slide 750</vt:lpstr>
      <vt:lpstr>Slide 751</vt:lpstr>
      <vt:lpstr>Slide 752</vt:lpstr>
      <vt:lpstr>Slide 753</vt:lpstr>
      <vt:lpstr>THE SYNEXARIUM السنكسار LE SYNEXAIRE</vt:lpstr>
      <vt:lpstr>Slide 755</vt:lpstr>
      <vt:lpstr>14pg</vt:lpstr>
      <vt:lpstr>14g</vt:lpstr>
      <vt:lpstr>Slide 758</vt:lpstr>
      <vt:lpstr>Slide 759</vt:lpstr>
      <vt:lpstr>Slide 760</vt:lpstr>
      <vt:lpstr>Slide 761</vt:lpstr>
      <vt:lpstr>Slide 762</vt:lpstr>
      <vt:lpstr>Slide 763</vt:lpstr>
      <vt:lpstr>Slide 764</vt:lpstr>
      <vt:lpstr>Slide 765</vt:lpstr>
      <vt:lpstr>Slide 766</vt:lpstr>
      <vt:lpstr>Slide 767</vt:lpstr>
      <vt:lpstr>Slide 768</vt:lpstr>
      <vt:lpstr>15pv</vt:lpstr>
      <vt:lpstr>15v</vt:lpstr>
      <vt:lpstr>Slide 771</vt:lpstr>
      <vt:lpstr>Slide 772</vt:lpstr>
      <vt:lpstr>Slide 773</vt:lpstr>
      <vt:lpstr>Slide 774</vt:lpstr>
      <vt:lpstr>15pm</vt:lpstr>
      <vt:lpstr>15m</vt:lpstr>
      <vt:lpstr>Slide 777</vt:lpstr>
      <vt:lpstr>Slide 778</vt:lpstr>
      <vt:lpstr>Paul, the servant of our Lord, Jesus Christ, called to be an apostle, appointed to the Gospel of God. </vt:lpstr>
      <vt:lpstr>15p</vt:lpstr>
      <vt:lpstr>Slide 781</vt:lpstr>
      <vt:lpstr>Slide 782</vt:lpstr>
      <vt:lpstr>Slide 783</vt:lpstr>
      <vt:lpstr>Slide 784</vt:lpstr>
      <vt:lpstr>Slide 785</vt:lpstr>
      <vt:lpstr>Slide 786</vt:lpstr>
      <vt:lpstr>Slide 787</vt:lpstr>
      <vt:lpstr>15c</vt:lpstr>
      <vt:lpstr>Slide 789</vt:lpstr>
      <vt:lpstr>Slide 790</vt:lpstr>
      <vt:lpstr>Slide 791</vt:lpstr>
      <vt:lpstr>Slide 792</vt:lpstr>
      <vt:lpstr>Slide 793</vt:lpstr>
      <vt:lpstr>The Acts of our fathers, the apostles, may their blessings be with us.  Amen.</vt:lpstr>
      <vt:lpstr>15a</vt:lpstr>
      <vt:lpstr>Slide 796</vt:lpstr>
      <vt:lpstr>Slide 797</vt:lpstr>
      <vt:lpstr>Slide 798</vt:lpstr>
      <vt:lpstr>Slide 799</vt:lpstr>
      <vt:lpstr>Slide 800</vt:lpstr>
      <vt:lpstr>Slide 801</vt:lpstr>
      <vt:lpstr>Slide 802</vt:lpstr>
      <vt:lpstr>Slide 803</vt:lpstr>
      <vt:lpstr>Slide 804</vt:lpstr>
      <vt:lpstr>THE SYNEXARIUM السنكسار LE SYNEXAIRE</vt:lpstr>
      <vt:lpstr>Slide 806</vt:lpstr>
      <vt:lpstr>15pg</vt:lpstr>
      <vt:lpstr>15g</vt:lpstr>
      <vt:lpstr>Slide 809</vt:lpstr>
      <vt:lpstr>Slide 810</vt:lpstr>
      <vt:lpstr>Slide 811</vt:lpstr>
      <vt:lpstr>Slide 812</vt:lpstr>
      <vt:lpstr>Slide 813</vt:lpstr>
      <vt:lpstr>Slide 814</vt:lpstr>
      <vt:lpstr>Slide 815</vt:lpstr>
      <vt:lpstr>Slide 816</vt:lpstr>
      <vt:lpstr>Slide 817</vt:lpstr>
      <vt:lpstr>Slide 818</vt:lpstr>
      <vt:lpstr>16pv</vt:lpstr>
      <vt:lpstr>16v</vt:lpstr>
      <vt:lpstr>Slide 821</vt:lpstr>
      <vt:lpstr>Slide 822</vt:lpstr>
      <vt:lpstr>Slide 823</vt:lpstr>
      <vt:lpstr>16pm</vt:lpstr>
      <vt:lpstr>16m</vt:lpstr>
      <vt:lpstr>Slide 826</vt:lpstr>
      <vt:lpstr>Slide 827</vt:lpstr>
      <vt:lpstr>Slide 828</vt:lpstr>
      <vt:lpstr>Slide 829</vt:lpstr>
      <vt:lpstr>Paul, the servant of our Lord, Jesus Christ, called to be an apostle, appointed to the Gospel of God. </vt:lpstr>
      <vt:lpstr>16p</vt:lpstr>
      <vt:lpstr>Slide 832</vt:lpstr>
      <vt:lpstr>Slide 833</vt:lpstr>
      <vt:lpstr>Slide 834</vt:lpstr>
      <vt:lpstr>Slide 835</vt:lpstr>
      <vt:lpstr>Slide 836</vt:lpstr>
      <vt:lpstr>Slide 837</vt:lpstr>
      <vt:lpstr>Slide 838</vt:lpstr>
      <vt:lpstr>Slide 839</vt:lpstr>
      <vt:lpstr>Slide 840</vt:lpstr>
      <vt:lpstr>16c</vt:lpstr>
      <vt:lpstr>Slide 842</vt:lpstr>
      <vt:lpstr>Slide 843</vt:lpstr>
      <vt:lpstr>Slide 844</vt:lpstr>
      <vt:lpstr>Slide 845</vt:lpstr>
      <vt:lpstr>Slide 846</vt:lpstr>
      <vt:lpstr>Slide 847</vt:lpstr>
      <vt:lpstr>Slide 848</vt:lpstr>
      <vt:lpstr>The Acts of our fathers, the apostles, may their blessings be with us.  Amen.</vt:lpstr>
      <vt:lpstr>16a</vt:lpstr>
      <vt:lpstr>Slide 851</vt:lpstr>
      <vt:lpstr>Slide 852</vt:lpstr>
      <vt:lpstr>Slide 853</vt:lpstr>
      <vt:lpstr>Slide 854</vt:lpstr>
      <vt:lpstr>Slide 855</vt:lpstr>
      <vt:lpstr>Slide 856</vt:lpstr>
      <vt:lpstr>THE SYNEXARIUM السنكسار LE SYNEXAIRE</vt:lpstr>
      <vt:lpstr>Slide 858</vt:lpstr>
      <vt:lpstr>16pg</vt:lpstr>
      <vt:lpstr>16g</vt:lpstr>
      <vt:lpstr>Slide 861</vt:lpstr>
      <vt:lpstr>Slide 862</vt:lpstr>
      <vt:lpstr>Slide 863</vt:lpstr>
      <vt:lpstr>Slide 864</vt:lpstr>
      <vt:lpstr>Slide 865</vt:lpstr>
      <vt:lpstr>Slide 866</vt:lpstr>
      <vt:lpstr>Slide 867</vt:lpstr>
      <vt:lpstr>Slide 868</vt:lpstr>
      <vt:lpstr>Slide 869</vt:lpstr>
      <vt:lpstr>Slide 870</vt:lpstr>
      <vt:lpstr>17pv</vt:lpstr>
      <vt:lpstr>17v</vt:lpstr>
      <vt:lpstr>Slide 873</vt:lpstr>
      <vt:lpstr>Slide 874</vt:lpstr>
      <vt:lpstr>Slide 875</vt:lpstr>
      <vt:lpstr>Slide 876</vt:lpstr>
      <vt:lpstr>Slide 877</vt:lpstr>
      <vt:lpstr>Slide 878</vt:lpstr>
      <vt:lpstr>17pm</vt:lpstr>
      <vt:lpstr>17m</vt:lpstr>
      <vt:lpstr>Slide 881</vt:lpstr>
      <vt:lpstr>Slide 882</vt:lpstr>
      <vt:lpstr>Slide 883</vt:lpstr>
      <vt:lpstr>Slide 884</vt:lpstr>
      <vt:lpstr>Paul, the servant of our Lord, Jesus Christ, called to be an apostle, appointed to the Gospel of God. </vt:lpstr>
      <vt:lpstr>17p</vt:lpstr>
      <vt:lpstr>Slide 887</vt:lpstr>
      <vt:lpstr>Slide 888</vt:lpstr>
      <vt:lpstr>Slide 889</vt:lpstr>
      <vt:lpstr>Slide 890</vt:lpstr>
      <vt:lpstr>Slide 891</vt:lpstr>
      <vt:lpstr>Slide 892</vt:lpstr>
      <vt:lpstr>Slide 893</vt:lpstr>
      <vt:lpstr>17c</vt:lpstr>
      <vt:lpstr>Slide 895</vt:lpstr>
      <vt:lpstr>Slide 896</vt:lpstr>
      <vt:lpstr>Slide 897</vt:lpstr>
      <vt:lpstr>Slide 898</vt:lpstr>
      <vt:lpstr>Slide 899</vt:lpstr>
      <vt:lpstr>Slide 900</vt:lpstr>
      <vt:lpstr>The Acts of our fathers, the apostles, may their blessings be with us.  Amen.</vt:lpstr>
      <vt:lpstr>17a</vt:lpstr>
      <vt:lpstr>Slide 903</vt:lpstr>
      <vt:lpstr>Slide 904</vt:lpstr>
      <vt:lpstr>Slide 905</vt:lpstr>
      <vt:lpstr>Slide 906</vt:lpstr>
      <vt:lpstr>Slide 907</vt:lpstr>
      <vt:lpstr>THE SYNEXARIUM السنكسار LE SYNEXAIRE</vt:lpstr>
      <vt:lpstr>Slide 909</vt:lpstr>
      <vt:lpstr>17pg</vt:lpstr>
      <vt:lpstr>17g</vt:lpstr>
      <vt:lpstr>Slide 912</vt:lpstr>
      <vt:lpstr>Slide 913</vt:lpstr>
      <vt:lpstr>Slide 914</vt:lpstr>
      <vt:lpstr>Slide 915</vt:lpstr>
      <vt:lpstr>Slide 916</vt:lpstr>
      <vt:lpstr>Slide 917</vt:lpstr>
      <vt:lpstr>Slide 918</vt:lpstr>
      <vt:lpstr>Slide 919</vt:lpstr>
      <vt:lpstr>Slide 920</vt:lpstr>
      <vt:lpstr>18pv</vt:lpstr>
      <vt:lpstr>18v</vt:lpstr>
      <vt:lpstr>Slide 923</vt:lpstr>
      <vt:lpstr>Slide 924</vt:lpstr>
      <vt:lpstr>Slide 925</vt:lpstr>
      <vt:lpstr>Slide 926</vt:lpstr>
      <vt:lpstr>Slide 927</vt:lpstr>
      <vt:lpstr>18pm</vt:lpstr>
      <vt:lpstr>18m</vt:lpstr>
      <vt:lpstr>Slide 930</vt:lpstr>
      <vt:lpstr>Slide 931</vt:lpstr>
      <vt:lpstr>Slide 932</vt:lpstr>
      <vt:lpstr>Paul, the servant of our Lord, Jesus Christ, called to be an apostle, appointed to the Gospel of God. </vt:lpstr>
      <vt:lpstr>18p</vt:lpstr>
      <vt:lpstr>Slide 935</vt:lpstr>
      <vt:lpstr>Slide 936</vt:lpstr>
      <vt:lpstr>Slide 937</vt:lpstr>
      <vt:lpstr>Slide 938</vt:lpstr>
      <vt:lpstr>Slide 939</vt:lpstr>
      <vt:lpstr>Slide 940</vt:lpstr>
      <vt:lpstr>Slide 941</vt:lpstr>
      <vt:lpstr>Slide 942</vt:lpstr>
      <vt:lpstr>Slide 943</vt:lpstr>
      <vt:lpstr>Slide 944</vt:lpstr>
      <vt:lpstr>18c</vt:lpstr>
      <vt:lpstr>Slide 946</vt:lpstr>
      <vt:lpstr>Slide 947</vt:lpstr>
      <vt:lpstr>Slide 948</vt:lpstr>
      <vt:lpstr>Slide 949</vt:lpstr>
      <vt:lpstr>Slide 950</vt:lpstr>
      <vt:lpstr>Slide 951</vt:lpstr>
      <vt:lpstr>The Acts of our fathers, the apostles, may their blessings be with us.  Amen.</vt:lpstr>
      <vt:lpstr>18a</vt:lpstr>
      <vt:lpstr>Slide 954</vt:lpstr>
      <vt:lpstr>Slide 955</vt:lpstr>
      <vt:lpstr>Slide 956</vt:lpstr>
      <vt:lpstr>Slide 957</vt:lpstr>
      <vt:lpstr>Slide 958</vt:lpstr>
      <vt:lpstr>Slide 959</vt:lpstr>
      <vt:lpstr>Slide 960</vt:lpstr>
      <vt:lpstr>Slide 961</vt:lpstr>
      <vt:lpstr>Slide 962</vt:lpstr>
      <vt:lpstr>Slide 963</vt:lpstr>
      <vt:lpstr>Slide 964</vt:lpstr>
      <vt:lpstr>Slide 965</vt:lpstr>
      <vt:lpstr>Slide 966</vt:lpstr>
      <vt:lpstr>THE SYNEXARIUM السنكسار LE SYNEXAIRE</vt:lpstr>
      <vt:lpstr>Slide 968</vt:lpstr>
      <vt:lpstr>18pg</vt:lpstr>
      <vt:lpstr>18g</vt:lpstr>
      <vt:lpstr>Slide 971</vt:lpstr>
      <vt:lpstr>Slide 972</vt:lpstr>
      <vt:lpstr>Slide 973</vt:lpstr>
      <vt:lpstr>Slide 974</vt:lpstr>
      <vt:lpstr>Slide 975</vt:lpstr>
      <vt:lpstr>Slide 976</vt:lpstr>
      <vt:lpstr>19pv</vt:lpstr>
      <vt:lpstr>19v</vt:lpstr>
      <vt:lpstr>Slide 979</vt:lpstr>
      <vt:lpstr>Slide 980</vt:lpstr>
      <vt:lpstr>Slide 981</vt:lpstr>
      <vt:lpstr>Slide 982</vt:lpstr>
      <vt:lpstr>19pm</vt:lpstr>
      <vt:lpstr>19m</vt:lpstr>
      <vt:lpstr>Slide 985</vt:lpstr>
      <vt:lpstr>Slide 986</vt:lpstr>
      <vt:lpstr>Slide 987</vt:lpstr>
      <vt:lpstr>Paul, the servant of our Lord, Jesus Christ, called to be an apostle, appointed to the Gospel of God. </vt:lpstr>
      <vt:lpstr>19p</vt:lpstr>
      <vt:lpstr>Slide 990</vt:lpstr>
      <vt:lpstr>Slide 991</vt:lpstr>
      <vt:lpstr>Slide 992</vt:lpstr>
      <vt:lpstr>Slide 993</vt:lpstr>
      <vt:lpstr>Slide 994</vt:lpstr>
      <vt:lpstr>Slide 995</vt:lpstr>
      <vt:lpstr>Slide 996</vt:lpstr>
      <vt:lpstr>19c</vt:lpstr>
      <vt:lpstr>Slide 998</vt:lpstr>
      <vt:lpstr>Slide 999</vt:lpstr>
      <vt:lpstr>Slide 1000</vt:lpstr>
      <vt:lpstr>Slide 1001</vt:lpstr>
      <vt:lpstr>Slide 1002</vt:lpstr>
      <vt:lpstr>Slide 1003</vt:lpstr>
      <vt:lpstr>Slide 1004</vt:lpstr>
      <vt:lpstr>The Acts of our fathers, the apostles, may their blessings be with us.  Amen.</vt:lpstr>
      <vt:lpstr>19a</vt:lpstr>
      <vt:lpstr>Slide 1007</vt:lpstr>
      <vt:lpstr>Slide 1008</vt:lpstr>
      <vt:lpstr>Slide 1009</vt:lpstr>
      <vt:lpstr>Slide 1010</vt:lpstr>
      <vt:lpstr>Slide 1011</vt:lpstr>
      <vt:lpstr>Slide 1012</vt:lpstr>
      <vt:lpstr>Slide 1013</vt:lpstr>
      <vt:lpstr>Slide 1014</vt:lpstr>
      <vt:lpstr>Slide 1015</vt:lpstr>
      <vt:lpstr>Slide 1016</vt:lpstr>
      <vt:lpstr>THE SYNEXARIUM السنكسار LE SYNEXAIRE</vt:lpstr>
      <vt:lpstr>Slide 1018</vt:lpstr>
      <vt:lpstr>19pg</vt:lpstr>
      <vt:lpstr>19g</vt:lpstr>
      <vt:lpstr>Slide 1021</vt:lpstr>
      <vt:lpstr>Slide 1022</vt:lpstr>
      <vt:lpstr>Slide 1023</vt:lpstr>
      <vt:lpstr>Slide 1024</vt:lpstr>
      <vt:lpstr>Slide 1025</vt:lpstr>
      <vt:lpstr>20pv</vt:lpstr>
      <vt:lpstr>20v</vt:lpstr>
      <vt:lpstr>Slide 1028</vt:lpstr>
      <vt:lpstr>Slide 1029</vt:lpstr>
      <vt:lpstr>Slide 1030</vt:lpstr>
      <vt:lpstr>Slide 1031</vt:lpstr>
      <vt:lpstr>Slide 1032</vt:lpstr>
      <vt:lpstr>Slide 1033</vt:lpstr>
      <vt:lpstr>Slide 1034</vt:lpstr>
      <vt:lpstr>Slide 1035</vt:lpstr>
      <vt:lpstr>Slide 1036</vt:lpstr>
      <vt:lpstr>20pm</vt:lpstr>
      <vt:lpstr>20m</vt:lpstr>
      <vt:lpstr>Slide 1039</vt:lpstr>
      <vt:lpstr>Slide 1040</vt:lpstr>
      <vt:lpstr>Slide 1041</vt:lpstr>
      <vt:lpstr>Slide 1042</vt:lpstr>
      <vt:lpstr>Paul, the servant of our Lord, Jesus Christ, called to be an apostle, appointed to the Gospel of God. </vt:lpstr>
      <vt:lpstr>20p</vt:lpstr>
      <vt:lpstr>Slide 1045</vt:lpstr>
      <vt:lpstr>Slide 1046</vt:lpstr>
      <vt:lpstr>Slide 1047</vt:lpstr>
      <vt:lpstr>Slide 1048</vt:lpstr>
      <vt:lpstr>Slide 1049</vt:lpstr>
      <vt:lpstr>Slide 1050</vt:lpstr>
      <vt:lpstr>Slide 1051</vt:lpstr>
      <vt:lpstr>20c</vt:lpstr>
      <vt:lpstr>Slide 1053</vt:lpstr>
      <vt:lpstr>Slide 1054</vt:lpstr>
      <vt:lpstr>Slide 1055</vt:lpstr>
      <vt:lpstr>Slide 1056</vt:lpstr>
      <vt:lpstr>Slide 1057</vt:lpstr>
      <vt:lpstr>Slide 1058</vt:lpstr>
      <vt:lpstr>Slide 1059</vt:lpstr>
      <vt:lpstr>Slide 1060</vt:lpstr>
      <vt:lpstr>The Acts of our fathers, the apostles, may their blessings be with us.  Amen.</vt:lpstr>
      <vt:lpstr>20a</vt:lpstr>
      <vt:lpstr>Slide 1063</vt:lpstr>
      <vt:lpstr>Slide 1064</vt:lpstr>
      <vt:lpstr>Slide 1065</vt:lpstr>
      <vt:lpstr>Slide 1066</vt:lpstr>
      <vt:lpstr>Slide 1067</vt:lpstr>
      <vt:lpstr>Slide 1068</vt:lpstr>
      <vt:lpstr>THE SYNEXARIUM السنكسار LE SYNEXAIRE</vt:lpstr>
      <vt:lpstr>Slide 1070</vt:lpstr>
      <vt:lpstr>20pg</vt:lpstr>
      <vt:lpstr>20g</vt:lpstr>
      <vt:lpstr>Slide 1073</vt:lpstr>
      <vt:lpstr>Slide 1074</vt:lpstr>
      <vt:lpstr>Slide 1075</vt:lpstr>
      <vt:lpstr>Slide 1076</vt:lpstr>
      <vt:lpstr>Slide 1077</vt:lpstr>
      <vt:lpstr>Slide 1078</vt:lpstr>
      <vt:lpstr>Slide 1079</vt:lpstr>
      <vt:lpstr>Slide 1080</vt:lpstr>
      <vt:lpstr>Slide 1081</vt:lpstr>
      <vt:lpstr>Slide 1082</vt:lpstr>
      <vt:lpstr>Slide 1083</vt:lpstr>
      <vt:lpstr>Slide 1084</vt:lpstr>
      <vt:lpstr>Slide 1085</vt:lpstr>
      <vt:lpstr>Slide 1086</vt:lpstr>
      <vt:lpstr>Slide 1087</vt:lpstr>
      <vt:lpstr>21pv</vt:lpstr>
      <vt:lpstr>21v</vt:lpstr>
      <vt:lpstr>Slide 1090</vt:lpstr>
      <vt:lpstr>Slide 1091</vt:lpstr>
      <vt:lpstr>21pm</vt:lpstr>
      <vt:lpstr>21m</vt:lpstr>
      <vt:lpstr>Slide 1094</vt:lpstr>
      <vt:lpstr>Slide 1095</vt:lpstr>
      <vt:lpstr>Slide 1096</vt:lpstr>
      <vt:lpstr>Slide 1097</vt:lpstr>
      <vt:lpstr>Slide 1098</vt:lpstr>
      <vt:lpstr>Slide 1099</vt:lpstr>
      <vt:lpstr>Slide 1100</vt:lpstr>
      <vt:lpstr>Slide 1101</vt:lpstr>
      <vt:lpstr>Paul, the servant of our Lord, Jesus Christ, called to be an apostle, appointed to the Gospel of God. </vt:lpstr>
      <vt:lpstr>21p</vt:lpstr>
      <vt:lpstr>Slide 1104</vt:lpstr>
      <vt:lpstr>Slide 1105</vt:lpstr>
      <vt:lpstr>Slide 1106</vt:lpstr>
      <vt:lpstr>Slide 1107</vt:lpstr>
      <vt:lpstr>Slide 1108</vt:lpstr>
      <vt:lpstr>Slide 1109</vt:lpstr>
      <vt:lpstr>Slide 1110</vt:lpstr>
      <vt:lpstr>Slide 1111</vt:lpstr>
      <vt:lpstr>Slide 1112</vt:lpstr>
      <vt:lpstr>21c</vt:lpstr>
      <vt:lpstr>Slide 1114</vt:lpstr>
      <vt:lpstr>Slide 1115</vt:lpstr>
      <vt:lpstr>Slide 1116</vt:lpstr>
      <vt:lpstr>Slide 1117</vt:lpstr>
      <vt:lpstr>Slide 1118</vt:lpstr>
      <vt:lpstr>Slide 1119</vt:lpstr>
      <vt:lpstr>Slide 1120</vt:lpstr>
      <vt:lpstr>The Acts of our fathers, the apostles, may their blessings be with us.  Amen.</vt:lpstr>
      <vt:lpstr>21a</vt:lpstr>
      <vt:lpstr>Slide 1123</vt:lpstr>
      <vt:lpstr>Slide 1124</vt:lpstr>
      <vt:lpstr>Slide 1125</vt:lpstr>
      <vt:lpstr>Slide 1126</vt:lpstr>
      <vt:lpstr>Slide 1127</vt:lpstr>
      <vt:lpstr>Slide 1128</vt:lpstr>
      <vt:lpstr>Slide 1129</vt:lpstr>
      <vt:lpstr>Slide 1130</vt:lpstr>
      <vt:lpstr>Slide 1131</vt:lpstr>
      <vt:lpstr>THE SYNEXARIUM السنكسار LE SYNEXAIRE</vt:lpstr>
      <vt:lpstr>Slide 1133</vt:lpstr>
      <vt:lpstr>21pg</vt:lpstr>
      <vt:lpstr>21g</vt:lpstr>
      <vt:lpstr>Slide 1136</vt:lpstr>
      <vt:lpstr>Slide 1137</vt:lpstr>
      <vt:lpstr>Slide 1138</vt:lpstr>
      <vt:lpstr>Slide 1139</vt:lpstr>
      <vt:lpstr>Slide 1140</vt:lpstr>
      <vt:lpstr>Slide 1141</vt:lpstr>
      <vt:lpstr>Slide 1142</vt:lpstr>
      <vt:lpstr>Slide 1143</vt:lpstr>
      <vt:lpstr>Slide 1144</vt:lpstr>
      <vt:lpstr>Slide 1145</vt:lpstr>
      <vt:lpstr>22pv</vt:lpstr>
      <vt:lpstr>22v</vt:lpstr>
      <vt:lpstr>Slide 1148</vt:lpstr>
      <vt:lpstr>Slide 1149</vt:lpstr>
      <vt:lpstr>Slide 1150</vt:lpstr>
      <vt:lpstr>Slide 1151</vt:lpstr>
      <vt:lpstr>Slide 1152</vt:lpstr>
      <vt:lpstr>22pm</vt:lpstr>
      <vt:lpstr>22m</vt:lpstr>
      <vt:lpstr>Slide 1155</vt:lpstr>
      <vt:lpstr>Slide 1156</vt:lpstr>
      <vt:lpstr>Slide 1157</vt:lpstr>
      <vt:lpstr>Paul, the servant of our Lord, Jesus Christ, called to be an apostle, appointed to the Gospel of God. </vt:lpstr>
      <vt:lpstr>22p</vt:lpstr>
      <vt:lpstr>Slide 1160</vt:lpstr>
      <vt:lpstr>Slide 1161</vt:lpstr>
      <vt:lpstr>Slide 1162</vt:lpstr>
      <vt:lpstr>Slide 1163</vt:lpstr>
      <vt:lpstr>Slide 1164</vt:lpstr>
      <vt:lpstr>Slide 1165</vt:lpstr>
      <vt:lpstr>Slide 1166</vt:lpstr>
      <vt:lpstr>Slide 1167</vt:lpstr>
      <vt:lpstr>22c</vt:lpstr>
      <vt:lpstr>Slide 1169</vt:lpstr>
      <vt:lpstr>Slide 1170</vt:lpstr>
      <vt:lpstr>Slide 1171</vt:lpstr>
      <vt:lpstr>Slide 1172</vt:lpstr>
      <vt:lpstr>The Acts of our fathers, the apostles, may their blessings be with us.  Amen.</vt:lpstr>
      <vt:lpstr>22a</vt:lpstr>
      <vt:lpstr>Slide 1175</vt:lpstr>
      <vt:lpstr>Slide 1176</vt:lpstr>
      <vt:lpstr>Slide 1177</vt:lpstr>
      <vt:lpstr>Slide 1178</vt:lpstr>
      <vt:lpstr>Slide 1179</vt:lpstr>
      <vt:lpstr>THE SYNEXARIUM السنكسار LE SYNEXAIRE</vt:lpstr>
      <vt:lpstr>Slide 1181</vt:lpstr>
      <vt:lpstr>22pg</vt:lpstr>
      <vt:lpstr>22g</vt:lpstr>
      <vt:lpstr>Slide 1184</vt:lpstr>
      <vt:lpstr>Slide 1185</vt:lpstr>
      <vt:lpstr>Slide 1186</vt:lpstr>
      <vt:lpstr>Slide 1187</vt:lpstr>
      <vt:lpstr>Slide 1188</vt:lpstr>
      <vt:lpstr>23pv</vt:lpstr>
      <vt:lpstr>23v</vt:lpstr>
      <vt:lpstr>Slide 1191</vt:lpstr>
      <vt:lpstr>Slide 1192</vt:lpstr>
      <vt:lpstr>Slide 1193</vt:lpstr>
      <vt:lpstr>Slide 1194</vt:lpstr>
      <vt:lpstr>Slide 1195</vt:lpstr>
      <vt:lpstr>Slide 1196</vt:lpstr>
      <vt:lpstr>23pm</vt:lpstr>
      <vt:lpstr>23m</vt:lpstr>
      <vt:lpstr>Slide 1199</vt:lpstr>
      <vt:lpstr>Slide 1200</vt:lpstr>
      <vt:lpstr>Slide 1201</vt:lpstr>
      <vt:lpstr>Slide 1202</vt:lpstr>
      <vt:lpstr>Paul, the servant of our Lord, Jesus Christ, called to be an apostle, appointed to the Gospel of God. </vt:lpstr>
      <vt:lpstr>23p</vt:lpstr>
      <vt:lpstr>Slide 1205</vt:lpstr>
      <vt:lpstr>Slide 1206</vt:lpstr>
      <vt:lpstr>Slide 1207</vt:lpstr>
      <vt:lpstr>Slide 1208</vt:lpstr>
      <vt:lpstr>Slide 1209</vt:lpstr>
      <vt:lpstr>Slide 1210</vt:lpstr>
      <vt:lpstr>Slide 1211</vt:lpstr>
      <vt:lpstr>23c</vt:lpstr>
      <vt:lpstr>Slide 1213</vt:lpstr>
      <vt:lpstr>Slide 1214</vt:lpstr>
      <vt:lpstr>Slide 1215</vt:lpstr>
      <vt:lpstr>Slide 1216</vt:lpstr>
      <vt:lpstr>Slide 1217</vt:lpstr>
      <vt:lpstr>Slide 1218</vt:lpstr>
      <vt:lpstr>The Acts of our fathers, the apostles, may their blessings be with us.  Amen.</vt:lpstr>
      <vt:lpstr>23a</vt:lpstr>
      <vt:lpstr>Slide 1221</vt:lpstr>
      <vt:lpstr>Slide 1222</vt:lpstr>
      <vt:lpstr>Slide 1223</vt:lpstr>
      <vt:lpstr>Slide 1224</vt:lpstr>
      <vt:lpstr>Slide 1225</vt:lpstr>
      <vt:lpstr>THE SYNEXARIUM السنكسار LE SYNEXAIRE</vt:lpstr>
      <vt:lpstr>Slide 1227</vt:lpstr>
      <vt:lpstr>23pg</vt:lpstr>
      <vt:lpstr>23g</vt:lpstr>
      <vt:lpstr>Slide 1230</vt:lpstr>
      <vt:lpstr>Slide 1231</vt:lpstr>
      <vt:lpstr>Slide 1232</vt:lpstr>
      <vt:lpstr>Slide 1233</vt:lpstr>
      <vt:lpstr>Slide 1234</vt:lpstr>
      <vt:lpstr>Slide 1235</vt:lpstr>
      <vt:lpstr>Slide 1236</vt:lpstr>
      <vt:lpstr>Slide 1237</vt:lpstr>
      <vt:lpstr>Slide 1238</vt:lpstr>
      <vt:lpstr>24pv</vt:lpstr>
      <vt:lpstr>24v</vt:lpstr>
      <vt:lpstr>Slide 1241</vt:lpstr>
      <vt:lpstr>Slide 1242</vt:lpstr>
      <vt:lpstr>Slide 1243</vt:lpstr>
      <vt:lpstr>24pm</vt:lpstr>
      <vt:lpstr>24m</vt:lpstr>
      <vt:lpstr>Slide 1246</vt:lpstr>
      <vt:lpstr>Slide 1247</vt:lpstr>
      <vt:lpstr>Slide 1248</vt:lpstr>
      <vt:lpstr>Slide 1249</vt:lpstr>
      <vt:lpstr>Paul, the servant of our Lord, Jesus Christ, called to be an apostle, appointed to the Gospel of God. </vt:lpstr>
      <vt:lpstr>24p</vt:lpstr>
      <vt:lpstr>Slide 1252</vt:lpstr>
      <vt:lpstr>Slide 1253</vt:lpstr>
      <vt:lpstr>Slide 1254</vt:lpstr>
      <vt:lpstr>Slide 1255</vt:lpstr>
      <vt:lpstr>Slide 1256</vt:lpstr>
      <vt:lpstr>24c</vt:lpstr>
      <vt:lpstr>Slide 1258</vt:lpstr>
      <vt:lpstr>Slide 1259</vt:lpstr>
      <vt:lpstr>Slide 1260</vt:lpstr>
      <vt:lpstr>Slide 1261</vt:lpstr>
      <vt:lpstr>Slide 1262</vt:lpstr>
      <vt:lpstr>Slide 1263</vt:lpstr>
      <vt:lpstr>The Acts of our fathers, the apostles, may their blessings be with us.  Amen.</vt:lpstr>
      <vt:lpstr>24a</vt:lpstr>
      <vt:lpstr>Slide 1266</vt:lpstr>
      <vt:lpstr>Slide 1267</vt:lpstr>
      <vt:lpstr>Slide 1268</vt:lpstr>
      <vt:lpstr>Slide 1269</vt:lpstr>
      <vt:lpstr>Slide 1270</vt:lpstr>
      <vt:lpstr>Slide 1271</vt:lpstr>
      <vt:lpstr>Slide 1272</vt:lpstr>
      <vt:lpstr>Slide 1273</vt:lpstr>
      <vt:lpstr>Slide 1274</vt:lpstr>
      <vt:lpstr>Slide 1275</vt:lpstr>
      <vt:lpstr>Slide 1276</vt:lpstr>
      <vt:lpstr>THE SYNEXARIUM السنكسار LE SYNEXAIRE</vt:lpstr>
      <vt:lpstr>Slide 1278</vt:lpstr>
      <vt:lpstr>24pg</vt:lpstr>
      <vt:lpstr>24g</vt:lpstr>
      <vt:lpstr>Slide 1281</vt:lpstr>
      <vt:lpstr>Slide 1282</vt:lpstr>
      <vt:lpstr>Slide 1283</vt:lpstr>
      <vt:lpstr>Slide 1284</vt:lpstr>
      <vt:lpstr>Slide 1285</vt:lpstr>
      <vt:lpstr>Slide 1286</vt:lpstr>
      <vt:lpstr>Slide 1287</vt:lpstr>
      <vt:lpstr>Slide 1288</vt:lpstr>
      <vt:lpstr>25pv</vt:lpstr>
      <vt:lpstr>25v</vt:lpstr>
      <vt:lpstr>Slide 1291</vt:lpstr>
      <vt:lpstr>Slide 1292</vt:lpstr>
      <vt:lpstr>Slide 1293</vt:lpstr>
      <vt:lpstr>Slide 1294</vt:lpstr>
      <vt:lpstr>Slide 1295</vt:lpstr>
      <vt:lpstr>25pm</vt:lpstr>
      <vt:lpstr>25m</vt:lpstr>
      <vt:lpstr>Slide 1298</vt:lpstr>
      <vt:lpstr>Slide 1299</vt:lpstr>
      <vt:lpstr>Slide 1300</vt:lpstr>
      <vt:lpstr>Paul, the servant of our Lord, Jesus Christ, called to be an apostle, appointed to the Gospel of God. </vt:lpstr>
      <vt:lpstr>25p</vt:lpstr>
      <vt:lpstr>Slide 1303</vt:lpstr>
      <vt:lpstr>Slide 1304</vt:lpstr>
      <vt:lpstr>Slide 1305</vt:lpstr>
      <vt:lpstr>Slide 1306</vt:lpstr>
      <vt:lpstr>Slide 1307</vt:lpstr>
      <vt:lpstr>Slide 1308</vt:lpstr>
      <vt:lpstr>Slide 1309</vt:lpstr>
      <vt:lpstr>Slide 1310</vt:lpstr>
      <vt:lpstr>Slide 1311</vt:lpstr>
      <vt:lpstr>Slide 1312</vt:lpstr>
      <vt:lpstr>Slide 1313</vt:lpstr>
      <vt:lpstr>Slide 1314</vt:lpstr>
      <vt:lpstr>Slide 1315</vt:lpstr>
      <vt:lpstr>Slide 1316</vt:lpstr>
      <vt:lpstr>Slide 1317</vt:lpstr>
      <vt:lpstr>Slide 1318</vt:lpstr>
      <vt:lpstr>Slide 1319</vt:lpstr>
      <vt:lpstr>Slide 1320</vt:lpstr>
      <vt:lpstr>25c</vt:lpstr>
      <vt:lpstr>Slide 1322</vt:lpstr>
      <vt:lpstr>Slide 1323</vt:lpstr>
      <vt:lpstr>Slide 1324</vt:lpstr>
      <vt:lpstr>Slide 1325</vt:lpstr>
      <vt:lpstr>Slide 1326</vt:lpstr>
      <vt:lpstr>Slide 1327</vt:lpstr>
      <vt:lpstr>Slide 1328</vt:lpstr>
      <vt:lpstr>The Acts of our fathers, the apostles, may their blessings be with us.  Amen.</vt:lpstr>
      <vt:lpstr>25a</vt:lpstr>
      <vt:lpstr>Slide 1331</vt:lpstr>
      <vt:lpstr>Slide 1332</vt:lpstr>
      <vt:lpstr>Slide 1333</vt:lpstr>
      <vt:lpstr>Slide 1334</vt:lpstr>
      <vt:lpstr>Slide 1335</vt:lpstr>
      <vt:lpstr>Slide 1336</vt:lpstr>
      <vt:lpstr>Slide 1337</vt:lpstr>
      <vt:lpstr>Slide 1338</vt:lpstr>
      <vt:lpstr>Slide 1339</vt:lpstr>
      <vt:lpstr>Slide 1340</vt:lpstr>
      <vt:lpstr>THE SYNEXARIUM السنكسار LE SYNEXAIRE</vt:lpstr>
      <vt:lpstr>Slide 1342</vt:lpstr>
      <vt:lpstr>25pg</vt:lpstr>
      <vt:lpstr>25g</vt:lpstr>
      <vt:lpstr>Slide 1345</vt:lpstr>
      <vt:lpstr>Slide 1346</vt:lpstr>
      <vt:lpstr>Slide 1347</vt:lpstr>
      <vt:lpstr>Slide 1348</vt:lpstr>
      <vt:lpstr>Slide 1349</vt:lpstr>
      <vt:lpstr>Slide 1350</vt:lpstr>
      <vt:lpstr>Slide 1351</vt:lpstr>
      <vt:lpstr>Slide 1352</vt:lpstr>
      <vt:lpstr>Slide 1353</vt:lpstr>
      <vt:lpstr>Slide 1354</vt:lpstr>
      <vt:lpstr>Slide 1355</vt:lpstr>
      <vt:lpstr>Slide 1356</vt:lpstr>
      <vt:lpstr>Slide 1357</vt:lpstr>
      <vt:lpstr>26pv</vt:lpstr>
      <vt:lpstr>26v</vt:lpstr>
      <vt:lpstr>Slide 1360</vt:lpstr>
      <vt:lpstr>Slide 1361</vt:lpstr>
      <vt:lpstr>Slide 1362</vt:lpstr>
      <vt:lpstr>Slide 1363</vt:lpstr>
      <vt:lpstr>Slide 1364</vt:lpstr>
      <vt:lpstr>Slide 1365</vt:lpstr>
      <vt:lpstr>Slide 1366</vt:lpstr>
      <vt:lpstr>Slide 1367</vt:lpstr>
      <vt:lpstr>Slide 1368</vt:lpstr>
      <vt:lpstr>26pm</vt:lpstr>
      <vt:lpstr>26m</vt:lpstr>
      <vt:lpstr>Slide 1371</vt:lpstr>
      <vt:lpstr>Slide 1372</vt:lpstr>
      <vt:lpstr>Slide 1373</vt:lpstr>
      <vt:lpstr>Slide 1374</vt:lpstr>
      <vt:lpstr>Paul, the servant of our Lord, Jesus Christ, called to be an apostle, appointed to the Gospel of God. </vt:lpstr>
      <vt:lpstr>26p</vt:lpstr>
      <vt:lpstr>Slide 1377</vt:lpstr>
      <vt:lpstr>Slide 1378</vt:lpstr>
      <vt:lpstr>Slide 1379</vt:lpstr>
      <vt:lpstr>Slide 1380</vt:lpstr>
      <vt:lpstr>Slide 1381</vt:lpstr>
      <vt:lpstr>Slide 1382</vt:lpstr>
      <vt:lpstr>Slide 1383</vt:lpstr>
      <vt:lpstr>26c</vt:lpstr>
      <vt:lpstr>Slide 1385</vt:lpstr>
      <vt:lpstr>Slide 1386</vt:lpstr>
      <vt:lpstr>Slide 1387</vt:lpstr>
      <vt:lpstr>Slide 1388</vt:lpstr>
      <vt:lpstr>Slide 1389</vt:lpstr>
      <vt:lpstr>Slide 1390</vt:lpstr>
      <vt:lpstr>Slide 1391</vt:lpstr>
      <vt:lpstr>Slide 1392</vt:lpstr>
      <vt:lpstr>The Acts of our fathers, the apostles, may their blessings be with us.  Amen.</vt:lpstr>
      <vt:lpstr>26a</vt:lpstr>
      <vt:lpstr>Slide 1395</vt:lpstr>
      <vt:lpstr>Slide 1396</vt:lpstr>
      <vt:lpstr>Slide 1397</vt:lpstr>
      <vt:lpstr>Slide 1398</vt:lpstr>
      <vt:lpstr>Slide 1399</vt:lpstr>
      <vt:lpstr>Slide 1400</vt:lpstr>
      <vt:lpstr>THE SYNEXARIUM السنكسار LE SYNEXAIRE</vt:lpstr>
      <vt:lpstr>Slide 1402</vt:lpstr>
      <vt:lpstr>26pg</vt:lpstr>
      <vt:lpstr>26g</vt:lpstr>
      <vt:lpstr>Slide 1405</vt:lpstr>
      <vt:lpstr>Slide 1406</vt:lpstr>
      <vt:lpstr>Slide 1407</vt:lpstr>
      <vt:lpstr>Slide 1408</vt:lpstr>
      <vt:lpstr>Slide 1409</vt:lpstr>
      <vt:lpstr>Slide 1410</vt:lpstr>
      <vt:lpstr>Slide 1411</vt:lpstr>
      <vt:lpstr>Slide 1412</vt:lpstr>
      <vt:lpstr>Slide 1413</vt:lpstr>
      <vt:lpstr>Slide 1414</vt:lpstr>
      <vt:lpstr>Slide 1415</vt:lpstr>
      <vt:lpstr>Slide 1416</vt:lpstr>
      <vt:lpstr>Slide 1417</vt:lpstr>
      <vt:lpstr>Slide 1418</vt:lpstr>
      <vt:lpstr>Slide 1419</vt:lpstr>
      <vt:lpstr>27pv</vt:lpstr>
      <vt:lpstr>27v</vt:lpstr>
      <vt:lpstr>Slide 1422</vt:lpstr>
      <vt:lpstr>Slide 1423</vt:lpstr>
      <vt:lpstr>Slide 1424</vt:lpstr>
      <vt:lpstr>Slide 1425</vt:lpstr>
      <vt:lpstr>27pm</vt:lpstr>
      <vt:lpstr>27m</vt:lpstr>
      <vt:lpstr>Slide 1428</vt:lpstr>
      <vt:lpstr>Slide 1429</vt:lpstr>
      <vt:lpstr>Slide 1430</vt:lpstr>
      <vt:lpstr>Slide 1431</vt:lpstr>
      <vt:lpstr>Slide 1432</vt:lpstr>
      <vt:lpstr>Slide 1433</vt:lpstr>
      <vt:lpstr>Paul, the servant of our Lord, Jesus Christ, called to be an apostle, appointed to the Gospel of God. </vt:lpstr>
      <vt:lpstr>27p</vt:lpstr>
      <vt:lpstr>Slide 1436</vt:lpstr>
      <vt:lpstr>Slide 1437</vt:lpstr>
      <vt:lpstr>Slide 1438</vt:lpstr>
      <vt:lpstr>Slide 1439</vt:lpstr>
      <vt:lpstr>Slide 1440</vt:lpstr>
      <vt:lpstr>Slide 1441</vt:lpstr>
      <vt:lpstr>Slide 1442</vt:lpstr>
      <vt:lpstr>Slide 1443</vt:lpstr>
      <vt:lpstr>Slide 1444</vt:lpstr>
      <vt:lpstr>Slide 1445</vt:lpstr>
      <vt:lpstr>Slide 1446</vt:lpstr>
      <vt:lpstr>Slide 1447</vt:lpstr>
      <vt:lpstr>Slide 1448</vt:lpstr>
      <vt:lpstr>27c</vt:lpstr>
      <vt:lpstr>Slide 1450</vt:lpstr>
      <vt:lpstr>Slide 1451</vt:lpstr>
      <vt:lpstr>Slide 1452</vt:lpstr>
      <vt:lpstr>Slide 1453</vt:lpstr>
      <vt:lpstr>Slide 1454</vt:lpstr>
      <vt:lpstr>Slide 1455</vt:lpstr>
      <vt:lpstr>The Acts of our fathers, the apostles, may their blessings be with us.  Amen.</vt:lpstr>
      <vt:lpstr>27a</vt:lpstr>
      <vt:lpstr>Slide 1458</vt:lpstr>
      <vt:lpstr>Slide 1459</vt:lpstr>
      <vt:lpstr>Slide 1460</vt:lpstr>
      <vt:lpstr>Slide 1461</vt:lpstr>
      <vt:lpstr>Slide 1462</vt:lpstr>
      <vt:lpstr>Slide 1463</vt:lpstr>
      <vt:lpstr>THE SYNEXARIUM السنكسار LE SYNEXAIRE</vt:lpstr>
      <vt:lpstr>Slide 1465</vt:lpstr>
      <vt:lpstr>27pg</vt:lpstr>
      <vt:lpstr>27g</vt:lpstr>
      <vt:lpstr>Slide 1468</vt:lpstr>
      <vt:lpstr>Slide 1469</vt:lpstr>
      <vt:lpstr>Slide 1470</vt:lpstr>
      <vt:lpstr>Slide 1471</vt:lpstr>
      <vt:lpstr>Slide 1472</vt:lpstr>
      <vt:lpstr>Slide 1473</vt:lpstr>
      <vt:lpstr>Slide 1474</vt:lpstr>
      <vt:lpstr>Slide 1475</vt:lpstr>
      <vt:lpstr>28pv</vt:lpstr>
      <vt:lpstr>28v</vt:lpstr>
      <vt:lpstr>Slide 1478</vt:lpstr>
      <vt:lpstr>Slide 1479</vt:lpstr>
      <vt:lpstr>Slide 1480</vt:lpstr>
      <vt:lpstr>Slide 1481</vt:lpstr>
      <vt:lpstr>28pm</vt:lpstr>
      <vt:lpstr>28m</vt:lpstr>
      <vt:lpstr>Slide 1484</vt:lpstr>
      <vt:lpstr>Slide 1485</vt:lpstr>
      <vt:lpstr>Slide 1486</vt:lpstr>
      <vt:lpstr>Slide 1487</vt:lpstr>
      <vt:lpstr>Paul, the servant of our Lord, Jesus Christ, called to be an apostle, appointed to the Gospel of God. </vt:lpstr>
      <vt:lpstr>28p</vt:lpstr>
      <vt:lpstr>Slide 1490</vt:lpstr>
      <vt:lpstr>Slide 1491</vt:lpstr>
      <vt:lpstr>Slide 1492</vt:lpstr>
      <vt:lpstr>Slide 1493</vt:lpstr>
      <vt:lpstr>Slide 1494</vt:lpstr>
      <vt:lpstr>Slide 1495</vt:lpstr>
      <vt:lpstr>Slide 1496</vt:lpstr>
      <vt:lpstr>Slide 1497</vt:lpstr>
      <vt:lpstr>Slide 1498</vt:lpstr>
      <vt:lpstr>Slide 1499</vt:lpstr>
      <vt:lpstr>Slide 1500</vt:lpstr>
      <vt:lpstr>Slide 1501</vt:lpstr>
      <vt:lpstr>Slide 1502</vt:lpstr>
      <vt:lpstr>Slide 1503</vt:lpstr>
      <vt:lpstr>28c</vt:lpstr>
      <vt:lpstr>Slide 1505</vt:lpstr>
      <vt:lpstr>Slide 1506</vt:lpstr>
      <vt:lpstr>Slide 1507</vt:lpstr>
      <vt:lpstr>Slide 1508</vt:lpstr>
      <vt:lpstr>Slide 1509</vt:lpstr>
      <vt:lpstr>Slide 1510</vt:lpstr>
      <vt:lpstr>Slide 1511</vt:lpstr>
      <vt:lpstr>Slide 1512</vt:lpstr>
      <vt:lpstr>The Acts of our fathers, the apostles, may their blessings be with us.  Amen.</vt:lpstr>
      <vt:lpstr>28a</vt:lpstr>
      <vt:lpstr>Slide 1515</vt:lpstr>
      <vt:lpstr>Slide 1516</vt:lpstr>
      <vt:lpstr>Slide 1517</vt:lpstr>
      <vt:lpstr>Slide 1518</vt:lpstr>
      <vt:lpstr>Slide 1519</vt:lpstr>
      <vt:lpstr>Slide 1520</vt:lpstr>
      <vt:lpstr>Slide 1521</vt:lpstr>
      <vt:lpstr>Slide 1522</vt:lpstr>
      <vt:lpstr>Slide 1523</vt:lpstr>
      <vt:lpstr>Slide 1524</vt:lpstr>
      <vt:lpstr>Slide 1525</vt:lpstr>
      <vt:lpstr>Slide 1526</vt:lpstr>
      <vt:lpstr>THE SYNEXARIUM السنكسار LE SYNEXAIRE</vt:lpstr>
      <vt:lpstr>Slide 1528</vt:lpstr>
      <vt:lpstr>28pg</vt:lpstr>
      <vt:lpstr>28g</vt:lpstr>
      <vt:lpstr>Slide 1531</vt:lpstr>
      <vt:lpstr>Slide 1532</vt:lpstr>
      <vt:lpstr>Slide 1533</vt:lpstr>
      <vt:lpstr>Slide 1534</vt:lpstr>
      <vt:lpstr>Slide 1535</vt:lpstr>
      <vt:lpstr>Slide 1536</vt:lpstr>
      <vt:lpstr>Slide 1537</vt:lpstr>
      <vt:lpstr>Slide 1538</vt:lpstr>
      <vt:lpstr>Slide 1539</vt:lpstr>
      <vt:lpstr>Slide 1540</vt:lpstr>
      <vt:lpstr>29pv</vt:lpstr>
      <vt:lpstr>29v</vt:lpstr>
      <vt:lpstr>Slide 1543</vt:lpstr>
      <vt:lpstr>Slide 1544</vt:lpstr>
      <vt:lpstr>Slide 1545</vt:lpstr>
      <vt:lpstr>29pm</vt:lpstr>
      <vt:lpstr>29m</vt:lpstr>
      <vt:lpstr>Slide 1548</vt:lpstr>
      <vt:lpstr>Paul, the servant of our Lord, Jesus Christ, called to be an apostle, appointed to the Gospel of God. </vt:lpstr>
      <vt:lpstr>29p</vt:lpstr>
      <vt:lpstr>Slide 1551</vt:lpstr>
      <vt:lpstr>Slide 1552</vt:lpstr>
      <vt:lpstr>Slide 1553</vt:lpstr>
      <vt:lpstr>Slide 1554</vt:lpstr>
      <vt:lpstr>Slide 1555</vt:lpstr>
      <vt:lpstr>Slide 1556</vt:lpstr>
      <vt:lpstr>Slide 1557</vt:lpstr>
      <vt:lpstr>Slide 1558</vt:lpstr>
      <vt:lpstr>Slide 1559</vt:lpstr>
      <vt:lpstr>Slide 1560</vt:lpstr>
      <vt:lpstr>29c</vt:lpstr>
      <vt:lpstr>Slide 1562</vt:lpstr>
      <vt:lpstr>Slide 1563</vt:lpstr>
      <vt:lpstr>Slide 1564</vt:lpstr>
      <vt:lpstr>Slide 1565</vt:lpstr>
      <vt:lpstr>Slide 1566</vt:lpstr>
      <vt:lpstr>The Acts of our fathers, the apostles, may their blessings be with us.  Amen.</vt:lpstr>
      <vt:lpstr>29a</vt:lpstr>
      <vt:lpstr>Slide 1569</vt:lpstr>
      <vt:lpstr>Slide 1570</vt:lpstr>
      <vt:lpstr>Slide 1571</vt:lpstr>
      <vt:lpstr>Slide 1572</vt:lpstr>
      <vt:lpstr>Slide 1573</vt:lpstr>
      <vt:lpstr>Slide 1574</vt:lpstr>
      <vt:lpstr>Slide 1575</vt:lpstr>
      <vt:lpstr>THE SYNEXARIUM السنكسار LE SYNEXAIRE</vt:lpstr>
      <vt:lpstr>Slide 1577</vt:lpstr>
      <vt:lpstr>29pg</vt:lpstr>
      <vt:lpstr>29g</vt:lpstr>
      <vt:lpstr>Slide 1580</vt:lpstr>
      <vt:lpstr>Slide 1581</vt:lpstr>
      <vt:lpstr>Slide 1582</vt:lpstr>
      <vt:lpstr>Slide 1583</vt:lpstr>
      <vt:lpstr>Slide 1584</vt:lpstr>
      <vt:lpstr>Slide 1585</vt:lpstr>
      <vt:lpstr>Slide 1586</vt:lpstr>
      <vt:lpstr>Slide 1587</vt:lpstr>
      <vt:lpstr>Slide 1588</vt:lpstr>
      <vt:lpstr>30pv</vt:lpstr>
      <vt:lpstr>30v</vt:lpstr>
      <vt:lpstr>Slide 1591</vt:lpstr>
      <vt:lpstr>Slide 1592</vt:lpstr>
      <vt:lpstr>Slide 1593</vt:lpstr>
      <vt:lpstr>Slide 1594</vt:lpstr>
      <vt:lpstr>30pm</vt:lpstr>
      <vt:lpstr>30m</vt:lpstr>
      <vt:lpstr>Slide 1597</vt:lpstr>
      <vt:lpstr>Slide 1598</vt:lpstr>
      <vt:lpstr>Slide 1599</vt:lpstr>
      <vt:lpstr>Paul, the servant of our Lord, Jesus Christ, called to be an apostle, appointed to the Gospel of God. </vt:lpstr>
      <vt:lpstr>30p</vt:lpstr>
      <vt:lpstr>Slide 1602</vt:lpstr>
      <vt:lpstr>Slide 1603</vt:lpstr>
      <vt:lpstr>Slide 1604</vt:lpstr>
      <vt:lpstr>Slide 1605</vt:lpstr>
      <vt:lpstr>Slide 1606</vt:lpstr>
      <vt:lpstr>Slide 1607</vt:lpstr>
      <vt:lpstr>Slide 1608</vt:lpstr>
      <vt:lpstr>Slide 1609</vt:lpstr>
      <vt:lpstr>30c</vt:lpstr>
      <vt:lpstr>Slide 1611</vt:lpstr>
      <vt:lpstr>Slide 1612</vt:lpstr>
      <vt:lpstr>Slide 1613</vt:lpstr>
      <vt:lpstr>The Acts of our fathers, the apostles, may their blessings be with us.  Amen.</vt:lpstr>
      <vt:lpstr>30a</vt:lpstr>
      <vt:lpstr>Slide 1616</vt:lpstr>
      <vt:lpstr>Slide 1617</vt:lpstr>
      <vt:lpstr>Slide 1618</vt:lpstr>
      <vt:lpstr>Slide 1619</vt:lpstr>
      <vt:lpstr>Slide 1620</vt:lpstr>
      <vt:lpstr>Slide 1621</vt:lpstr>
      <vt:lpstr>Slide 1622</vt:lpstr>
      <vt:lpstr>Slide 1623</vt:lpstr>
      <vt:lpstr>THE SYNEXARIUM السنكسار LE SYNEXAIRE</vt:lpstr>
      <vt:lpstr>Slide 1625</vt:lpstr>
      <vt:lpstr>30pg</vt:lpstr>
      <vt:lpstr>30g</vt:lpstr>
      <vt:lpstr>Slide 1628</vt:lpstr>
      <vt:lpstr>Slide 1629</vt:lpstr>
      <vt:lpstr>Slide 1630</vt:lpstr>
      <vt:lpstr>Slide 1631</vt:lpstr>
      <vt:lpstr>Slide 1632</vt:lpstr>
      <vt:lpstr>Slide 1633</vt:lpstr>
      <vt:lpstr>Slide 1634</vt:lpstr>
      <vt:lpstr>Slide 1635</vt:lpstr>
      <vt:lpstr>Slide 1636</vt:lpstr>
    </vt:vector>
  </TitlesOfParts>
  <Company>Virgin Mary Coptic Orthodox Church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HP Authorized Customer</cp:lastModifiedBy>
  <cp:revision>823</cp:revision>
  <dcterms:created xsi:type="dcterms:W3CDTF">2007-08-10T17:48:37Z</dcterms:created>
  <dcterms:modified xsi:type="dcterms:W3CDTF">2010-05-26T05:39:22Z</dcterms:modified>
</cp:coreProperties>
</file>